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9" r:id="rId10"/>
    <p:sldId id="265" r:id="rId11"/>
    <p:sldId id="262" r:id="rId12"/>
    <p:sldId id="268" r:id="rId13"/>
    <p:sldId id="269" r:id="rId14"/>
    <p:sldId id="270" r:id="rId15"/>
    <p:sldId id="278" r:id="rId16"/>
    <p:sldId id="266" r:id="rId17"/>
    <p:sldId id="277" r:id="rId18"/>
    <p:sldId id="280" r:id="rId19"/>
    <p:sldId id="267" r:id="rId20"/>
    <p:sldId id="271" r:id="rId21"/>
    <p:sldId id="272" r:id="rId22"/>
    <p:sldId id="273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25" autoAdjust="0"/>
  </p:normalViewPr>
  <p:slideViewPr>
    <p:cSldViewPr snapToGrid="0">
      <p:cViewPr varScale="1">
        <p:scale>
          <a:sx n="99" d="100"/>
          <a:sy n="99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4B129-ACF0-47AD-BFD7-69BC5F897BD5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0A94E-7032-47D6-A68C-0503D615FE68}">
      <dgm:prSet phldrT="[Text]"/>
      <dgm:spPr/>
      <dgm:t>
        <a:bodyPr/>
        <a:lstStyle/>
        <a:p>
          <a:r>
            <a:rPr lang="en-US" b="1" dirty="0"/>
            <a:t>Benjamin Volk</a:t>
          </a:r>
        </a:p>
      </dgm:t>
    </dgm:pt>
    <dgm:pt modelId="{61FDEBB9-50EF-4C79-9225-735F2908F1C9}" type="parTrans" cxnId="{192462ED-FEF3-49E7-9951-631170D93F26}">
      <dgm:prSet/>
      <dgm:spPr/>
      <dgm:t>
        <a:bodyPr/>
        <a:lstStyle/>
        <a:p>
          <a:endParaRPr lang="en-US"/>
        </a:p>
      </dgm:t>
    </dgm:pt>
    <dgm:pt modelId="{DB8ED625-45F8-4194-BAF7-65EBE36032AD}" type="sibTrans" cxnId="{192462ED-FEF3-49E7-9951-631170D93F26}">
      <dgm:prSet/>
      <dgm:spPr/>
      <dgm:t>
        <a:bodyPr/>
        <a:lstStyle/>
        <a:p>
          <a:endParaRPr lang="en-US"/>
        </a:p>
      </dgm:t>
    </dgm:pt>
    <dgm:pt modelId="{ED1BFA80-B99E-49FD-9507-FB0559C2A17B}">
      <dgm:prSet phldrT="[Text]"/>
      <dgm:spPr/>
      <dgm:t>
        <a:bodyPr/>
        <a:lstStyle/>
        <a:p>
          <a:r>
            <a:rPr lang="en-US" b="1" dirty="0"/>
            <a:t>Project Manager</a:t>
          </a:r>
        </a:p>
      </dgm:t>
    </dgm:pt>
    <dgm:pt modelId="{B4F56CA6-368D-4F1D-A507-CCE81196F64D}" type="parTrans" cxnId="{1C7E9BDA-AC67-467B-9C6C-5AA79A405168}">
      <dgm:prSet/>
      <dgm:spPr/>
      <dgm:t>
        <a:bodyPr/>
        <a:lstStyle/>
        <a:p>
          <a:endParaRPr lang="en-US"/>
        </a:p>
      </dgm:t>
    </dgm:pt>
    <dgm:pt modelId="{AF8D908A-82CE-4B49-9214-6F823D0602A9}" type="sibTrans" cxnId="{1C7E9BDA-AC67-467B-9C6C-5AA79A405168}">
      <dgm:prSet/>
      <dgm:spPr/>
      <dgm:t>
        <a:bodyPr/>
        <a:lstStyle/>
        <a:p>
          <a:endParaRPr lang="en-US"/>
        </a:p>
      </dgm:t>
    </dgm:pt>
    <dgm:pt modelId="{74488B16-CCFF-4B1B-96D4-1E9EF7826DCE}">
      <dgm:prSet phldrT="[Text]"/>
      <dgm:spPr/>
      <dgm:t>
        <a:bodyPr/>
        <a:lstStyle/>
        <a:p>
          <a:r>
            <a:rPr lang="en-US" b="1" dirty="0"/>
            <a:t>Thomas Macintosh</a:t>
          </a:r>
        </a:p>
      </dgm:t>
    </dgm:pt>
    <dgm:pt modelId="{7B6D39D4-2FFA-4A32-9184-76B7A5D6BD0C}" type="parTrans" cxnId="{41C55D26-B3E0-46CA-8505-4333F7400C1C}">
      <dgm:prSet/>
      <dgm:spPr/>
      <dgm:t>
        <a:bodyPr/>
        <a:lstStyle/>
        <a:p>
          <a:endParaRPr lang="en-US"/>
        </a:p>
      </dgm:t>
    </dgm:pt>
    <dgm:pt modelId="{F4FD66E1-7D11-436B-85B8-3A07328D1C63}" type="sibTrans" cxnId="{41C55D26-B3E0-46CA-8505-4333F7400C1C}">
      <dgm:prSet/>
      <dgm:spPr/>
      <dgm:t>
        <a:bodyPr/>
        <a:lstStyle/>
        <a:p>
          <a:endParaRPr lang="en-US"/>
        </a:p>
      </dgm:t>
    </dgm:pt>
    <dgm:pt modelId="{22E1C088-1D54-437D-BA2B-06A2829AC54D}">
      <dgm:prSet phldrT="[Text]"/>
      <dgm:spPr/>
      <dgm:t>
        <a:bodyPr/>
        <a:lstStyle/>
        <a:p>
          <a:r>
            <a:rPr lang="en-US" b="1" i="0" u="none" dirty="0"/>
            <a:t>Front End Developer</a:t>
          </a:r>
          <a:endParaRPr lang="en-US" dirty="0"/>
        </a:p>
      </dgm:t>
    </dgm:pt>
    <dgm:pt modelId="{E160EA46-0921-43F8-9439-FB571AF4DEE3}" type="parTrans" cxnId="{12F2CF29-6347-4378-BAAC-9D558B5DA15D}">
      <dgm:prSet/>
      <dgm:spPr/>
      <dgm:t>
        <a:bodyPr/>
        <a:lstStyle/>
        <a:p>
          <a:endParaRPr lang="en-US"/>
        </a:p>
      </dgm:t>
    </dgm:pt>
    <dgm:pt modelId="{A1D71343-1FD7-4DA6-92F7-C6B81F1BA5D8}" type="sibTrans" cxnId="{12F2CF29-6347-4378-BAAC-9D558B5DA15D}">
      <dgm:prSet/>
      <dgm:spPr/>
      <dgm:t>
        <a:bodyPr/>
        <a:lstStyle/>
        <a:p>
          <a:endParaRPr lang="en-US"/>
        </a:p>
      </dgm:t>
    </dgm:pt>
    <dgm:pt modelId="{F78D9CAD-E9B0-482C-8681-AEF0DE43CB61}">
      <dgm:prSet phldrT="[Text]"/>
      <dgm:spPr/>
      <dgm:t>
        <a:bodyPr/>
        <a:lstStyle/>
        <a:p>
          <a:r>
            <a:rPr lang="en-US" b="1" i="0" u="none" dirty="0"/>
            <a:t>SummerRay Morrow</a:t>
          </a:r>
          <a:endParaRPr lang="en-US" dirty="0"/>
        </a:p>
      </dgm:t>
    </dgm:pt>
    <dgm:pt modelId="{26406215-300F-4446-B24F-2C6F492A68F8}" type="parTrans" cxnId="{FDAD3A38-8EC5-4E73-9ACB-AC067A1473D6}">
      <dgm:prSet/>
      <dgm:spPr/>
      <dgm:t>
        <a:bodyPr/>
        <a:lstStyle/>
        <a:p>
          <a:endParaRPr lang="en-US"/>
        </a:p>
      </dgm:t>
    </dgm:pt>
    <dgm:pt modelId="{430CFA72-9A73-46D7-BF2D-2B2746C4D359}" type="sibTrans" cxnId="{FDAD3A38-8EC5-4E73-9ACB-AC067A1473D6}">
      <dgm:prSet/>
      <dgm:spPr/>
      <dgm:t>
        <a:bodyPr/>
        <a:lstStyle/>
        <a:p>
          <a:endParaRPr lang="en-US"/>
        </a:p>
      </dgm:t>
    </dgm:pt>
    <dgm:pt modelId="{2FAE57C6-522D-4006-9966-C6476E625AA6}">
      <dgm:prSet phldrT="[Text]"/>
      <dgm:spPr/>
      <dgm:t>
        <a:bodyPr/>
        <a:lstStyle/>
        <a:p>
          <a:r>
            <a:rPr lang="en-US" b="1" i="0" u="none" dirty="0"/>
            <a:t>Lead Developer</a:t>
          </a:r>
          <a:endParaRPr lang="en-US" dirty="0"/>
        </a:p>
      </dgm:t>
    </dgm:pt>
    <dgm:pt modelId="{53E67356-A2ED-4227-860E-74B0514AD02A}" type="parTrans" cxnId="{FE7A2BDD-5A9E-459D-847D-1EF81D236EAF}">
      <dgm:prSet/>
      <dgm:spPr/>
      <dgm:t>
        <a:bodyPr/>
        <a:lstStyle/>
        <a:p>
          <a:endParaRPr lang="en-US"/>
        </a:p>
      </dgm:t>
    </dgm:pt>
    <dgm:pt modelId="{8A7F75EB-098B-4E59-8B13-E578D1C3B101}" type="sibTrans" cxnId="{FE7A2BDD-5A9E-459D-847D-1EF81D236EAF}">
      <dgm:prSet/>
      <dgm:spPr/>
      <dgm:t>
        <a:bodyPr/>
        <a:lstStyle/>
        <a:p>
          <a:endParaRPr lang="en-US"/>
        </a:p>
      </dgm:t>
    </dgm:pt>
    <dgm:pt modelId="{39C68709-1D61-41D5-8FA9-94DDADADB676}">
      <dgm:prSet phldrT="[Text]"/>
      <dgm:spPr/>
      <dgm:t>
        <a:bodyPr/>
        <a:lstStyle/>
        <a:p>
          <a:r>
            <a:rPr lang="en-US" b="1" i="0" u="none" dirty="0"/>
            <a:t>Osama Minhas</a:t>
          </a:r>
          <a:endParaRPr lang="en-US" dirty="0"/>
        </a:p>
      </dgm:t>
    </dgm:pt>
    <dgm:pt modelId="{41CA7B3E-9E92-44FB-AEAA-06B86D2E4D88}" type="parTrans" cxnId="{364FB310-7E07-434B-891E-0CA3B6FBFAF1}">
      <dgm:prSet/>
      <dgm:spPr/>
      <dgm:t>
        <a:bodyPr/>
        <a:lstStyle/>
        <a:p>
          <a:endParaRPr lang="en-US"/>
        </a:p>
      </dgm:t>
    </dgm:pt>
    <dgm:pt modelId="{A8BBD4CD-40F4-4F4E-AC1E-7300F15C9A42}" type="sibTrans" cxnId="{364FB310-7E07-434B-891E-0CA3B6FBFAF1}">
      <dgm:prSet/>
      <dgm:spPr/>
      <dgm:t>
        <a:bodyPr/>
        <a:lstStyle/>
        <a:p>
          <a:endParaRPr lang="en-US"/>
        </a:p>
      </dgm:t>
    </dgm:pt>
    <dgm:pt modelId="{FC9E60AF-3512-4544-B49F-5CB1079D30BD}">
      <dgm:prSet phldrT="[Text]"/>
      <dgm:spPr/>
      <dgm:t>
        <a:bodyPr/>
        <a:lstStyle/>
        <a:p>
          <a:r>
            <a:rPr lang="en-US" b="1" i="0" u="none" dirty="0"/>
            <a:t>QR Engineer &amp; AI Developer</a:t>
          </a:r>
          <a:endParaRPr lang="en-US" dirty="0"/>
        </a:p>
      </dgm:t>
    </dgm:pt>
    <dgm:pt modelId="{42FD1E7A-D938-4DD7-84BD-B6FDD4119577}" type="parTrans" cxnId="{16571EDB-038B-4085-BF41-E64586D2A1BD}">
      <dgm:prSet/>
      <dgm:spPr/>
      <dgm:t>
        <a:bodyPr/>
        <a:lstStyle/>
        <a:p>
          <a:endParaRPr lang="en-US"/>
        </a:p>
      </dgm:t>
    </dgm:pt>
    <dgm:pt modelId="{EF4C4CE3-9469-49E9-8B11-5CE5FBE0BB67}" type="sibTrans" cxnId="{16571EDB-038B-4085-BF41-E64586D2A1BD}">
      <dgm:prSet/>
      <dgm:spPr/>
      <dgm:t>
        <a:bodyPr/>
        <a:lstStyle/>
        <a:p>
          <a:endParaRPr lang="en-US"/>
        </a:p>
      </dgm:t>
    </dgm:pt>
    <dgm:pt modelId="{FA3133A3-A64B-4358-9721-B4976DD7A5E3}" type="pres">
      <dgm:prSet presAssocID="{7104B129-ACF0-47AD-BFD7-69BC5F897BD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631D1-4F42-4821-915C-F5ECD2E9578D}" type="pres">
      <dgm:prSet presAssocID="{7104B129-ACF0-47AD-BFD7-69BC5F897BD5}" presName="children" presStyleCnt="0"/>
      <dgm:spPr/>
    </dgm:pt>
    <dgm:pt modelId="{F2826116-53A5-4EA9-8125-D0DF7C0D0673}" type="pres">
      <dgm:prSet presAssocID="{7104B129-ACF0-47AD-BFD7-69BC5F897BD5}" presName="child1group" presStyleCnt="0"/>
      <dgm:spPr/>
    </dgm:pt>
    <dgm:pt modelId="{ADCE3D8E-0F9D-48E7-A1A5-D5DE60DB2BF4}" type="pres">
      <dgm:prSet presAssocID="{7104B129-ACF0-47AD-BFD7-69BC5F897BD5}" presName="child1" presStyleLbl="bgAcc1" presStyleIdx="0" presStyleCnt="4"/>
      <dgm:spPr/>
      <dgm:t>
        <a:bodyPr/>
        <a:lstStyle/>
        <a:p>
          <a:endParaRPr lang="en-US"/>
        </a:p>
      </dgm:t>
    </dgm:pt>
    <dgm:pt modelId="{2AA85A27-4B3C-45DD-81E6-5880DB70CE38}" type="pres">
      <dgm:prSet presAssocID="{7104B129-ACF0-47AD-BFD7-69BC5F897BD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5581-47F7-46BA-83C9-9F854D07B16C}" type="pres">
      <dgm:prSet presAssocID="{7104B129-ACF0-47AD-BFD7-69BC5F897BD5}" presName="child2group" presStyleCnt="0"/>
      <dgm:spPr/>
    </dgm:pt>
    <dgm:pt modelId="{992CD397-BF34-4DF5-989C-C78F1308F850}" type="pres">
      <dgm:prSet presAssocID="{7104B129-ACF0-47AD-BFD7-69BC5F897BD5}" presName="child2" presStyleLbl="bgAcc1" presStyleIdx="1" presStyleCnt="4"/>
      <dgm:spPr/>
      <dgm:t>
        <a:bodyPr/>
        <a:lstStyle/>
        <a:p>
          <a:endParaRPr lang="en-US"/>
        </a:p>
      </dgm:t>
    </dgm:pt>
    <dgm:pt modelId="{A232F01D-A3E9-401D-9B64-0191A3CFA5D2}" type="pres">
      <dgm:prSet presAssocID="{7104B129-ACF0-47AD-BFD7-69BC5F897BD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385FC-C3F1-4D20-BB28-1D2722ED430C}" type="pres">
      <dgm:prSet presAssocID="{7104B129-ACF0-47AD-BFD7-69BC5F897BD5}" presName="child3group" presStyleCnt="0"/>
      <dgm:spPr/>
    </dgm:pt>
    <dgm:pt modelId="{DD299C18-D7A1-4384-B187-60254DFFBA8A}" type="pres">
      <dgm:prSet presAssocID="{7104B129-ACF0-47AD-BFD7-69BC5F897BD5}" presName="child3" presStyleLbl="bgAcc1" presStyleIdx="2" presStyleCnt="4"/>
      <dgm:spPr/>
      <dgm:t>
        <a:bodyPr/>
        <a:lstStyle/>
        <a:p>
          <a:endParaRPr lang="en-US"/>
        </a:p>
      </dgm:t>
    </dgm:pt>
    <dgm:pt modelId="{972D52A9-E2D4-4805-ABC5-38BB17CC6463}" type="pres">
      <dgm:prSet presAssocID="{7104B129-ACF0-47AD-BFD7-69BC5F897BD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5B0C4-FC24-430B-A0E7-ACB6EB4622E4}" type="pres">
      <dgm:prSet presAssocID="{7104B129-ACF0-47AD-BFD7-69BC5F897BD5}" presName="child4group" presStyleCnt="0"/>
      <dgm:spPr/>
    </dgm:pt>
    <dgm:pt modelId="{154212C9-38A0-45C8-862E-D5C8FABE41B7}" type="pres">
      <dgm:prSet presAssocID="{7104B129-ACF0-47AD-BFD7-69BC5F897BD5}" presName="child4" presStyleLbl="bgAcc1" presStyleIdx="3" presStyleCnt="4"/>
      <dgm:spPr/>
      <dgm:t>
        <a:bodyPr/>
        <a:lstStyle/>
        <a:p>
          <a:endParaRPr lang="en-US"/>
        </a:p>
      </dgm:t>
    </dgm:pt>
    <dgm:pt modelId="{4376DF83-D21E-425D-80D7-B9BA8F80FF29}" type="pres">
      <dgm:prSet presAssocID="{7104B129-ACF0-47AD-BFD7-69BC5F897BD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97F8E-8AC8-4DDB-8CB4-127BA97C6919}" type="pres">
      <dgm:prSet presAssocID="{7104B129-ACF0-47AD-BFD7-69BC5F897BD5}" presName="childPlaceholder" presStyleCnt="0"/>
      <dgm:spPr/>
    </dgm:pt>
    <dgm:pt modelId="{AA7EE40F-2857-4E92-9BDC-0B8EDB77759E}" type="pres">
      <dgm:prSet presAssocID="{7104B129-ACF0-47AD-BFD7-69BC5F897BD5}" presName="circle" presStyleCnt="0"/>
      <dgm:spPr/>
    </dgm:pt>
    <dgm:pt modelId="{20F180A8-9240-41E4-BF44-6A21BD2C1E08}" type="pres">
      <dgm:prSet presAssocID="{7104B129-ACF0-47AD-BFD7-69BC5F897BD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C946-54DB-4DC1-A71C-2826FBA8688E}" type="pres">
      <dgm:prSet presAssocID="{7104B129-ACF0-47AD-BFD7-69BC5F897BD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9F18A-FCFC-4301-B268-7E53D9E98B76}" type="pres">
      <dgm:prSet presAssocID="{7104B129-ACF0-47AD-BFD7-69BC5F897BD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1E889-591E-46EA-8499-BAD297663DAB}" type="pres">
      <dgm:prSet presAssocID="{7104B129-ACF0-47AD-BFD7-69BC5F897BD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7CF6-A29E-40A2-98C3-5073B1532CA0}" type="pres">
      <dgm:prSet presAssocID="{7104B129-ACF0-47AD-BFD7-69BC5F897BD5}" presName="quadrantPlaceholder" presStyleCnt="0"/>
      <dgm:spPr/>
    </dgm:pt>
    <dgm:pt modelId="{8E812AAC-591A-4263-92A8-BFCFD441D6E3}" type="pres">
      <dgm:prSet presAssocID="{7104B129-ACF0-47AD-BFD7-69BC5F897BD5}" presName="center1" presStyleLbl="fgShp" presStyleIdx="0" presStyleCnt="2" custAng="10800000" custLinFactNeighborX="-3527" custLinFactNeighborY="33804"/>
      <dgm:spPr/>
    </dgm:pt>
    <dgm:pt modelId="{22290CD6-BBAC-4649-AAF7-602A12DDA221}" type="pres">
      <dgm:prSet presAssocID="{7104B129-ACF0-47AD-BFD7-69BC5F897BD5}" presName="center2" presStyleLbl="fgShp" presStyleIdx="1" presStyleCnt="2" custAng="11034544" custLinFactNeighborX="-1176" custLinFactNeighborY="-24339"/>
      <dgm:spPr/>
    </dgm:pt>
  </dgm:ptLst>
  <dgm:cxnLst>
    <dgm:cxn modelId="{435A394C-BFBB-4AEC-9737-1763E39EBD14}" type="presOf" srcId="{7104B129-ACF0-47AD-BFD7-69BC5F897BD5}" destId="{FA3133A3-A64B-4358-9721-B4976DD7A5E3}" srcOrd="0" destOrd="0" presId="urn:microsoft.com/office/officeart/2005/8/layout/cycle4"/>
    <dgm:cxn modelId="{30DB0D87-65AB-4A65-8486-E1D64868D512}" type="presOf" srcId="{ED1BFA80-B99E-49FD-9507-FB0559C2A17B}" destId="{ADCE3D8E-0F9D-48E7-A1A5-D5DE60DB2BF4}" srcOrd="0" destOrd="0" presId="urn:microsoft.com/office/officeart/2005/8/layout/cycle4"/>
    <dgm:cxn modelId="{89074229-043E-48B2-8796-F9FCCBDAFFAB}" type="presOf" srcId="{F78D9CAD-E9B0-482C-8681-AEF0DE43CB61}" destId="{D0D9F18A-FCFC-4301-B268-7E53D9E98B76}" srcOrd="0" destOrd="0" presId="urn:microsoft.com/office/officeart/2005/8/layout/cycle4"/>
    <dgm:cxn modelId="{68C58AB6-B026-48EC-B995-CB911DD4C31F}" type="presOf" srcId="{ED1BFA80-B99E-49FD-9507-FB0559C2A17B}" destId="{2AA85A27-4B3C-45DD-81E6-5880DB70CE38}" srcOrd="1" destOrd="0" presId="urn:microsoft.com/office/officeart/2005/8/layout/cycle4"/>
    <dgm:cxn modelId="{4F28120E-7C12-45AC-924C-6B5738E9E34D}" type="presOf" srcId="{22E1C088-1D54-437D-BA2B-06A2829AC54D}" destId="{A232F01D-A3E9-401D-9B64-0191A3CFA5D2}" srcOrd="1" destOrd="0" presId="urn:microsoft.com/office/officeart/2005/8/layout/cycle4"/>
    <dgm:cxn modelId="{FDAD3A38-8EC5-4E73-9ACB-AC067A1473D6}" srcId="{7104B129-ACF0-47AD-BFD7-69BC5F897BD5}" destId="{F78D9CAD-E9B0-482C-8681-AEF0DE43CB61}" srcOrd="2" destOrd="0" parTransId="{26406215-300F-4446-B24F-2C6F492A68F8}" sibTransId="{430CFA72-9A73-46D7-BF2D-2B2746C4D359}"/>
    <dgm:cxn modelId="{EAA1B760-1FA3-4C2A-97B2-51BC20FFADDD}" type="presOf" srcId="{2FAE57C6-522D-4006-9966-C6476E625AA6}" destId="{DD299C18-D7A1-4384-B187-60254DFFBA8A}" srcOrd="0" destOrd="0" presId="urn:microsoft.com/office/officeart/2005/8/layout/cycle4"/>
    <dgm:cxn modelId="{F1FE62E9-63E6-4853-A4F4-DFBD9DA10BCC}" type="presOf" srcId="{FC9E60AF-3512-4544-B49F-5CB1079D30BD}" destId="{4376DF83-D21E-425D-80D7-B9BA8F80FF29}" srcOrd="1" destOrd="0" presId="urn:microsoft.com/office/officeart/2005/8/layout/cycle4"/>
    <dgm:cxn modelId="{41C55D26-B3E0-46CA-8505-4333F7400C1C}" srcId="{7104B129-ACF0-47AD-BFD7-69BC5F897BD5}" destId="{74488B16-CCFF-4B1B-96D4-1E9EF7826DCE}" srcOrd="1" destOrd="0" parTransId="{7B6D39D4-2FFA-4A32-9184-76B7A5D6BD0C}" sibTransId="{F4FD66E1-7D11-436B-85B8-3A07328D1C63}"/>
    <dgm:cxn modelId="{FE7A2BDD-5A9E-459D-847D-1EF81D236EAF}" srcId="{F78D9CAD-E9B0-482C-8681-AEF0DE43CB61}" destId="{2FAE57C6-522D-4006-9966-C6476E625AA6}" srcOrd="0" destOrd="0" parTransId="{53E67356-A2ED-4227-860E-74B0514AD02A}" sibTransId="{8A7F75EB-098B-4E59-8B13-E578D1C3B101}"/>
    <dgm:cxn modelId="{16571EDB-038B-4085-BF41-E64586D2A1BD}" srcId="{39C68709-1D61-41D5-8FA9-94DDADADB676}" destId="{FC9E60AF-3512-4544-B49F-5CB1079D30BD}" srcOrd="0" destOrd="0" parTransId="{42FD1E7A-D938-4DD7-84BD-B6FDD4119577}" sibTransId="{EF4C4CE3-9469-49E9-8B11-5CE5FBE0BB67}"/>
    <dgm:cxn modelId="{192462ED-FEF3-49E7-9951-631170D93F26}" srcId="{7104B129-ACF0-47AD-BFD7-69BC5F897BD5}" destId="{5DB0A94E-7032-47D6-A68C-0503D615FE68}" srcOrd="0" destOrd="0" parTransId="{61FDEBB9-50EF-4C79-9225-735F2908F1C9}" sibTransId="{DB8ED625-45F8-4194-BAF7-65EBE36032AD}"/>
    <dgm:cxn modelId="{BD155BB6-12E3-44C4-AFEB-6741AB30AEDE}" type="presOf" srcId="{FC9E60AF-3512-4544-B49F-5CB1079D30BD}" destId="{154212C9-38A0-45C8-862E-D5C8FABE41B7}" srcOrd="0" destOrd="0" presId="urn:microsoft.com/office/officeart/2005/8/layout/cycle4"/>
    <dgm:cxn modelId="{364FB310-7E07-434B-891E-0CA3B6FBFAF1}" srcId="{7104B129-ACF0-47AD-BFD7-69BC5F897BD5}" destId="{39C68709-1D61-41D5-8FA9-94DDADADB676}" srcOrd="3" destOrd="0" parTransId="{41CA7B3E-9E92-44FB-AEAA-06B86D2E4D88}" sibTransId="{A8BBD4CD-40F4-4F4E-AC1E-7300F15C9A42}"/>
    <dgm:cxn modelId="{36546335-63FF-482A-91A1-F60DBEB9E622}" type="presOf" srcId="{39C68709-1D61-41D5-8FA9-94DDADADB676}" destId="{33B1E889-591E-46EA-8499-BAD297663DAB}" srcOrd="0" destOrd="0" presId="urn:microsoft.com/office/officeart/2005/8/layout/cycle4"/>
    <dgm:cxn modelId="{615E2213-B7AD-4686-9E07-FB548FC5A98F}" type="presOf" srcId="{74488B16-CCFF-4B1B-96D4-1E9EF7826DCE}" destId="{0EFCC946-54DB-4DC1-A71C-2826FBA8688E}" srcOrd="0" destOrd="0" presId="urn:microsoft.com/office/officeart/2005/8/layout/cycle4"/>
    <dgm:cxn modelId="{B918F288-36DA-4C22-9264-F9B30F52A0F4}" type="presOf" srcId="{2FAE57C6-522D-4006-9966-C6476E625AA6}" destId="{972D52A9-E2D4-4805-ABC5-38BB17CC6463}" srcOrd="1" destOrd="0" presId="urn:microsoft.com/office/officeart/2005/8/layout/cycle4"/>
    <dgm:cxn modelId="{1C7E9BDA-AC67-467B-9C6C-5AA79A405168}" srcId="{5DB0A94E-7032-47D6-A68C-0503D615FE68}" destId="{ED1BFA80-B99E-49FD-9507-FB0559C2A17B}" srcOrd="0" destOrd="0" parTransId="{B4F56CA6-368D-4F1D-A507-CCE81196F64D}" sibTransId="{AF8D908A-82CE-4B49-9214-6F823D0602A9}"/>
    <dgm:cxn modelId="{21D40764-57F1-44E1-9721-A110CFA5E8B1}" type="presOf" srcId="{22E1C088-1D54-437D-BA2B-06A2829AC54D}" destId="{992CD397-BF34-4DF5-989C-C78F1308F850}" srcOrd="0" destOrd="0" presId="urn:microsoft.com/office/officeart/2005/8/layout/cycle4"/>
    <dgm:cxn modelId="{2AAA40AC-6BC1-47F7-83EC-E0CE5490BCB8}" type="presOf" srcId="{5DB0A94E-7032-47D6-A68C-0503D615FE68}" destId="{20F180A8-9240-41E4-BF44-6A21BD2C1E08}" srcOrd="0" destOrd="0" presId="urn:microsoft.com/office/officeart/2005/8/layout/cycle4"/>
    <dgm:cxn modelId="{12F2CF29-6347-4378-BAAC-9D558B5DA15D}" srcId="{74488B16-CCFF-4B1B-96D4-1E9EF7826DCE}" destId="{22E1C088-1D54-437D-BA2B-06A2829AC54D}" srcOrd="0" destOrd="0" parTransId="{E160EA46-0921-43F8-9439-FB571AF4DEE3}" sibTransId="{A1D71343-1FD7-4DA6-92F7-C6B81F1BA5D8}"/>
    <dgm:cxn modelId="{BFB21DCC-95E8-4C78-808E-CA64BE99F63D}" type="presParOf" srcId="{FA3133A3-A64B-4358-9721-B4976DD7A5E3}" destId="{8B6631D1-4F42-4821-915C-F5ECD2E9578D}" srcOrd="0" destOrd="0" presId="urn:microsoft.com/office/officeart/2005/8/layout/cycle4"/>
    <dgm:cxn modelId="{FFDEA0EE-1D86-42A7-BE3D-45B15D4F3E73}" type="presParOf" srcId="{8B6631D1-4F42-4821-915C-F5ECD2E9578D}" destId="{F2826116-53A5-4EA9-8125-D0DF7C0D0673}" srcOrd="0" destOrd="0" presId="urn:microsoft.com/office/officeart/2005/8/layout/cycle4"/>
    <dgm:cxn modelId="{12FA82F3-DCE5-45FF-BDC5-A59DF4B104A4}" type="presParOf" srcId="{F2826116-53A5-4EA9-8125-D0DF7C0D0673}" destId="{ADCE3D8E-0F9D-48E7-A1A5-D5DE60DB2BF4}" srcOrd="0" destOrd="0" presId="urn:microsoft.com/office/officeart/2005/8/layout/cycle4"/>
    <dgm:cxn modelId="{EEB4856C-3550-484F-8527-B36B365D81F1}" type="presParOf" srcId="{F2826116-53A5-4EA9-8125-D0DF7C0D0673}" destId="{2AA85A27-4B3C-45DD-81E6-5880DB70CE38}" srcOrd="1" destOrd="0" presId="urn:microsoft.com/office/officeart/2005/8/layout/cycle4"/>
    <dgm:cxn modelId="{E1F06465-5A93-41A4-9289-F51C897C6899}" type="presParOf" srcId="{8B6631D1-4F42-4821-915C-F5ECD2E9578D}" destId="{93BE5581-47F7-46BA-83C9-9F854D07B16C}" srcOrd="1" destOrd="0" presId="urn:microsoft.com/office/officeart/2005/8/layout/cycle4"/>
    <dgm:cxn modelId="{F17082B3-FEC1-4615-87D1-6DF78530A5B0}" type="presParOf" srcId="{93BE5581-47F7-46BA-83C9-9F854D07B16C}" destId="{992CD397-BF34-4DF5-989C-C78F1308F850}" srcOrd="0" destOrd="0" presId="urn:microsoft.com/office/officeart/2005/8/layout/cycle4"/>
    <dgm:cxn modelId="{952A5B42-4DBA-4B47-9D6D-EB617B81BD27}" type="presParOf" srcId="{93BE5581-47F7-46BA-83C9-9F854D07B16C}" destId="{A232F01D-A3E9-401D-9B64-0191A3CFA5D2}" srcOrd="1" destOrd="0" presId="urn:microsoft.com/office/officeart/2005/8/layout/cycle4"/>
    <dgm:cxn modelId="{03D5F07F-5767-4A14-868F-2C47F16B299E}" type="presParOf" srcId="{8B6631D1-4F42-4821-915C-F5ECD2E9578D}" destId="{1FD385FC-C3F1-4D20-BB28-1D2722ED430C}" srcOrd="2" destOrd="0" presId="urn:microsoft.com/office/officeart/2005/8/layout/cycle4"/>
    <dgm:cxn modelId="{362DDC89-C713-45AC-B4EB-F18A1C868F60}" type="presParOf" srcId="{1FD385FC-C3F1-4D20-BB28-1D2722ED430C}" destId="{DD299C18-D7A1-4384-B187-60254DFFBA8A}" srcOrd="0" destOrd="0" presId="urn:microsoft.com/office/officeart/2005/8/layout/cycle4"/>
    <dgm:cxn modelId="{ACDED2DF-8391-4E53-AE8F-CC5E3EB96C5B}" type="presParOf" srcId="{1FD385FC-C3F1-4D20-BB28-1D2722ED430C}" destId="{972D52A9-E2D4-4805-ABC5-38BB17CC6463}" srcOrd="1" destOrd="0" presId="urn:microsoft.com/office/officeart/2005/8/layout/cycle4"/>
    <dgm:cxn modelId="{C9E2295D-C830-45D1-8B80-0B1DE804BDEE}" type="presParOf" srcId="{8B6631D1-4F42-4821-915C-F5ECD2E9578D}" destId="{35B5B0C4-FC24-430B-A0E7-ACB6EB4622E4}" srcOrd="3" destOrd="0" presId="urn:microsoft.com/office/officeart/2005/8/layout/cycle4"/>
    <dgm:cxn modelId="{5DC79F9B-F87E-41E5-B2FF-CFE0F172E04C}" type="presParOf" srcId="{35B5B0C4-FC24-430B-A0E7-ACB6EB4622E4}" destId="{154212C9-38A0-45C8-862E-D5C8FABE41B7}" srcOrd="0" destOrd="0" presId="urn:microsoft.com/office/officeart/2005/8/layout/cycle4"/>
    <dgm:cxn modelId="{916AACD0-8B15-4FAE-8389-A4CB12CD20C8}" type="presParOf" srcId="{35B5B0C4-FC24-430B-A0E7-ACB6EB4622E4}" destId="{4376DF83-D21E-425D-80D7-B9BA8F80FF29}" srcOrd="1" destOrd="0" presId="urn:microsoft.com/office/officeart/2005/8/layout/cycle4"/>
    <dgm:cxn modelId="{8ACD0CF9-3A3D-48AD-A9C7-D1827FCC23B0}" type="presParOf" srcId="{8B6631D1-4F42-4821-915C-F5ECD2E9578D}" destId="{F3297F8E-8AC8-4DDB-8CB4-127BA97C6919}" srcOrd="4" destOrd="0" presId="urn:microsoft.com/office/officeart/2005/8/layout/cycle4"/>
    <dgm:cxn modelId="{13A7C41C-AA9D-49A8-B8FC-67EBE04254CA}" type="presParOf" srcId="{FA3133A3-A64B-4358-9721-B4976DD7A5E3}" destId="{AA7EE40F-2857-4E92-9BDC-0B8EDB77759E}" srcOrd="1" destOrd="0" presId="urn:microsoft.com/office/officeart/2005/8/layout/cycle4"/>
    <dgm:cxn modelId="{CEFE3E98-0790-4E06-9270-D32F61ABAFBE}" type="presParOf" srcId="{AA7EE40F-2857-4E92-9BDC-0B8EDB77759E}" destId="{20F180A8-9240-41E4-BF44-6A21BD2C1E08}" srcOrd="0" destOrd="0" presId="urn:microsoft.com/office/officeart/2005/8/layout/cycle4"/>
    <dgm:cxn modelId="{BD1C1961-01C4-4CB6-8F7B-CE40AF78C4FB}" type="presParOf" srcId="{AA7EE40F-2857-4E92-9BDC-0B8EDB77759E}" destId="{0EFCC946-54DB-4DC1-A71C-2826FBA8688E}" srcOrd="1" destOrd="0" presId="urn:microsoft.com/office/officeart/2005/8/layout/cycle4"/>
    <dgm:cxn modelId="{75F7597C-4882-4B28-AEE3-8E46A65F5312}" type="presParOf" srcId="{AA7EE40F-2857-4E92-9BDC-0B8EDB77759E}" destId="{D0D9F18A-FCFC-4301-B268-7E53D9E98B76}" srcOrd="2" destOrd="0" presId="urn:microsoft.com/office/officeart/2005/8/layout/cycle4"/>
    <dgm:cxn modelId="{A041AF68-DAF6-40E5-9308-F6FA252DC475}" type="presParOf" srcId="{AA7EE40F-2857-4E92-9BDC-0B8EDB77759E}" destId="{33B1E889-591E-46EA-8499-BAD297663DAB}" srcOrd="3" destOrd="0" presId="urn:microsoft.com/office/officeart/2005/8/layout/cycle4"/>
    <dgm:cxn modelId="{B534FBA4-28E0-4669-9DC6-E54E52067BEB}" type="presParOf" srcId="{AA7EE40F-2857-4E92-9BDC-0B8EDB77759E}" destId="{69187CF6-A29E-40A2-98C3-5073B1532CA0}" srcOrd="4" destOrd="0" presId="urn:microsoft.com/office/officeart/2005/8/layout/cycle4"/>
    <dgm:cxn modelId="{3707EBF9-E720-4443-AD60-87C48F57011A}" type="presParOf" srcId="{FA3133A3-A64B-4358-9721-B4976DD7A5E3}" destId="{8E812AAC-591A-4263-92A8-BFCFD441D6E3}" srcOrd="2" destOrd="0" presId="urn:microsoft.com/office/officeart/2005/8/layout/cycle4"/>
    <dgm:cxn modelId="{14976701-E7EF-4751-B0D6-A723E65D4345}" type="presParOf" srcId="{FA3133A3-A64B-4358-9721-B4976DD7A5E3}" destId="{22290CD6-BBAC-4649-AAF7-602A12DDA22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7E88D-D7FE-44BA-BCB1-3963AD9EFED3}" type="doc">
      <dgm:prSet loTypeId="urn:microsoft.com/office/officeart/2005/8/layout/pyramid3" loCatId="pyramid" qsTypeId="urn:microsoft.com/office/officeart/2005/8/quickstyle/simple1" qsCatId="simple" csTypeId="urn:microsoft.com/office/officeart/2005/8/colors/accent1_5" csCatId="accent1" phldr="1"/>
      <dgm:spPr/>
    </dgm:pt>
    <dgm:pt modelId="{65D626E2-C4B1-487B-8C30-286BCE20920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DF89ADF6-E043-43D2-B094-F74F6192E2DF}" type="parTrans" cxnId="{4F022412-FBAF-4271-9185-96522504B0EF}">
      <dgm:prSet/>
      <dgm:spPr/>
      <dgm:t>
        <a:bodyPr/>
        <a:lstStyle/>
        <a:p>
          <a:endParaRPr lang="en-US"/>
        </a:p>
      </dgm:t>
    </dgm:pt>
    <dgm:pt modelId="{7BB9C266-107F-4FB9-8D7A-B655E3E77EBE}" type="sibTrans" cxnId="{4F022412-FBAF-4271-9185-96522504B0EF}">
      <dgm:prSet/>
      <dgm:spPr/>
      <dgm:t>
        <a:bodyPr/>
        <a:lstStyle/>
        <a:p>
          <a:endParaRPr lang="en-US"/>
        </a:p>
      </dgm:t>
    </dgm:pt>
    <dgm:pt modelId="{284D711A-9DD2-4A6F-93F9-3F651728A4C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BEB10329-FF86-4094-8A7C-FD2764571D9C}" type="parTrans" cxnId="{E71AB24E-A582-433B-9008-7E5D60982890}">
      <dgm:prSet/>
      <dgm:spPr/>
      <dgm:t>
        <a:bodyPr/>
        <a:lstStyle/>
        <a:p>
          <a:endParaRPr lang="en-US"/>
        </a:p>
      </dgm:t>
    </dgm:pt>
    <dgm:pt modelId="{4F8EF7D2-4052-4FBD-8456-91056CC30A4C}" type="sibTrans" cxnId="{E71AB24E-A582-433B-9008-7E5D60982890}">
      <dgm:prSet/>
      <dgm:spPr/>
      <dgm:t>
        <a:bodyPr/>
        <a:lstStyle/>
        <a:p>
          <a:endParaRPr lang="en-US"/>
        </a:p>
      </dgm:t>
    </dgm:pt>
    <dgm:pt modelId="{3E7F022E-4590-4EB1-867B-A9279CF380AB}">
      <dgm:prSet phldrT="[Text]" custT="1"/>
      <dgm:spPr/>
      <dgm:t>
        <a:bodyPr/>
        <a:lstStyle/>
        <a:p>
          <a:r>
            <a:rPr lang="en-US" sz="2400" dirty="0"/>
            <a:t>Backend Framework</a:t>
          </a:r>
        </a:p>
      </dgm:t>
    </dgm:pt>
    <dgm:pt modelId="{411A6459-7FCE-4510-B397-B906F789271D}" type="parTrans" cxnId="{FCE5247B-5D1A-4962-8495-3C0C5339D1E1}">
      <dgm:prSet/>
      <dgm:spPr/>
      <dgm:t>
        <a:bodyPr/>
        <a:lstStyle/>
        <a:p>
          <a:endParaRPr lang="en-US"/>
        </a:p>
      </dgm:t>
    </dgm:pt>
    <dgm:pt modelId="{15ADB65D-9CC5-41A4-B409-DD09786D0CB3}" type="sibTrans" cxnId="{FCE5247B-5D1A-4962-8495-3C0C5339D1E1}">
      <dgm:prSet/>
      <dgm:spPr/>
      <dgm:t>
        <a:bodyPr/>
        <a:lstStyle/>
        <a:p>
          <a:endParaRPr lang="en-US"/>
        </a:p>
      </dgm:t>
    </dgm:pt>
    <dgm:pt modelId="{C0AB58F0-54BF-4E16-9929-629039AFE61C}" type="pres">
      <dgm:prSet presAssocID="{8F07E88D-D7FE-44BA-BCB1-3963AD9EFED3}" presName="Name0" presStyleCnt="0">
        <dgm:presLayoutVars>
          <dgm:dir/>
          <dgm:animLvl val="lvl"/>
          <dgm:resizeHandles val="exact"/>
        </dgm:presLayoutVars>
      </dgm:prSet>
      <dgm:spPr/>
    </dgm:pt>
    <dgm:pt modelId="{C7E3D2E3-208D-48FB-B320-6DC129C944C3}" type="pres">
      <dgm:prSet presAssocID="{65D626E2-C4B1-487B-8C30-286BCE20920F}" presName="Name8" presStyleCnt="0"/>
      <dgm:spPr/>
    </dgm:pt>
    <dgm:pt modelId="{40B7349A-CF08-48DF-8E55-FECDDE71452A}" type="pres">
      <dgm:prSet presAssocID="{65D626E2-C4B1-487B-8C30-286BCE20920F}" presName="level" presStyleLbl="node1" presStyleIdx="0" presStyleCnt="3" custLinFactX="604322" custLinFactNeighborX="700000" custLinFactNeighborY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5852-A470-4F65-91B1-C92B99BBCDE1}" type="pres">
      <dgm:prSet presAssocID="{65D626E2-C4B1-487B-8C30-286BCE2092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6E0F5-0F7A-409C-8488-9DF40BF593FF}" type="pres">
      <dgm:prSet presAssocID="{284D711A-9DD2-4A6F-93F9-3F651728A4C0}" presName="Name8" presStyleCnt="0"/>
      <dgm:spPr/>
    </dgm:pt>
    <dgm:pt modelId="{1B2072A5-6E44-4AA2-90C9-B8BF83340A86}" type="pres">
      <dgm:prSet presAssocID="{284D711A-9DD2-4A6F-93F9-3F651728A4C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C765-713F-4BCD-8C90-790CBFFD56FA}" type="pres">
      <dgm:prSet presAssocID="{284D711A-9DD2-4A6F-93F9-3F651728A4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5266A-CDD4-417B-94CB-13BC4F17C95B}" type="pres">
      <dgm:prSet presAssocID="{3E7F022E-4590-4EB1-867B-A9279CF380AB}" presName="Name8" presStyleCnt="0"/>
      <dgm:spPr/>
    </dgm:pt>
    <dgm:pt modelId="{36B4842B-D27A-4FF2-B2ED-F3C7F798B436}" type="pres">
      <dgm:prSet presAssocID="{3E7F022E-4590-4EB1-867B-A9279CF380A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56226-0D92-4F3F-B77D-28459197D251}" type="pres">
      <dgm:prSet presAssocID="{3E7F022E-4590-4EB1-867B-A9279CF380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5E22EA-ACBE-47B4-997B-F28C799D2910}" type="presOf" srcId="{3E7F022E-4590-4EB1-867B-A9279CF380AB}" destId="{36B4842B-D27A-4FF2-B2ED-F3C7F798B436}" srcOrd="0" destOrd="0" presId="urn:microsoft.com/office/officeart/2005/8/layout/pyramid3"/>
    <dgm:cxn modelId="{4F022412-FBAF-4271-9185-96522504B0EF}" srcId="{8F07E88D-D7FE-44BA-BCB1-3963AD9EFED3}" destId="{65D626E2-C4B1-487B-8C30-286BCE20920F}" srcOrd="0" destOrd="0" parTransId="{DF89ADF6-E043-43D2-B094-F74F6192E2DF}" sibTransId="{7BB9C266-107F-4FB9-8D7A-B655E3E77EBE}"/>
    <dgm:cxn modelId="{C4F84A07-1712-46F1-BED1-35180FDE61A9}" type="presOf" srcId="{284D711A-9DD2-4A6F-93F9-3F651728A4C0}" destId="{1B2072A5-6E44-4AA2-90C9-B8BF83340A86}" srcOrd="0" destOrd="0" presId="urn:microsoft.com/office/officeart/2005/8/layout/pyramid3"/>
    <dgm:cxn modelId="{8871E34B-780B-4B57-8532-95DDB912CF20}" type="presOf" srcId="{8F07E88D-D7FE-44BA-BCB1-3963AD9EFED3}" destId="{C0AB58F0-54BF-4E16-9929-629039AFE61C}" srcOrd="0" destOrd="0" presId="urn:microsoft.com/office/officeart/2005/8/layout/pyramid3"/>
    <dgm:cxn modelId="{CE5297B3-0F84-4232-B6A9-7B364FFB7DAD}" type="presOf" srcId="{65D626E2-C4B1-487B-8C30-286BCE20920F}" destId="{40B7349A-CF08-48DF-8E55-FECDDE71452A}" srcOrd="0" destOrd="0" presId="urn:microsoft.com/office/officeart/2005/8/layout/pyramid3"/>
    <dgm:cxn modelId="{C0F57045-9438-4732-922E-610E9834B81A}" type="presOf" srcId="{3E7F022E-4590-4EB1-867B-A9279CF380AB}" destId="{62C56226-0D92-4F3F-B77D-28459197D251}" srcOrd="1" destOrd="0" presId="urn:microsoft.com/office/officeart/2005/8/layout/pyramid3"/>
    <dgm:cxn modelId="{A7150B87-D9B4-40A0-9C73-16D5DEA1E6F3}" type="presOf" srcId="{65D626E2-C4B1-487B-8C30-286BCE20920F}" destId="{7DB85852-A470-4F65-91B1-C92B99BBCDE1}" srcOrd="1" destOrd="0" presId="urn:microsoft.com/office/officeart/2005/8/layout/pyramid3"/>
    <dgm:cxn modelId="{FCE5247B-5D1A-4962-8495-3C0C5339D1E1}" srcId="{8F07E88D-D7FE-44BA-BCB1-3963AD9EFED3}" destId="{3E7F022E-4590-4EB1-867B-A9279CF380AB}" srcOrd="2" destOrd="0" parTransId="{411A6459-7FCE-4510-B397-B906F789271D}" sibTransId="{15ADB65D-9CC5-41A4-B409-DD09786D0CB3}"/>
    <dgm:cxn modelId="{9FE4DC5F-1BFC-4306-908B-FCD9DEDE6A44}" type="presOf" srcId="{284D711A-9DD2-4A6F-93F9-3F651728A4C0}" destId="{9B31C765-713F-4BCD-8C90-790CBFFD56FA}" srcOrd="1" destOrd="0" presId="urn:microsoft.com/office/officeart/2005/8/layout/pyramid3"/>
    <dgm:cxn modelId="{E71AB24E-A582-433B-9008-7E5D60982890}" srcId="{8F07E88D-D7FE-44BA-BCB1-3963AD9EFED3}" destId="{284D711A-9DD2-4A6F-93F9-3F651728A4C0}" srcOrd="1" destOrd="0" parTransId="{BEB10329-FF86-4094-8A7C-FD2764571D9C}" sibTransId="{4F8EF7D2-4052-4FBD-8456-91056CC30A4C}"/>
    <dgm:cxn modelId="{58D2FFED-1B0C-47AE-BDA2-BFF626762AED}" type="presParOf" srcId="{C0AB58F0-54BF-4E16-9929-629039AFE61C}" destId="{C7E3D2E3-208D-48FB-B320-6DC129C944C3}" srcOrd="0" destOrd="0" presId="urn:microsoft.com/office/officeart/2005/8/layout/pyramid3"/>
    <dgm:cxn modelId="{A76E4A18-4091-4DD2-994A-797957BCC77A}" type="presParOf" srcId="{C7E3D2E3-208D-48FB-B320-6DC129C944C3}" destId="{40B7349A-CF08-48DF-8E55-FECDDE71452A}" srcOrd="0" destOrd="0" presId="urn:microsoft.com/office/officeart/2005/8/layout/pyramid3"/>
    <dgm:cxn modelId="{FFD81916-ABFD-446B-BCBF-003F78405E97}" type="presParOf" srcId="{C7E3D2E3-208D-48FB-B320-6DC129C944C3}" destId="{7DB85852-A470-4F65-91B1-C92B99BBCDE1}" srcOrd="1" destOrd="0" presId="urn:microsoft.com/office/officeart/2005/8/layout/pyramid3"/>
    <dgm:cxn modelId="{0516E8BD-A9FF-4FE4-8551-97DD5435CAA6}" type="presParOf" srcId="{C0AB58F0-54BF-4E16-9929-629039AFE61C}" destId="{7B46E0F5-0F7A-409C-8488-9DF40BF593FF}" srcOrd="1" destOrd="0" presId="urn:microsoft.com/office/officeart/2005/8/layout/pyramid3"/>
    <dgm:cxn modelId="{09184A9D-D14C-4D18-AECF-CFFEE75E5C4E}" type="presParOf" srcId="{7B46E0F5-0F7A-409C-8488-9DF40BF593FF}" destId="{1B2072A5-6E44-4AA2-90C9-B8BF83340A86}" srcOrd="0" destOrd="0" presId="urn:microsoft.com/office/officeart/2005/8/layout/pyramid3"/>
    <dgm:cxn modelId="{F21FB751-7648-484F-A927-B9E091375F35}" type="presParOf" srcId="{7B46E0F5-0F7A-409C-8488-9DF40BF593FF}" destId="{9B31C765-713F-4BCD-8C90-790CBFFD56FA}" srcOrd="1" destOrd="0" presId="urn:microsoft.com/office/officeart/2005/8/layout/pyramid3"/>
    <dgm:cxn modelId="{F2926CB9-EC2B-4DC3-A760-68A4310C3623}" type="presParOf" srcId="{C0AB58F0-54BF-4E16-9929-629039AFE61C}" destId="{A9D5266A-CDD4-417B-94CB-13BC4F17C95B}" srcOrd="2" destOrd="0" presId="urn:microsoft.com/office/officeart/2005/8/layout/pyramid3"/>
    <dgm:cxn modelId="{B85857B0-6A4E-48D8-9D6F-A7399BC88EDE}" type="presParOf" srcId="{A9D5266A-CDD4-417B-94CB-13BC4F17C95B}" destId="{36B4842B-D27A-4FF2-B2ED-F3C7F798B436}" srcOrd="0" destOrd="0" presId="urn:microsoft.com/office/officeart/2005/8/layout/pyramid3"/>
    <dgm:cxn modelId="{C0759AE5-9A1C-4CBF-8423-3B095F574223}" type="presParOf" srcId="{A9D5266A-CDD4-417B-94CB-13BC4F17C95B}" destId="{62C56226-0D92-4F3F-B77D-28459197D25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7E88D-D7FE-44BA-BCB1-3963AD9EFED3}" type="doc">
      <dgm:prSet loTypeId="urn:microsoft.com/office/officeart/2005/8/layout/pyramid3" loCatId="pyramid" qsTypeId="urn:microsoft.com/office/officeart/2005/8/quickstyle/simple1" qsCatId="simple" csTypeId="urn:microsoft.com/office/officeart/2005/8/colors/accent1_5" csCatId="accent1" phldr="1"/>
      <dgm:spPr/>
    </dgm:pt>
    <dgm:pt modelId="{65D626E2-C4B1-487B-8C30-286BCE20920F}">
      <dgm:prSet phldrT="[Text]" custT="1"/>
      <dgm:spPr/>
      <dgm:t>
        <a:bodyPr/>
        <a:lstStyle/>
        <a:p>
          <a:r>
            <a:rPr lang="en-US" sz="2400" dirty="0"/>
            <a:t>User Interface</a:t>
          </a:r>
        </a:p>
      </dgm:t>
    </dgm:pt>
    <dgm:pt modelId="{DF89ADF6-E043-43D2-B094-F74F6192E2DF}" type="parTrans" cxnId="{4F022412-FBAF-4271-9185-96522504B0EF}">
      <dgm:prSet/>
      <dgm:spPr/>
      <dgm:t>
        <a:bodyPr/>
        <a:lstStyle/>
        <a:p>
          <a:endParaRPr lang="en-US"/>
        </a:p>
      </dgm:t>
    </dgm:pt>
    <dgm:pt modelId="{7BB9C266-107F-4FB9-8D7A-B655E3E77EBE}" type="sibTrans" cxnId="{4F022412-FBAF-4271-9185-96522504B0EF}">
      <dgm:prSet/>
      <dgm:spPr/>
      <dgm:t>
        <a:bodyPr/>
        <a:lstStyle/>
        <a:p>
          <a:endParaRPr lang="en-US"/>
        </a:p>
      </dgm:t>
    </dgm:pt>
    <dgm:pt modelId="{284D711A-9DD2-4A6F-93F9-3F651728A4C0}">
      <dgm:prSet phldrT="[Text]" custT="1"/>
      <dgm:spPr/>
      <dgm:t>
        <a:bodyPr/>
        <a:lstStyle/>
        <a:p>
          <a:r>
            <a:rPr lang="en-US" sz="2400" dirty="0"/>
            <a:t>ETL</a:t>
          </a:r>
        </a:p>
      </dgm:t>
    </dgm:pt>
    <dgm:pt modelId="{BEB10329-FF86-4094-8A7C-FD2764571D9C}" type="parTrans" cxnId="{E71AB24E-A582-433B-9008-7E5D60982890}">
      <dgm:prSet/>
      <dgm:spPr/>
      <dgm:t>
        <a:bodyPr/>
        <a:lstStyle/>
        <a:p>
          <a:endParaRPr lang="en-US"/>
        </a:p>
      </dgm:t>
    </dgm:pt>
    <dgm:pt modelId="{4F8EF7D2-4052-4FBD-8456-91056CC30A4C}" type="sibTrans" cxnId="{E71AB24E-A582-433B-9008-7E5D60982890}">
      <dgm:prSet/>
      <dgm:spPr/>
      <dgm:t>
        <a:bodyPr/>
        <a:lstStyle/>
        <a:p>
          <a:endParaRPr lang="en-US"/>
        </a:p>
      </dgm:t>
    </dgm:pt>
    <dgm:pt modelId="{3E7F022E-4590-4EB1-867B-A9279CF380AB}">
      <dgm:prSet phldrT="[Text]" custT="1"/>
      <dgm:spPr/>
      <dgm:t>
        <a:bodyPr/>
        <a:lstStyle/>
        <a:p>
          <a:r>
            <a:rPr lang="en-US" sz="2400" dirty="0"/>
            <a:t>Backend Framework</a:t>
          </a:r>
        </a:p>
      </dgm:t>
    </dgm:pt>
    <dgm:pt modelId="{411A6459-7FCE-4510-B397-B906F789271D}" type="parTrans" cxnId="{FCE5247B-5D1A-4962-8495-3C0C5339D1E1}">
      <dgm:prSet/>
      <dgm:spPr/>
      <dgm:t>
        <a:bodyPr/>
        <a:lstStyle/>
        <a:p>
          <a:endParaRPr lang="en-US"/>
        </a:p>
      </dgm:t>
    </dgm:pt>
    <dgm:pt modelId="{15ADB65D-9CC5-41A4-B409-DD09786D0CB3}" type="sibTrans" cxnId="{FCE5247B-5D1A-4962-8495-3C0C5339D1E1}">
      <dgm:prSet/>
      <dgm:spPr/>
      <dgm:t>
        <a:bodyPr/>
        <a:lstStyle/>
        <a:p>
          <a:endParaRPr lang="en-US"/>
        </a:p>
      </dgm:t>
    </dgm:pt>
    <dgm:pt modelId="{C0AB58F0-54BF-4E16-9929-629039AFE61C}" type="pres">
      <dgm:prSet presAssocID="{8F07E88D-D7FE-44BA-BCB1-3963AD9EFED3}" presName="Name0" presStyleCnt="0">
        <dgm:presLayoutVars>
          <dgm:dir/>
          <dgm:animLvl val="lvl"/>
          <dgm:resizeHandles val="exact"/>
        </dgm:presLayoutVars>
      </dgm:prSet>
      <dgm:spPr/>
    </dgm:pt>
    <dgm:pt modelId="{C7E3D2E3-208D-48FB-B320-6DC129C944C3}" type="pres">
      <dgm:prSet presAssocID="{65D626E2-C4B1-487B-8C30-286BCE20920F}" presName="Name8" presStyleCnt="0"/>
      <dgm:spPr/>
    </dgm:pt>
    <dgm:pt modelId="{40B7349A-CF08-48DF-8E55-FECDDE71452A}" type="pres">
      <dgm:prSet presAssocID="{65D626E2-C4B1-487B-8C30-286BCE20920F}" presName="level" presStyleLbl="node1" presStyleIdx="0" presStyleCnt="3" custLinFactX="604322" custLinFactNeighborX="700000" custLinFactNeighborY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5852-A470-4F65-91B1-C92B99BBCDE1}" type="pres">
      <dgm:prSet presAssocID="{65D626E2-C4B1-487B-8C30-286BCE2092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6E0F5-0F7A-409C-8488-9DF40BF593FF}" type="pres">
      <dgm:prSet presAssocID="{284D711A-9DD2-4A6F-93F9-3F651728A4C0}" presName="Name8" presStyleCnt="0"/>
      <dgm:spPr/>
    </dgm:pt>
    <dgm:pt modelId="{1B2072A5-6E44-4AA2-90C9-B8BF83340A86}" type="pres">
      <dgm:prSet presAssocID="{284D711A-9DD2-4A6F-93F9-3F651728A4C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C765-713F-4BCD-8C90-790CBFFD56FA}" type="pres">
      <dgm:prSet presAssocID="{284D711A-9DD2-4A6F-93F9-3F651728A4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5266A-CDD4-417B-94CB-13BC4F17C95B}" type="pres">
      <dgm:prSet presAssocID="{3E7F022E-4590-4EB1-867B-A9279CF380AB}" presName="Name8" presStyleCnt="0"/>
      <dgm:spPr/>
    </dgm:pt>
    <dgm:pt modelId="{36B4842B-D27A-4FF2-B2ED-F3C7F798B436}" type="pres">
      <dgm:prSet presAssocID="{3E7F022E-4590-4EB1-867B-A9279CF380A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56226-0D92-4F3F-B77D-28459197D251}" type="pres">
      <dgm:prSet presAssocID="{3E7F022E-4590-4EB1-867B-A9279CF380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8E580-1470-458E-9864-69DC27EE4DE6}" type="presOf" srcId="{284D711A-9DD2-4A6F-93F9-3F651728A4C0}" destId="{1B2072A5-6E44-4AA2-90C9-B8BF83340A86}" srcOrd="0" destOrd="0" presId="urn:microsoft.com/office/officeart/2005/8/layout/pyramid3"/>
    <dgm:cxn modelId="{FCE5247B-5D1A-4962-8495-3C0C5339D1E1}" srcId="{8F07E88D-D7FE-44BA-BCB1-3963AD9EFED3}" destId="{3E7F022E-4590-4EB1-867B-A9279CF380AB}" srcOrd="2" destOrd="0" parTransId="{411A6459-7FCE-4510-B397-B906F789271D}" sibTransId="{15ADB65D-9CC5-41A4-B409-DD09786D0CB3}"/>
    <dgm:cxn modelId="{372BAEF7-2660-46DB-AEDB-D3AD731802E3}" type="presOf" srcId="{8F07E88D-D7FE-44BA-BCB1-3963AD9EFED3}" destId="{C0AB58F0-54BF-4E16-9929-629039AFE61C}" srcOrd="0" destOrd="0" presId="urn:microsoft.com/office/officeart/2005/8/layout/pyramid3"/>
    <dgm:cxn modelId="{518C33E3-0F43-4B47-9A2F-4EB30F29202F}" type="presOf" srcId="{3E7F022E-4590-4EB1-867B-A9279CF380AB}" destId="{62C56226-0D92-4F3F-B77D-28459197D251}" srcOrd="1" destOrd="0" presId="urn:microsoft.com/office/officeart/2005/8/layout/pyramid3"/>
    <dgm:cxn modelId="{4F022412-FBAF-4271-9185-96522504B0EF}" srcId="{8F07E88D-D7FE-44BA-BCB1-3963AD9EFED3}" destId="{65D626E2-C4B1-487B-8C30-286BCE20920F}" srcOrd="0" destOrd="0" parTransId="{DF89ADF6-E043-43D2-B094-F74F6192E2DF}" sibTransId="{7BB9C266-107F-4FB9-8D7A-B655E3E77EBE}"/>
    <dgm:cxn modelId="{28C1EC28-6DAF-469A-B874-54AFAD411ED2}" type="presOf" srcId="{284D711A-9DD2-4A6F-93F9-3F651728A4C0}" destId="{9B31C765-713F-4BCD-8C90-790CBFFD56FA}" srcOrd="1" destOrd="0" presId="urn:microsoft.com/office/officeart/2005/8/layout/pyramid3"/>
    <dgm:cxn modelId="{95314737-59FA-4BE8-92A3-16F951080DD9}" type="presOf" srcId="{65D626E2-C4B1-487B-8C30-286BCE20920F}" destId="{40B7349A-CF08-48DF-8E55-FECDDE71452A}" srcOrd="0" destOrd="0" presId="urn:microsoft.com/office/officeart/2005/8/layout/pyramid3"/>
    <dgm:cxn modelId="{E71AB24E-A582-433B-9008-7E5D60982890}" srcId="{8F07E88D-D7FE-44BA-BCB1-3963AD9EFED3}" destId="{284D711A-9DD2-4A6F-93F9-3F651728A4C0}" srcOrd="1" destOrd="0" parTransId="{BEB10329-FF86-4094-8A7C-FD2764571D9C}" sibTransId="{4F8EF7D2-4052-4FBD-8456-91056CC30A4C}"/>
    <dgm:cxn modelId="{1A507D9C-2981-42A5-BA77-15F30D2CEAE0}" type="presOf" srcId="{65D626E2-C4B1-487B-8C30-286BCE20920F}" destId="{7DB85852-A470-4F65-91B1-C92B99BBCDE1}" srcOrd="1" destOrd="0" presId="urn:microsoft.com/office/officeart/2005/8/layout/pyramid3"/>
    <dgm:cxn modelId="{836D0497-5CF2-4736-ADA9-FBD72C1AD1A8}" type="presOf" srcId="{3E7F022E-4590-4EB1-867B-A9279CF380AB}" destId="{36B4842B-D27A-4FF2-B2ED-F3C7F798B436}" srcOrd="0" destOrd="0" presId="urn:microsoft.com/office/officeart/2005/8/layout/pyramid3"/>
    <dgm:cxn modelId="{0307AAA6-8797-49B5-844E-04451B62854B}" type="presParOf" srcId="{C0AB58F0-54BF-4E16-9929-629039AFE61C}" destId="{C7E3D2E3-208D-48FB-B320-6DC129C944C3}" srcOrd="0" destOrd="0" presId="urn:microsoft.com/office/officeart/2005/8/layout/pyramid3"/>
    <dgm:cxn modelId="{517BABA2-DB88-46AD-BA22-687A1F9B4B58}" type="presParOf" srcId="{C7E3D2E3-208D-48FB-B320-6DC129C944C3}" destId="{40B7349A-CF08-48DF-8E55-FECDDE71452A}" srcOrd="0" destOrd="0" presId="urn:microsoft.com/office/officeart/2005/8/layout/pyramid3"/>
    <dgm:cxn modelId="{79E97D4E-FA98-4F6A-A8B1-E74352D30373}" type="presParOf" srcId="{C7E3D2E3-208D-48FB-B320-6DC129C944C3}" destId="{7DB85852-A470-4F65-91B1-C92B99BBCDE1}" srcOrd="1" destOrd="0" presId="urn:microsoft.com/office/officeart/2005/8/layout/pyramid3"/>
    <dgm:cxn modelId="{EDF2B5B5-4DC7-44BE-AFC4-4E4BC1FDDA91}" type="presParOf" srcId="{C0AB58F0-54BF-4E16-9929-629039AFE61C}" destId="{7B46E0F5-0F7A-409C-8488-9DF40BF593FF}" srcOrd="1" destOrd="0" presId="urn:microsoft.com/office/officeart/2005/8/layout/pyramid3"/>
    <dgm:cxn modelId="{A76A9662-B58B-40C4-BF67-84D783D8C4B1}" type="presParOf" srcId="{7B46E0F5-0F7A-409C-8488-9DF40BF593FF}" destId="{1B2072A5-6E44-4AA2-90C9-B8BF83340A86}" srcOrd="0" destOrd="0" presId="urn:microsoft.com/office/officeart/2005/8/layout/pyramid3"/>
    <dgm:cxn modelId="{3E7D0C66-04C5-4D99-A0F5-E8956CF8C36C}" type="presParOf" srcId="{7B46E0F5-0F7A-409C-8488-9DF40BF593FF}" destId="{9B31C765-713F-4BCD-8C90-790CBFFD56FA}" srcOrd="1" destOrd="0" presId="urn:microsoft.com/office/officeart/2005/8/layout/pyramid3"/>
    <dgm:cxn modelId="{9C951B32-89DF-483A-A0CB-A213F29ED252}" type="presParOf" srcId="{C0AB58F0-54BF-4E16-9929-629039AFE61C}" destId="{A9D5266A-CDD4-417B-94CB-13BC4F17C95B}" srcOrd="2" destOrd="0" presId="urn:microsoft.com/office/officeart/2005/8/layout/pyramid3"/>
    <dgm:cxn modelId="{9BE3D99A-AA1F-419C-8129-0E1FC5DCEB19}" type="presParOf" srcId="{A9D5266A-CDD4-417B-94CB-13BC4F17C95B}" destId="{36B4842B-D27A-4FF2-B2ED-F3C7F798B436}" srcOrd="0" destOrd="0" presId="urn:microsoft.com/office/officeart/2005/8/layout/pyramid3"/>
    <dgm:cxn modelId="{81844028-2B67-4CA9-AEB5-6A028745D1FA}" type="presParOf" srcId="{A9D5266A-CDD4-417B-94CB-13BC4F17C95B}" destId="{62C56226-0D92-4F3F-B77D-28459197D25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99517-A672-437C-BFF2-588AA053B7A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F9103-E19D-42DB-BD59-320CF924C506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7F47C879-C2C4-4FA8-A6D1-D430F176AED7}" type="parTrans" cxnId="{D27FC9B5-BCB7-499C-AEC4-F228BB372544}">
      <dgm:prSet/>
      <dgm:spPr/>
      <dgm:t>
        <a:bodyPr/>
        <a:lstStyle/>
        <a:p>
          <a:endParaRPr lang="en-US"/>
        </a:p>
      </dgm:t>
    </dgm:pt>
    <dgm:pt modelId="{F630B38E-3410-4BF2-9B5C-220D9244A402}" type="sibTrans" cxnId="{D27FC9B5-BCB7-499C-AEC4-F228BB372544}">
      <dgm:prSet/>
      <dgm:spPr/>
      <dgm:t>
        <a:bodyPr/>
        <a:lstStyle/>
        <a:p>
          <a:endParaRPr lang="en-US"/>
        </a:p>
      </dgm:t>
    </dgm:pt>
    <dgm:pt modelId="{9C29E7FA-1015-439C-A124-1B18D9BF1FDF}">
      <dgm:prSet phldrT="[Text]"/>
      <dgm:spPr/>
      <dgm:t>
        <a:bodyPr/>
        <a:lstStyle/>
        <a:p>
          <a:r>
            <a:rPr lang="en-US" dirty="0"/>
            <a:t>Scalability</a:t>
          </a:r>
        </a:p>
      </dgm:t>
    </dgm:pt>
    <dgm:pt modelId="{99C21056-FE68-436C-8FD1-B5C0E3922F94}" type="parTrans" cxnId="{4356E0F8-5FDB-4A23-A977-ABDF774DD3BD}">
      <dgm:prSet/>
      <dgm:spPr/>
      <dgm:t>
        <a:bodyPr/>
        <a:lstStyle/>
        <a:p>
          <a:endParaRPr lang="en-US"/>
        </a:p>
      </dgm:t>
    </dgm:pt>
    <dgm:pt modelId="{4B158553-AD0C-4750-BF60-CF401AB02E40}" type="sibTrans" cxnId="{4356E0F8-5FDB-4A23-A977-ABDF774DD3BD}">
      <dgm:prSet/>
      <dgm:spPr/>
      <dgm:t>
        <a:bodyPr/>
        <a:lstStyle/>
        <a:p>
          <a:endParaRPr lang="en-US"/>
        </a:p>
      </dgm:t>
    </dgm:pt>
    <dgm:pt modelId="{1F8941F4-7E92-44C4-A61C-3A52033EDB61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62C07F92-4396-4133-AFA0-925C37E1C50F}" type="parTrans" cxnId="{08D7FEBB-9668-45C3-8083-3444802F6EC5}">
      <dgm:prSet/>
      <dgm:spPr/>
      <dgm:t>
        <a:bodyPr/>
        <a:lstStyle/>
        <a:p>
          <a:endParaRPr lang="en-US"/>
        </a:p>
      </dgm:t>
    </dgm:pt>
    <dgm:pt modelId="{E5AAB517-51EB-48B8-B399-69F8F266A3CD}" type="sibTrans" cxnId="{08D7FEBB-9668-45C3-8083-3444802F6EC5}">
      <dgm:prSet/>
      <dgm:spPr/>
      <dgm:t>
        <a:bodyPr/>
        <a:lstStyle/>
        <a:p>
          <a:endParaRPr lang="en-US"/>
        </a:p>
      </dgm:t>
    </dgm:pt>
    <dgm:pt modelId="{284E43D5-34FB-465D-9855-D9A0F8320205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682641D6-78C9-490F-8A49-06AA7FE3558D}" type="parTrans" cxnId="{D150466A-F6E8-4243-B398-882380B5A5FA}">
      <dgm:prSet/>
      <dgm:spPr/>
      <dgm:t>
        <a:bodyPr/>
        <a:lstStyle/>
        <a:p>
          <a:endParaRPr lang="en-US"/>
        </a:p>
      </dgm:t>
    </dgm:pt>
    <dgm:pt modelId="{42CF7995-5F61-4B43-8B6C-4D56872B8B64}" type="sibTrans" cxnId="{D150466A-F6E8-4243-B398-882380B5A5FA}">
      <dgm:prSet/>
      <dgm:spPr/>
      <dgm:t>
        <a:bodyPr/>
        <a:lstStyle/>
        <a:p>
          <a:endParaRPr lang="en-US"/>
        </a:p>
      </dgm:t>
    </dgm:pt>
    <dgm:pt modelId="{280D4D62-323C-4EBD-B030-7C9A93C4B254}" type="pres">
      <dgm:prSet presAssocID="{BA599517-A672-437C-BFF2-588AA053B7A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46561-9289-4CF0-B2D9-E07605C116C4}" type="pres">
      <dgm:prSet presAssocID="{552F9103-E19D-42DB-BD59-320CF924C506}" presName="centerShape" presStyleLbl="node0" presStyleIdx="0" presStyleCnt="1"/>
      <dgm:spPr/>
      <dgm:t>
        <a:bodyPr/>
        <a:lstStyle/>
        <a:p>
          <a:endParaRPr lang="en-US"/>
        </a:p>
      </dgm:t>
    </dgm:pt>
    <dgm:pt modelId="{625198A6-73D3-4554-B3C7-056B07239637}" type="pres">
      <dgm:prSet presAssocID="{9C29E7FA-1015-439C-A124-1B18D9BF1F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A6D1-1EF3-48CC-B2A9-927C6213C4C0}" type="pres">
      <dgm:prSet presAssocID="{9C29E7FA-1015-439C-A124-1B18D9BF1FDF}" presName="dummy" presStyleCnt="0"/>
      <dgm:spPr/>
    </dgm:pt>
    <dgm:pt modelId="{09157237-528A-4A9E-9389-820F8B2F11AA}" type="pres">
      <dgm:prSet presAssocID="{4B158553-AD0C-4750-BF60-CF401AB02E4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2533F80-EB7C-4628-A820-018372E66712}" type="pres">
      <dgm:prSet presAssocID="{1F8941F4-7E92-44C4-A61C-3A52033ED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26B09-40E0-4F5D-9C9E-5AF0D0869172}" type="pres">
      <dgm:prSet presAssocID="{1F8941F4-7E92-44C4-A61C-3A52033EDB61}" presName="dummy" presStyleCnt="0"/>
      <dgm:spPr/>
    </dgm:pt>
    <dgm:pt modelId="{00B8A7DA-5F7C-4043-8F16-5951212AF479}" type="pres">
      <dgm:prSet presAssocID="{E5AAB517-51EB-48B8-B399-69F8F266A3C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E6B2DE-2A9C-41F8-90D2-49D519B963E0}" type="pres">
      <dgm:prSet presAssocID="{284E43D5-34FB-465D-9855-D9A0F83202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1CCAA-0A95-45ED-AF9A-6B48D142933A}" type="pres">
      <dgm:prSet presAssocID="{284E43D5-34FB-465D-9855-D9A0F8320205}" presName="dummy" presStyleCnt="0"/>
      <dgm:spPr/>
    </dgm:pt>
    <dgm:pt modelId="{A1AB0703-3BBD-4873-824D-3B5879407075}" type="pres">
      <dgm:prSet presAssocID="{42CF7995-5F61-4B43-8B6C-4D56872B8B64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3DEC580-545D-4CB9-A5A6-F5DDEABCC03B}" type="presOf" srcId="{9C29E7FA-1015-439C-A124-1B18D9BF1FDF}" destId="{625198A6-73D3-4554-B3C7-056B07239637}" srcOrd="0" destOrd="0" presId="urn:microsoft.com/office/officeart/2005/8/layout/radial6"/>
    <dgm:cxn modelId="{85D0C7D5-D3D0-41E4-8008-0E671F41AAE1}" type="presOf" srcId="{1F8941F4-7E92-44C4-A61C-3A52033EDB61}" destId="{02533F80-EB7C-4628-A820-018372E66712}" srcOrd="0" destOrd="0" presId="urn:microsoft.com/office/officeart/2005/8/layout/radial6"/>
    <dgm:cxn modelId="{F8AB07E3-7DB4-4A0C-8176-E297D12CA6A4}" type="presOf" srcId="{4B158553-AD0C-4750-BF60-CF401AB02E40}" destId="{09157237-528A-4A9E-9389-820F8B2F11AA}" srcOrd="0" destOrd="0" presId="urn:microsoft.com/office/officeart/2005/8/layout/radial6"/>
    <dgm:cxn modelId="{02FE5E74-9D58-4EA8-B097-EE4FEBF3D11C}" type="presOf" srcId="{BA599517-A672-437C-BFF2-588AA053B7A0}" destId="{280D4D62-323C-4EBD-B030-7C9A93C4B254}" srcOrd="0" destOrd="0" presId="urn:microsoft.com/office/officeart/2005/8/layout/radial6"/>
    <dgm:cxn modelId="{4356E0F8-5FDB-4A23-A977-ABDF774DD3BD}" srcId="{552F9103-E19D-42DB-BD59-320CF924C506}" destId="{9C29E7FA-1015-439C-A124-1B18D9BF1FDF}" srcOrd="0" destOrd="0" parTransId="{99C21056-FE68-436C-8FD1-B5C0E3922F94}" sibTransId="{4B158553-AD0C-4750-BF60-CF401AB02E40}"/>
    <dgm:cxn modelId="{AE3B9956-6D03-4DBB-84EF-AE45426E21F2}" type="presOf" srcId="{E5AAB517-51EB-48B8-B399-69F8F266A3CD}" destId="{00B8A7DA-5F7C-4043-8F16-5951212AF479}" srcOrd="0" destOrd="0" presId="urn:microsoft.com/office/officeart/2005/8/layout/radial6"/>
    <dgm:cxn modelId="{55AD93EB-AFEB-4949-BCFD-25520EEFCC07}" type="presOf" srcId="{42CF7995-5F61-4B43-8B6C-4D56872B8B64}" destId="{A1AB0703-3BBD-4873-824D-3B5879407075}" srcOrd="0" destOrd="0" presId="urn:microsoft.com/office/officeart/2005/8/layout/radial6"/>
    <dgm:cxn modelId="{84980B9B-FB0A-41E7-8728-C578A81FC21B}" type="presOf" srcId="{284E43D5-34FB-465D-9855-D9A0F8320205}" destId="{9BE6B2DE-2A9C-41F8-90D2-49D519B963E0}" srcOrd="0" destOrd="0" presId="urn:microsoft.com/office/officeart/2005/8/layout/radial6"/>
    <dgm:cxn modelId="{08D7FEBB-9668-45C3-8083-3444802F6EC5}" srcId="{552F9103-E19D-42DB-BD59-320CF924C506}" destId="{1F8941F4-7E92-44C4-A61C-3A52033EDB61}" srcOrd="1" destOrd="0" parTransId="{62C07F92-4396-4133-AFA0-925C37E1C50F}" sibTransId="{E5AAB517-51EB-48B8-B399-69F8F266A3CD}"/>
    <dgm:cxn modelId="{D150466A-F6E8-4243-B398-882380B5A5FA}" srcId="{552F9103-E19D-42DB-BD59-320CF924C506}" destId="{284E43D5-34FB-465D-9855-D9A0F8320205}" srcOrd="2" destOrd="0" parTransId="{682641D6-78C9-490F-8A49-06AA7FE3558D}" sibTransId="{42CF7995-5F61-4B43-8B6C-4D56872B8B64}"/>
    <dgm:cxn modelId="{D27FC9B5-BCB7-499C-AEC4-F228BB372544}" srcId="{BA599517-A672-437C-BFF2-588AA053B7A0}" destId="{552F9103-E19D-42DB-BD59-320CF924C506}" srcOrd="0" destOrd="0" parTransId="{7F47C879-C2C4-4FA8-A6D1-D430F176AED7}" sibTransId="{F630B38E-3410-4BF2-9B5C-220D9244A402}"/>
    <dgm:cxn modelId="{C23AAB68-B1BC-4CEB-BD61-D9106A99193B}" type="presOf" srcId="{552F9103-E19D-42DB-BD59-320CF924C506}" destId="{3F646561-9289-4CF0-B2D9-E07605C116C4}" srcOrd="0" destOrd="0" presId="urn:microsoft.com/office/officeart/2005/8/layout/radial6"/>
    <dgm:cxn modelId="{682BD959-BEF5-4EBE-B68A-3FC9032BA8A7}" type="presParOf" srcId="{280D4D62-323C-4EBD-B030-7C9A93C4B254}" destId="{3F646561-9289-4CF0-B2D9-E07605C116C4}" srcOrd="0" destOrd="0" presId="urn:microsoft.com/office/officeart/2005/8/layout/radial6"/>
    <dgm:cxn modelId="{E78D87D1-31D8-450A-934C-CF95D342A0A5}" type="presParOf" srcId="{280D4D62-323C-4EBD-B030-7C9A93C4B254}" destId="{625198A6-73D3-4554-B3C7-056B07239637}" srcOrd="1" destOrd="0" presId="urn:microsoft.com/office/officeart/2005/8/layout/radial6"/>
    <dgm:cxn modelId="{3D2AEBD2-39B3-4239-B4AE-D7DFBF5E9E37}" type="presParOf" srcId="{280D4D62-323C-4EBD-B030-7C9A93C4B254}" destId="{C109A6D1-1EF3-48CC-B2A9-927C6213C4C0}" srcOrd="2" destOrd="0" presId="urn:microsoft.com/office/officeart/2005/8/layout/radial6"/>
    <dgm:cxn modelId="{4758078B-AEFD-4728-8CE9-24B875175C22}" type="presParOf" srcId="{280D4D62-323C-4EBD-B030-7C9A93C4B254}" destId="{09157237-528A-4A9E-9389-820F8B2F11AA}" srcOrd="3" destOrd="0" presId="urn:microsoft.com/office/officeart/2005/8/layout/radial6"/>
    <dgm:cxn modelId="{CFE56B5E-CA34-4B94-81D2-34BFA3144A87}" type="presParOf" srcId="{280D4D62-323C-4EBD-B030-7C9A93C4B254}" destId="{02533F80-EB7C-4628-A820-018372E66712}" srcOrd="4" destOrd="0" presId="urn:microsoft.com/office/officeart/2005/8/layout/radial6"/>
    <dgm:cxn modelId="{BB941C21-749E-4982-96C7-3A8299463E2B}" type="presParOf" srcId="{280D4D62-323C-4EBD-B030-7C9A93C4B254}" destId="{1F926B09-40E0-4F5D-9C9E-5AF0D0869172}" srcOrd="5" destOrd="0" presId="urn:microsoft.com/office/officeart/2005/8/layout/radial6"/>
    <dgm:cxn modelId="{BBD8EC8D-089D-45D6-AEF0-3E08C9EE11FC}" type="presParOf" srcId="{280D4D62-323C-4EBD-B030-7C9A93C4B254}" destId="{00B8A7DA-5F7C-4043-8F16-5951212AF479}" srcOrd="6" destOrd="0" presId="urn:microsoft.com/office/officeart/2005/8/layout/radial6"/>
    <dgm:cxn modelId="{6C827FA7-EBA5-4685-9A4A-7F3AD5C34FD0}" type="presParOf" srcId="{280D4D62-323C-4EBD-B030-7C9A93C4B254}" destId="{9BE6B2DE-2A9C-41F8-90D2-49D519B963E0}" srcOrd="7" destOrd="0" presId="urn:microsoft.com/office/officeart/2005/8/layout/radial6"/>
    <dgm:cxn modelId="{44AEC5BE-D673-4023-AECF-DBD8CEC8C9F5}" type="presParOf" srcId="{280D4D62-323C-4EBD-B030-7C9A93C4B254}" destId="{5F11CCAA-0A95-45ED-AF9A-6B48D142933A}" srcOrd="8" destOrd="0" presId="urn:microsoft.com/office/officeart/2005/8/layout/radial6"/>
    <dgm:cxn modelId="{07493E65-7847-4B52-A813-947B8D0A81FD}" type="presParOf" srcId="{280D4D62-323C-4EBD-B030-7C9A93C4B254}" destId="{A1AB0703-3BBD-4873-824D-3B587940707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4816D8-4B49-48D1-AD96-E8F5EC2909C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5E46F-EBBB-446C-997F-1C7973B6157D}">
      <dgm:prSet phldrT="[Text]"/>
      <dgm:spPr/>
      <dgm:t>
        <a:bodyPr/>
        <a:lstStyle/>
        <a:p>
          <a:r>
            <a:rPr lang="en-US" dirty="0"/>
            <a:t>Costs</a:t>
          </a:r>
        </a:p>
      </dgm:t>
    </dgm:pt>
    <dgm:pt modelId="{90798348-C7A3-4445-97F4-6FF226F56E4D}" type="parTrans" cxnId="{241F52D3-225B-4A45-AE23-A54B34A3FDB4}">
      <dgm:prSet/>
      <dgm:spPr/>
      <dgm:t>
        <a:bodyPr/>
        <a:lstStyle/>
        <a:p>
          <a:endParaRPr lang="en-US"/>
        </a:p>
      </dgm:t>
    </dgm:pt>
    <dgm:pt modelId="{47E71F38-655C-4D97-939C-5D83DE35E8A0}" type="sibTrans" cxnId="{241F52D3-225B-4A45-AE23-A54B34A3FDB4}">
      <dgm:prSet/>
      <dgm:spPr/>
      <dgm:t>
        <a:bodyPr/>
        <a:lstStyle/>
        <a:p>
          <a:endParaRPr lang="en-US"/>
        </a:p>
      </dgm:t>
    </dgm:pt>
    <dgm:pt modelId="{6B8341C3-4E6A-4348-85B5-BD2E6CAD23C4}">
      <dgm:prSet phldrT="[Text]"/>
      <dgm:spPr/>
      <dgm:t>
        <a:bodyPr/>
        <a:lstStyle/>
        <a:p>
          <a:r>
            <a:rPr lang="en-US" dirty="0"/>
            <a:t>Group Meetings</a:t>
          </a:r>
        </a:p>
      </dgm:t>
    </dgm:pt>
    <dgm:pt modelId="{F8F9ED4B-665E-48CE-A134-9382A2964B91}" type="parTrans" cxnId="{E9753920-8BEC-44BB-8FEA-7676663960E0}">
      <dgm:prSet/>
      <dgm:spPr/>
      <dgm:t>
        <a:bodyPr/>
        <a:lstStyle/>
        <a:p>
          <a:endParaRPr lang="en-US"/>
        </a:p>
      </dgm:t>
    </dgm:pt>
    <dgm:pt modelId="{4D0CF5A3-A6DE-4C87-8F7A-15980B0AF651}" type="sibTrans" cxnId="{E9753920-8BEC-44BB-8FEA-7676663960E0}">
      <dgm:prSet/>
      <dgm:spPr/>
      <dgm:t>
        <a:bodyPr/>
        <a:lstStyle/>
        <a:p>
          <a:endParaRPr lang="en-US"/>
        </a:p>
      </dgm:t>
    </dgm:pt>
    <dgm:pt modelId="{F1933607-7C26-48DC-ACBD-ADE104CE6AD8}">
      <dgm:prSet phldrT="[Text]"/>
      <dgm:spPr/>
      <dgm:t>
        <a:bodyPr/>
        <a:lstStyle/>
        <a:p>
          <a:r>
            <a:rPr lang="en-US" dirty="0"/>
            <a:t>Client Meetings</a:t>
          </a:r>
        </a:p>
      </dgm:t>
    </dgm:pt>
    <dgm:pt modelId="{2AC024F2-A78D-4255-8BCD-B9CF0444BECD}" type="parTrans" cxnId="{522C1027-B0FC-400F-8DF0-8CC80413EBCE}">
      <dgm:prSet/>
      <dgm:spPr/>
      <dgm:t>
        <a:bodyPr/>
        <a:lstStyle/>
        <a:p>
          <a:endParaRPr lang="en-US"/>
        </a:p>
      </dgm:t>
    </dgm:pt>
    <dgm:pt modelId="{6FAEA863-19E9-417F-9721-9989B3975ACC}" type="sibTrans" cxnId="{522C1027-B0FC-400F-8DF0-8CC80413EBCE}">
      <dgm:prSet/>
      <dgm:spPr/>
      <dgm:t>
        <a:bodyPr/>
        <a:lstStyle/>
        <a:p>
          <a:endParaRPr lang="en-US"/>
        </a:p>
      </dgm:t>
    </dgm:pt>
    <dgm:pt modelId="{9A0AB29F-C037-4D14-B5C5-AFD3B63ECD74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C8DD497F-E0CA-476B-A60F-C5D15AD8B9DE}" type="parTrans" cxnId="{BA1AC2C2-E086-4543-A8FD-871C654782E1}">
      <dgm:prSet/>
      <dgm:spPr/>
      <dgm:t>
        <a:bodyPr/>
        <a:lstStyle/>
        <a:p>
          <a:endParaRPr lang="en-US"/>
        </a:p>
      </dgm:t>
    </dgm:pt>
    <dgm:pt modelId="{92B651C5-9090-4CF8-A199-A3E7790C8DE3}" type="sibTrans" cxnId="{BA1AC2C2-E086-4543-A8FD-871C654782E1}">
      <dgm:prSet/>
      <dgm:spPr/>
      <dgm:t>
        <a:bodyPr/>
        <a:lstStyle/>
        <a:p>
          <a:endParaRPr lang="en-US"/>
        </a:p>
      </dgm:t>
    </dgm:pt>
    <dgm:pt modelId="{132A4C96-6307-47F6-8C4F-DAD7841EBE3B}">
      <dgm:prSet phldrT="[Text]"/>
      <dgm:spPr/>
      <dgm:t>
        <a:bodyPr/>
        <a:lstStyle/>
        <a:p>
          <a:r>
            <a:rPr lang="en-US" dirty="0"/>
            <a:t>New Customer Acquisition</a:t>
          </a:r>
        </a:p>
      </dgm:t>
    </dgm:pt>
    <dgm:pt modelId="{3C391C31-B72C-4D5A-8485-364CB611747F}" type="parTrans" cxnId="{4E5899A4-3E9B-4121-B060-EE74DE2A790A}">
      <dgm:prSet/>
      <dgm:spPr/>
      <dgm:t>
        <a:bodyPr/>
        <a:lstStyle/>
        <a:p>
          <a:endParaRPr lang="en-US"/>
        </a:p>
      </dgm:t>
    </dgm:pt>
    <dgm:pt modelId="{A7E51FE1-447F-4A85-A599-3B21BF2CC743}" type="sibTrans" cxnId="{4E5899A4-3E9B-4121-B060-EE74DE2A790A}">
      <dgm:prSet/>
      <dgm:spPr/>
      <dgm:t>
        <a:bodyPr/>
        <a:lstStyle/>
        <a:p>
          <a:endParaRPr lang="en-US"/>
        </a:p>
      </dgm:t>
    </dgm:pt>
    <dgm:pt modelId="{C73716A8-A90E-4E1F-A675-33CE9FBB539A}">
      <dgm:prSet phldrT="[Text]"/>
      <dgm:spPr/>
      <dgm:t>
        <a:bodyPr/>
        <a:lstStyle/>
        <a:p>
          <a:r>
            <a:rPr lang="en-US" dirty="0"/>
            <a:t>Reduced Cycle Times</a:t>
          </a:r>
        </a:p>
      </dgm:t>
    </dgm:pt>
    <dgm:pt modelId="{7B9DC82C-5EE2-4F73-8446-19063C53ED8F}" type="parTrans" cxnId="{FFAE5BAA-3115-4812-AF9D-4995660E5907}">
      <dgm:prSet/>
      <dgm:spPr/>
      <dgm:t>
        <a:bodyPr/>
        <a:lstStyle/>
        <a:p>
          <a:endParaRPr lang="en-US"/>
        </a:p>
      </dgm:t>
    </dgm:pt>
    <dgm:pt modelId="{8CAA44F0-BBFC-4A4C-8A38-B4F6F4A922C5}" type="sibTrans" cxnId="{FFAE5BAA-3115-4812-AF9D-4995660E5907}">
      <dgm:prSet/>
      <dgm:spPr/>
      <dgm:t>
        <a:bodyPr/>
        <a:lstStyle/>
        <a:p>
          <a:endParaRPr lang="en-US"/>
        </a:p>
      </dgm:t>
    </dgm:pt>
    <dgm:pt modelId="{729146FB-2E9E-4761-817D-674687188F29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DC81F5B7-950B-4B44-A12C-3F4EDF91B062}" type="parTrans" cxnId="{0FE95820-4713-4509-ABC9-84127D3A2A9C}">
      <dgm:prSet/>
      <dgm:spPr/>
      <dgm:t>
        <a:bodyPr/>
        <a:lstStyle/>
        <a:p>
          <a:endParaRPr lang="en-US"/>
        </a:p>
      </dgm:t>
    </dgm:pt>
    <dgm:pt modelId="{3487A70F-4D6D-4EE9-B71B-6BE536F08B04}" type="sibTrans" cxnId="{0FE95820-4713-4509-ABC9-84127D3A2A9C}">
      <dgm:prSet/>
      <dgm:spPr/>
      <dgm:t>
        <a:bodyPr/>
        <a:lstStyle/>
        <a:p>
          <a:endParaRPr lang="en-US"/>
        </a:p>
      </dgm:t>
    </dgm:pt>
    <dgm:pt modelId="{CC2E100A-B44B-4CBF-B923-4B220681903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1DE2E866-DB25-4AE1-BDBE-F795A9F36012}" type="parTrans" cxnId="{FD022002-2719-474D-907C-31255B437A5A}">
      <dgm:prSet/>
      <dgm:spPr/>
      <dgm:t>
        <a:bodyPr/>
        <a:lstStyle/>
        <a:p>
          <a:endParaRPr lang="en-US"/>
        </a:p>
      </dgm:t>
    </dgm:pt>
    <dgm:pt modelId="{B627AF34-C8F3-49EC-9B9F-64FB8D0A5DB9}" type="sibTrans" cxnId="{FD022002-2719-474D-907C-31255B437A5A}">
      <dgm:prSet/>
      <dgm:spPr/>
      <dgm:t>
        <a:bodyPr/>
        <a:lstStyle/>
        <a:p>
          <a:endParaRPr lang="en-US"/>
        </a:p>
      </dgm:t>
    </dgm:pt>
    <dgm:pt modelId="{6139EEBD-DC13-499C-BFE2-15DFD6E5B03D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712B962E-6B64-4B6B-B1CB-25407B153A5E}" type="parTrans" cxnId="{F1E2F889-3822-4600-AC84-A4C3439E565D}">
      <dgm:prSet/>
      <dgm:spPr/>
      <dgm:t>
        <a:bodyPr/>
        <a:lstStyle/>
        <a:p>
          <a:endParaRPr lang="en-US"/>
        </a:p>
      </dgm:t>
    </dgm:pt>
    <dgm:pt modelId="{08F4E5E2-C2F3-40E0-8649-81FD692ADCEE}" type="sibTrans" cxnId="{F1E2F889-3822-4600-AC84-A4C3439E565D}">
      <dgm:prSet/>
      <dgm:spPr/>
      <dgm:t>
        <a:bodyPr/>
        <a:lstStyle/>
        <a:p>
          <a:endParaRPr lang="en-US"/>
        </a:p>
      </dgm:t>
    </dgm:pt>
    <dgm:pt modelId="{5DB9BAE4-CF62-477D-A7A4-6DC930F68840}">
      <dgm:prSet phldrT="[Text]"/>
      <dgm:spPr/>
      <dgm:t>
        <a:bodyPr/>
        <a:lstStyle/>
        <a:p>
          <a:r>
            <a:rPr lang="en-US" dirty="0"/>
            <a:t>Brand Recognition</a:t>
          </a:r>
        </a:p>
      </dgm:t>
    </dgm:pt>
    <dgm:pt modelId="{145C4D19-635B-496E-AE70-4D36CD267C1E}" type="parTrans" cxnId="{6114D378-4AB1-462D-B1E9-7A611E03149A}">
      <dgm:prSet/>
      <dgm:spPr/>
      <dgm:t>
        <a:bodyPr/>
        <a:lstStyle/>
        <a:p>
          <a:endParaRPr lang="en-US"/>
        </a:p>
      </dgm:t>
    </dgm:pt>
    <dgm:pt modelId="{82FAA25F-DB2E-4A75-93D5-0D0CB1188583}" type="sibTrans" cxnId="{6114D378-4AB1-462D-B1E9-7A611E03149A}">
      <dgm:prSet/>
      <dgm:spPr/>
      <dgm:t>
        <a:bodyPr/>
        <a:lstStyle/>
        <a:p>
          <a:endParaRPr lang="en-US"/>
        </a:p>
      </dgm:t>
    </dgm:pt>
    <dgm:pt modelId="{FBA8EAAD-4646-4C9C-BC8A-ED905FD4870D}">
      <dgm:prSet phldrT="[Text]"/>
      <dgm:spPr/>
      <dgm:t>
        <a:bodyPr/>
        <a:lstStyle/>
        <a:p>
          <a:r>
            <a:rPr lang="en-US" dirty="0"/>
            <a:t>Government Compliance</a:t>
          </a:r>
        </a:p>
      </dgm:t>
    </dgm:pt>
    <dgm:pt modelId="{CE03124C-BEE8-42C8-9379-2CD25EAD279D}" type="parTrans" cxnId="{B4F6AB8C-2629-4981-A64A-A9E3277CB681}">
      <dgm:prSet/>
      <dgm:spPr/>
      <dgm:t>
        <a:bodyPr/>
        <a:lstStyle/>
        <a:p>
          <a:endParaRPr lang="en-US"/>
        </a:p>
      </dgm:t>
    </dgm:pt>
    <dgm:pt modelId="{5DE83C3B-F979-498F-8912-56D475A9D663}" type="sibTrans" cxnId="{B4F6AB8C-2629-4981-A64A-A9E3277CB681}">
      <dgm:prSet/>
      <dgm:spPr/>
      <dgm:t>
        <a:bodyPr/>
        <a:lstStyle/>
        <a:p>
          <a:endParaRPr lang="en-US"/>
        </a:p>
      </dgm:t>
    </dgm:pt>
    <dgm:pt modelId="{47A1E911-2B4A-4D7C-9F52-15BCC8C0C5D3}">
      <dgm:prSet phldrT="[Text]"/>
      <dgm:spPr/>
      <dgm:t>
        <a:bodyPr/>
        <a:lstStyle/>
        <a:p>
          <a:r>
            <a:rPr lang="en-US" dirty="0"/>
            <a:t>Improved Data Storage/Use</a:t>
          </a:r>
        </a:p>
      </dgm:t>
    </dgm:pt>
    <dgm:pt modelId="{CD47AF42-E117-49D4-AC79-924F788F5B40}" type="parTrans" cxnId="{D53A379D-B5BC-4B03-B337-E2F9807D8E7A}">
      <dgm:prSet/>
      <dgm:spPr/>
      <dgm:t>
        <a:bodyPr/>
        <a:lstStyle/>
        <a:p>
          <a:endParaRPr lang="en-US"/>
        </a:p>
      </dgm:t>
    </dgm:pt>
    <dgm:pt modelId="{29C33297-C341-468E-979E-E105FF94398F}" type="sibTrans" cxnId="{D53A379D-B5BC-4B03-B337-E2F9807D8E7A}">
      <dgm:prSet/>
      <dgm:spPr/>
      <dgm:t>
        <a:bodyPr/>
        <a:lstStyle/>
        <a:p>
          <a:endParaRPr lang="en-US"/>
        </a:p>
      </dgm:t>
    </dgm:pt>
    <dgm:pt modelId="{95E7CC9E-04D5-4ACA-A98D-DC65DD94910B}">
      <dgm:prSet phldrT="[Text]"/>
      <dgm:spPr/>
      <dgm:t>
        <a:bodyPr/>
        <a:lstStyle/>
        <a:p>
          <a:r>
            <a:rPr lang="en-US" b="1" dirty="0"/>
            <a:t>Total Cost: </a:t>
          </a:r>
          <a:r>
            <a:rPr lang="en-US" b="1" u="sng" dirty="0"/>
            <a:t>$32,000</a:t>
          </a:r>
        </a:p>
      </dgm:t>
    </dgm:pt>
    <dgm:pt modelId="{3204F7E4-5505-4731-B7C3-020547F186C6}" type="parTrans" cxnId="{885C9EAC-02B6-4905-BFEE-16F3D9AB072E}">
      <dgm:prSet/>
      <dgm:spPr/>
      <dgm:t>
        <a:bodyPr/>
        <a:lstStyle/>
        <a:p>
          <a:endParaRPr lang="en-US"/>
        </a:p>
      </dgm:t>
    </dgm:pt>
    <dgm:pt modelId="{4C853E30-26FC-4ADA-B51F-A17E1E249BA9}" type="sibTrans" cxnId="{885C9EAC-02B6-4905-BFEE-16F3D9AB072E}">
      <dgm:prSet/>
      <dgm:spPr/>
      <dgm:t>
        <a:bodyPr/>
        <a:lstStyle/>
        <a:p>
          <a:endParaRPr lang="en-US"/>
        </a:p>
      </dgm:t>
    </dgm:pt>
    <dgm:pt modelId="{65CF25A8-4311-4385-8869-F9412BE663F9}">
      <dgm:prSet phldrT="[Text]"/>
      <dgm:spPr/>
      <dgm:t>
        <a:bodyPr/>
        <a:lstStyle/>
        <a:p>
          <a:r>
            <a:rPr lang="en-US" b="1" dirty="0"/>
            <a:t>Total Benefits: </a:t>
          </a:r>
          <a:r>
            <a:rPr lang="en-US" b="1" u="sng" dirty="0"/>
            <a:t>$218,000</a:t>
          </a:r>
        </a:p>
      </dgm:t>
    </dgm:pt>
    <dgm:pt modelId="{22A17647-EF9A-4A22-A35C-F5777F920F9B}" type="parTrans" cxnId="{E67B7396-1959-40F4-B5B2-3F58AAD483CE}">
      <dgm:prSet/>
      <dgm:spPr/>
      <dgm:t>
        <a:bodyPr/>
        <a:lstStyle/>
        <a:p>
          <a:endParaRPr lang="en-US"/>
        </a:p>
      </dgm:t>
    </dgm:pt>
    <dgm:pt modelId="{BB500DA9-0C54-4AEA-961A-23A96216102B}" type="sibTrans" cxnId="{E67B7396-1959-40F4-B5B2-3F58AAD483CE}">
      <dgm:prSet/>
      <dgm:spPr/>
      <dgm:t>
        <a:bodyPr/>
        <a:lstStyle/>
        <a:p>
          <a:endParaRPr lang="en-US"/>
        </a:p>
      </dgm:t>
    </dgm:pt>
    <dgm:pt modelId="{2F547F27-0F7B-40E9-B86E-59EC4E04CE26}" type="pres">
      <dgm:prSet presAssocID="{9D4816D8-4B49-48D1-AD96-E8F5EC2909C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E73DF6C-A8A1-432F-8E15-6B28CF51459C}" type="pres">
      <dgm:prSet presAssocID="{8605E46F-EBBB-446C-997F-1C7973B6157D}" presName="posSpace" presStyleCnt="0"/>
      <dgm:spPr/>
    </dgm:pt>
    <dgm:pt modelId="{DE318F8D-E657-4DE2-808F-C0F969C1E469}" type="pres">
      <dgm:prSet presAssocID="{8605E46F-EBBB-446C-997F-1C7973B6157D}" presName="vertFlow" presStyleCnt="0"/>
      <dgm:spPr/>
    </dgm:pt>
    <dgm:pt modelId="{1F8658AB-34BF-468B-BBED-6B5D64829C53}" type="pres">
      <dgm:prSet presAssocID="{8605E46F-EBBB-446C-997F-1C7973B6157D}" presName="topSpace" presStyleCnt="0"/>
      <dgm:spPr/>
    </dgm:pt>
    <dgm:pt modelId="{17D0F7EA-9160-4332-8AFE-81B3B72A1788}" type="pres">
      <dgm:prSet presAssocID="{8605E46F-EBBB-446C-997F-1C7973B6157D}" presName="firstComp" presStyleCnt="0"/>
      <dgm:spPr/>
    </dgm:pt>
    <dgm:pt modelId="{D2051ADE-4FDD-47F4-A891-D81BA614FAB5}" type="pres">
      <dgm:prSet presAssocID="{8605E46F-EBBB-446C-997F-1C7973B6157D}" presName="firstChild" presStyleLbl="bgAccFollowNode1" presStyleIdx="0" presStyleCnt="12"/>
      <dgm:spPr/>
      <dgm:t>
        <a:bodyPr/>
        <a:lstStyle/>
        <a:p>
          <a:endParaRPr lang="en-US"/>
        </a:p>
      </dgm:t>
    </dgm:pt>
    <dgm:pt modelId="{61C7BB70-F832-4F3A-A555-0E44262E7F81}" type="pres">
      <dgm:prSet presAssocID="{8605E46F-EBBB-446C-997F-1C7973B6157D}" presName="firstChildTx" presStyleLbl="b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123C6-8E3D-4615-AAAE-9482B22769C2}" type="pres">
      <dgm:prSet presAssocID="{F1933607-7C26-48DC-ACBD-ADE104CE6AD8}" presName="comp" presStyleCnt="0"/>
      <dgm:spPr/>
    </dgm:pt>
    <dgm:pt modelId="{0DFE54EF-2D4D-4539-949A-6EE45C79CBAF}" type="pres">
      <dgm:prSet presAssocID="{F1933607-7C26-48DC-ACBD-ADE104CE6AD8}" presName="child" presStyleLbl="bgAccFollowNode1" presStyleIdx="1" presStyleCnt="12"/>
      <dgm:spPr/>
      <dgm:t>
        <a:bodyPr/>
        <a:lstStyle/>
        <a:p>
          <a:endParaRPr lang="en-US"/>
        </a:p>
      </dgm:t>
    </dgm:pt>
    <dgm:pt modelId="{7679DB0A-C71F-4D78-9A10-5072A2429C94}" type="pres">
      <dgm:prSet presAssocID="{F1933607-7C26-48DC-ACBD-ADE104CE6AD8}" presName="childTx" presStyleLbl="b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11D44-2BF4-42EA-AD58-78FFC48A1428}" type="pres">
      <dgm:prSet presAssocID="{729146FB-2E9E-4761-817D-674687188F29}" presName="comp" presStyleCnt="0"/>
      <dgm:spPr/>
    </dgm:pt>
    <dgm:pt modelId="{033B0D48-0684-4A84-BE21-643B2A73EDE2}" type="pres">
      <dgm:prSet presAssocID="{729146FB-2E9E-4761-817D-674687188F29}" presName="child" presStyleLbl="bgAccFollowNode1" presStyleIdx="2" presStyleCnt="12"/>
      <dgm:spPr/>
      <dgm:t>
        <a:bodyPr/>
        <a:lstStyle/>
        <a:p>
          <a:endParaRPr lang="en-US"/>
        </a:p>
      </dgm:t>
    </dgm:pt>
    <dgm:pt modelId="{D8B17664-8C19-4F6F-84F6-36344AF39440}" type="pres">
      <dgm:prSet presAssocID="{729146FB-2E9E-4761-817D-674687188F29}" presName="childTx" presStyleLbl="b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39557-818A-4796-ABDF-602109F468B7}" type="pres">
      <dgm:prSet presAssocID="{CC2E100A-B44B-4CBF-B923-4B2206819038}" presName="comp" presStyleCnt="0"/>
      <dgm:spPr/>
    </dgm:pt>
    <dgm:pt modelId="{77E5B19E-6C45-4E70-94D6-376E499297F8}" type="pres">
      <dgm:prSet presAssocID="{CC2E100A-B44B-4CBF-B923-4B2206819038}" presName="child" presStyleLbl="bgAccFollowNode1" presStyleIdx="3" presStyleCnt="12"/>
      <dgm:spPr/>
      <dgm:t>
        <a:bodyPr/>
        <a:lstStyle/>
        <a:p>
          <a:endParaRPr lang="en-US"/>
        </a:p>
      </dgm:t>
    </dgm:pt>
    <dgm:pt modelId="{A4D59EB6-1F7B-46FF-B4C8-E5E5CE7F87AA}" type="pres">
      <dgm:prSet presAssocID="{CC2E100A-B44B-4CBF-B923-4B2206819038}" presName="childTx" presStyleLbl="b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636B6-7E25-4D21-AD29-C56D8677E897}" type="pres">
      <dgm:prSet presAssocID="{6139EEBD-DC13-499C-BFE2-15DFD6E5B03D}" presName="comp" presStyleCnt="0"/>
      <dgm:spPr/>
    </dgm:pt>
    <dgm:pt modelId="{889CC78A-0E78-4A43-95FF-2D60779CA4EA}" type="pres">
      <dgm:prSet presAssocID="{6139EEBD-DC13-499C-BFE2-15DFD6E5B03D}" presName="child" presStyleLbl="bgAccFollowNode1" presStyleIdx="4" presStyleCnt="12"/>
      <dgm:spPr/>
      <dgm:t>
        <a:bodyPr/>
        <a:lstStyle/>
        <a:p>
          <a:endParaRPr lang="en-US"/>
        </a:p>
      </dgm:t>
    </dgm:pt>
    <dgm:pt modelId="{01C63829-449D-4BD3-9F9B-A9FE0DD9AFEE}" type="pres">
      <dgm:prSet presAssocID="{6139EEBD-DC13-499C-BFE2-15DFD6E5B03D}" presName="childTx" presStyleLbl="b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679C5-6D4B-4390-9B63-81722C3B40F1}" type="pres">
      <dgm:prSet presAssocID="{95E7CC9E-04D5-4ACA-A98D-DC65DD94910B}" presName="comp" presStyleCnt="0"/>
      <dgm:spPr/>
    </dgm:pt>
    <dgm:pt modelId="{6E01E908-15DA-40E4-B2A3-A0D8EA45FDB5}" type="pres">
      <dgm:prSet presAssocID="{95E7CC9E-04D5-4ACA-A98D-DC65DD94910B}" presName="child" presStyleLbl="bgAccFollowNode1" presStyleIdx="5" presStyleCnt="12"/>
      <dgm:spPr/>
      <dgm:t>
        <a:bodyPr/>
        <a:lstStyle/>
        <a:p>
          <a:endParaRPr lang="en-US"/>
        </a:p>
      </dgm:t>
    </dgm:pt>
    <dgm:pt modelId="{DDEAE92D-6DF1-4872-9C10-1C64BD5863F8}" type="pres">
      <dgm:prSet presAssocID="{95E7CC9E-04D5-4ACA-A98D-DC65DD94910B}" presName="childTx" presStyleLbl="b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F8A20-72D7-43A4-85B4-5BC6886C2766}" type="pres">
      <dgm:prSet presAssocID="{8605E46F-EBBB-446C-997F-1C7973B6157D}" presName="negSpace" presStyleCnt="0"/>
      <dgm:spPr/>
    </dgm:pt>
    <dgm:pt modelId="{4A1EE843-6751-43AC-BDF3-8B78DFB4FC7B}" type="pres">
      <dgm:prSet presAssocID="{8605E46F-EBBB-446C-997F-1C7973B6157D}" presName="circle" presStyleLbl="node1" presStyleIdx="0" presStyleCnt="2"/>
      <dgm:spPr/>
      <dgm:t>
        <a:bodyPr/>
        <a:lstStyle/>
        <a:p>
          <a:endParaRPr lang="en-US"/>
        </a:p>
      </dgm:t>
    </dgm:pt>
    <dgm:pt modelId="{518F2FB0-743B-43C7-976B-7DAFA5DCD69B}" type="pres">
      <dgm:prSet presAssocID="{47E71F38-655C-4D97-939C-5D83DE35E8A0}" presName="transSpace" presStyleCnt="0"/>
      <dgm:spPr/>
    </dgm:pt>
    <dgm:pt modelId="{EDD34453-5A02-44DD-9F1F-249A15171FE9}" type="pres">
      <dgm:prSet presAssocID="{9A0AB29F-C037-4D14-B5C5-AFD3B63ECD74}" presName="posSpace" presStyleCnt="0"/>
      <dgm:spPr/>
    </dgm:pt>
    <dgm:pt modelId="{6690E223-57E1-4A71-92E5-FBA29FE769E9}" type="pres">
      <dgm:prSet presAssocID="{9A0AB29F-C037-4D14-B5C5-AFD3B63ECD74}" presName="vertFlow" presStyleCnt="0"/>
      <dgm:spPr/>
    </dgm:pt>
    <dgm:pt modelId="{B385F89B-E443-448B-B164-3B87C83CD7AE}" type="pres">
      <dgm:prSet presAssocID="{9A0AB29F-C037-4D14-B5C5-AFD3B63ECD74}" presName="topSpace" presStyleCnt="0"/>
      <dgm:spPr/>
    </dgm:pt>
    <dgm:pt modelId="{FFB4307A-45B6-45C5-BF6A-CE7344494A8B}" type="pres">
      <dgm:prSet presAssocID="{9A0AB29F-C037-4D14-B5C5-AFD3B63ECD74}" presName="firstComp" presStyleCnt="0"/>
      <dgm:spPr/>
    </dgm:pt>
    <dgm:pt modelId="{9AEE86C5-E36E-45AD-AA7C-857567F358EE}" type="pres">
      <dgm:prSet presAssocID="{9A0AB29F-C037-4D14-B5C5-AFD3B63ECD74}" presName="firstChild" presStyleLbl="bgAccFollowNode1" presStyleIdx="6" presStyleCnt="12"/>
      <dgm:spPr/>
      <dgm:t>
        <a:bodyPr/>
        <a:lstStyle/>
        <a:p>
          <a:endParaRPr lang="en-US"/>
        </a:p>
      </dgm:t>
    </dgm:pt>
    <dgm:pt modelId="{934EEB01-BD3B-42F5-9252-D3C131BFABA8}" type="pres">
      <dgm:prSet presAssocID="{9A0AB29F-C037-4D14-B5C5-AFD3B63ECD74}" presName="firstChildTx" presStyleLbl="b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ACABF-4549-40BE-81BB-7AC86AE5E562}" type="pres">
      <dgm:prSet presAssocID="{C73716A8-A90E-4E1F-A675-33CE9FBB539A}" presName="comp" presStyleCnt="0"/>
      <dgm:spPr/>
    </dgm:pt>
    <dgm:pt modelId="{0977E1CC-A509-476E-93C1-D6600867DC7C}" type="pres">
      <dgm:prSet presAssocID="{C73716A8-A90E-4E1F-A675-33CE9FBB539A}" presName="child" presStyleLbl="bgAccFollowNode1" presStyleIdx="7" presStyleCnt="12"/>
      <dgm:spPr/>
      <dgm:t>
        <a:bodyPr/>
        <a:lstStyle/>
        <a:p>
          <a:endParaRPr lang="en-US"/>
        </a:p>
      </dgm:t>
    </dgm:pt>
    <dgm:pt modelId="{57DF7E86-DCA0-43DE-B08C-EF574FD1A42D}" type="pres">
      <dgm:prSet presAssocID="{C73716A8-A90E-4E1F-A675-33CE9FBB539A}" presName="childTx" presStyleLbl="b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ED61A-0CF9-4A4D-B4B4-2F6239B358D2}" type="pres">
      <dgm:prSet presAssocID="{5DB9BAE4-CF62-477D-A7A4-6DC930F68840}" presName="comp" presStyleCnt="0"/>
      <dgm:spPr/>
    </dgm:pt>
    <dgm:pt modelId="{88331476-7A90-40CC-B04F-C503CB74236C}" type="pres">
      <dgm:prSet presAssocID="{5DB9BAE4-CF62-477D-A7A4-6DC930F68840}" presName="child" presStyleLbl="bgAccFollowNode1" presStyleIdx="8" presStyleCnt="12"/>
      <dgm:spPr/>
      <dgm:t>
        <a:bodyPr/>
        <a:lstStyle/>
        <a:p>
          <a:endParaRPr lang="en-US"/>
        </a:p>
      </dgm:t>
    </dgm:pt>
    <dgm:pt modelId="{C6B0585A-27FC-48AC-979C-14D4E10B528D}" type="pres">
      <dgm:prSet presAssocID="{5DB9BAE4-CF62-477D-A7A4-6DC930F68840}" presName="childTx" presStyleLbl="b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D660C-95C5-49F5-B141-EFC576B188EA}" type="pres">
      <dgm:prSet presAssocID="{FBA8EAAD-4646-4C9C-BC8A-ED905FD4870D}" presName="comp" presStyleCnt="0"/>
      <dgm:spPr/>
    </dgm:pt>
    <dgm:pt modelId="{045AFEE0-A9E0-4039-9C2C-4A1EEE094D7D}" type="pres">
      <dgm:prSet presAssocID="{FBA8EAAD-4646-4C9C-BC8A-ED905FD4870D}" presName="child" presStyleLbl="bgAccFollowNode1" presStyleIdx="9" presStyleCnt="12"/>
      <dgm:spPr/>
      <dgm:t>
        <a:bodyPr/>
        <a:lstStyle/>
        <a:p>
          <a:endParaRPr lang="en-US"/>
        </a:p>
      </dgm:t>
    </dgm:pt>
    <dgm:pt modelId="{4437DC63-576A-41D2-9752-2E46A222AFB8}" type="pres">
      <dgm:prSet presAssocID="{FBA8EAAD-4646-4C9C-BC8A-ED905FD4870D}" presName="childTx" presStyleLbl="b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5574E-4C75-4171-B3DC-E044DF4863F2}" type="pres">
      <dgm:prSet presAssocID="{47A1E911-2B4A-4D7C-9F52-15BCC8C0C5D3}" presName="comp" presStyleCnt="0"/>
      <dgm:spPr/>
    </dgm:pt>
    <dgm:pt modelId="{1A5619DB-4BB8-4936-BF85-68D658EE8FD5}" type="pres">
      <dgm:prSet presAssocID="{47A1E911-2B4A-4D7C-9F52-15BCC8C0C5D3}" presName="child" presStyleLbl="bgAccFollowNode1" presStyleIdx="10" presStyleCnt="12"/>
      <dgm:spPr/>
      <dgm:t>
        <a:bodyPr/>
        <a:lstStyle/>
        <a:p>
          <a:endParaRPr lang="en-US"/>
        </a:p>
      </dgm:t>
    </dgm:pt>
    <dgm:pt modelId="{B62DE1BC-C1D2-450B-B642-CC7FF81F21B2}" type="pres">
      <dgm:prSet presAssocID="{47A1E911-2B4A-4D7C-9F52-15BCC8C0C5D3}" presName="childTx" presStyleLbl="b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EC929-E56A-4B99-B244-D07FA00D05C0}" type="pres">
      <dgm:prSet presAssocID="{65CF25A8-4311-4385-8869-F9412BE663F9}" presName="comp" presStyleCnt="0"/>
      <dgm:spPr/>
    </dgm:pt>
    <dgm:pt modelId="{2DEC62DE-FB1F-4B2C-8833-2972AD50B0D5}" type="pres">
      <dgm:prSet presAssocID="{65CF25A8-4311-4385-8869-F9412BE663F9}" presName="child" presStyleLbl="bgAccFollowNode1" presStyleIdx="11" presStyleCnt="12"/>
      <dgm:spPr/>
      <dgm:t>
        <a:bodyPr/>
        <a:lstStyle/>
        <a:p>
          <a:endParaRPr lang="en-US"/>
        </a:p>
      </dgm:t>
    </dgm:pt>
    <dgm:pt modelId="{5241FC92-381F-4856-A801-17578DF1867A}" type="pres">
      <dgm:prSet presAssocID="{65CF25A8-4311-4385-8869-F9412BE663F9}" presName="childTx" presStyleLbl="b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905D4-6745-4250-A100-BEC255F1910C}" type="pres">
      <dgm:prSet presAssocID="{9A0AB29F-C037-4D14-B5C5-AFD3B63ECD74}" presName="negSpace" presStyleCnt="0"/>
      <dgm:spPr/>
    </dgm:pt>
    <dgm:pt modelId="{DD3AAB6D-65B7-43BC-8A0A-AB52A53F21DC}" type="pres">
      <dgm:prSet presAssocID="{9A0AB29F-C037-4D14-B5C5-AFD3B63ECD74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4F6AB8C-2629-4981-A64A-A9E3277CB681}" srcId="{9A0AB29F-C037-4D14-B5C5-AFD3B63ECD74}" destId="{FBA8EAAD-4646-4C9C-BC8A-ED905FD4870D}" srcOrd="3" destOrd="0" parTransId="{CE03124C-BEE8-42C8-9379-2CD25EAD279D}" sibTransId="{5DE83C3B-F979-498F-8912-56D475A9D663}"/>
    <dgm:cxn modelId="{4174DC3D-0E74-49B3-8C02-C4867949C9DB}" type="presOf" srcId="{729146FB-2E9E-4761-817D-674687188F29}" destId="{D8B17664-8C19-4F6F-84F6-36344AF39440}" srcOrd="1" destOrd="0" presId="urn:microsoft.com/office/officeart/2005/8/layout/hList9"/>
    <dgm:cxn modelId="{241F52D3-225B-4A45-AE23-A54B34A3FDB4}" srcId="{9D4816D8-4B49-48D1-AD96-E8F5EC2909C1}" destId="{8605E46F-EBBB-446C-997F-1C7973B6157D}" srcOrd="0" destOrd="0" parTransId="{90798348-C7A3-4445-97F4-6FF226F56E4D}" sibTransId="{47E71F38-655C-4D97-939C-5D83DE35E8A0}"/>
    <dgm:cxn modelId="{0ED8FFEC-F888-4260-86BA-AB1BB54BA1C9}" type="presOf" srcId="{6139EEBD-DC13-499C-BFE2-15DFD6E5B03D}" destId="{01C63829-449D-4BD3-9F9B-A9FE0DD9AFEE}" srcOrd="1" destOrd="0" presId="urn:microsoft.com/office/officeart/2005/8/layout/hList9"/>
    <dgm:cxn modelId="{759A79AB-DA21-43DD-A1C8-2A986B8E814A}" type="presOf" srcId="{9D4816D8-4B49-48D1-AD96-E8F5EC2909C1}" destId="{2F547F27-0F7B-40E9-B86E-59EC4E04CE26}" srcOrd="0" destOrd="0" presId="urn:microsoft.com/office/officeart/2005/8/layout/hList9"/>
    <dgm:cxn modelId="{BA1AC2C2-E086-4543-A8FD-871C654782E1}" srcId="{9D4816D8-4B49-48D1-AD96-E8F5EC2909C1}" destId="{9A0AB29F-C037-4D14-B5C5-AFD3B63ECD74}" srcOrd="1" destOrd="0" parTransId="{C8DD497F-E0CA-476B-A60F-C5D15AD8B9DE}" sibTransId="{92B651C5-9090-4CF8-A199-A3E7790C8DE3}"/>
    <dgm:cxn modelId="{BBCEAD13-E1DB-4AE8-B05E-62A7F83C5110}" type="presOf" srcId="{95E7CC9E-04D5-4ACA-A98D-DC65DD94910B}" destId="{6E01E908-15DA-40E4-B2A3-A0D8EA45FDB5}" srcOrd="0" destOrd="0" presId="urn:microsoft.com/office/officeart/2005/8/layout/hList9"/>
    <dgm:cxn modelId="{FB081FC5-D739-4ECB-97BA-F8E068D83F3E}" type="presOf" srcId="{132A4C96-6307-47F6-8C4F-DAD7841EBE3B}" destId="{9AEE86C5-E36E-45AD-AA7C-857567F358EE}" srcOrd="0" destOrd="0" presId="urn:microsoft.com/office/officeart/2005/8/layout/hList9"/>
    <dgm:cxn modelId="{B7E56E33-8288-4A45-8B20-B16E6824F545}" type="presOf" srcId="{47A1E911-2B4A-4D7C-9F52-15BCC8C0C5D3}" destId="{B62DE1BC-C1D2-450B-B642-CC7FF81F21B2}" srcOrd="1" destOrd="0" presId="urn:microsoft.com/office/officeart/2005/8/layout/hList9"/>
    <dgm:cxn modelId="{EE6ECBEB-379F-4418-A472-AE39EB910074}" type="presOf" srcId="{F1933607-7C26-48DC-ACBD-ADE104CE6AD8}" destId="{0DFE54EF-2D4D-4539-949A-6EE45C79CBAF}" srcOrd="0" destOrd="0" presId="urn:microsoft.com/office/officeart/2005/8/layout/hList9"/>
    <dgm:cxn modelId="{F0866B98-DE85-469F-9EB9-F866102A0B86}" type="presOf" srcId="{8605E46F-EBBB-446C-997F-1C7973B6157D}" destId="{4A1EE843-6751-43AC-BDF3-8B78DFB4FC7B}" srcOrd="0" destOrd="0" presId="urn:microsoft.com/office/officeart/2005/8/layout/hList9"/>
    <dgm:cxn modelId="{0FE95820-4713-4509-ABC9-84127D3A2A9C}" srcId="{8605E46F-EBBB-446C-997F-1C7973B6157D}" destId="{729146FB-2E9E-4761-817D-674687188F29}" srcOrd="2" destOrd="0" parTransId="{DC81F5B7-950B-4B44-A12C-3F4EDF91B062}" sibTransId="{3487A70F-4D6D-4EE9-B71B-6BE536F08B04}"/>
    <dgm:cxn modelId="{100C4C6C-560F-4842-8121-7E8EDB285F52}" type="presOf" srcId="{5DB9BAE4-CF62-477D-A7A4-6DC930F68840}" destId="{88331476-7A90-40CC-B04F-C503CB74236C}" srcOrd="0" destOrd="0" presId="urn:microsoft.com/office/officeart/2005/8/layout/hList9"/>
    <dgm:cxn modelId="{885C9EAC-02B6-4905-BFEE-16F3D9AB072E}" srcId="{8605E46F-EBBB-446C-997F-1C7973B6157D}" destId="{95E7CC9E-04D5-4ACA-A98D-DC65DD94910B}" srcOrd="5" destOrd="0" parTransId="{3204F7E4-5505-4731-B7C3-020547F186C6}" sibTransId="{4C853E30-26FC-4ADA-B51F-A17E1E249BA9}"/>
    <dgm:cxn modelId="{74DE6C8B-5B3A-4883-90FD-B110B548D929}" type="presOf" srcId="{9A0AB29F-C037-4D14-B5C5-AFD3B63ECD74}" destId="{DD3AAB6D-65B7-43BC-8A0A-AB52A53F21DC}" srcOrd="0" destOrd="0" presId="urn:microsoft.com/office/officeart/2005/8/layout/hList9"/>
    <dgm:cxn modelId="{2304804F-57BC-42BC-BC3B-5F673CD5BE70}" type="presOf" srcId="{729146FB-2E9E-4761-817D-674687188F29}" destId="{033B0D48-0684-4A84-BE21-643B2A73EDE2}" srcOrd="0" destOrd="0" presId="urn:microsoft.com/office/officeart/2005/8/layout/hList9"/>
    <dgm:cxn modelId="{E9753920-8BEC-44BB-8FEA-7676663960E0}" srcId="{8605E46F-EBBB-446C-997F-1C7973B6157D}" destId="{6B8341C3-4E6A-4348-85B5-BD2E6CAD23C4}" srcOrd="0" destOrd="0" parTransId="{F8F9ED4B-665E-48CE-A134-9382A2964B91}" sibTransId="{4D0CF5A3-A6DE-4C87-8F7A-15980B0AF651}"/>
    <dgm:cxn modelId="{C8D105AA-820B-4C46-ACA6-3026F6F5F108}" type="presOf" srcId="{65CF25A8-4311-4385-8869-F9412BE663F9}" destId="{5241FC92-381F-4856-A801-17578DF1867A}" srcOrd="1" destOrd="0" presId="urn:microsoft.com/office/officeart/2005/8/layout/hList9"/>
    <dgm:cxn modelId="{7038170D-91E0-4E1E-8122-2080253151D1}" type="presOf" srcId="{6B8341C3-4E6A-4348-85B5-BD2E6CAD23C4}" destId="{D2051ADE-4FDD-47F4-A891-D81BA614FAB5}" srcOrd="0" destOrd="0" presId="urn:microsoft.com/office/officeart/2005/8/layout/hList9"/>
    <dgm:cxn modelId="{4E5899A4-3E9B-4121-B060-EE74DE2A790A}" srcId="{9A0AB29F-C037-4D14-B5C5-AFD3B63ECD74}" destId="{132A4C96-6307-47F6-8C4F-DAD7841EBE3B}" srcOrd="0" destOrd="0" parTransId="{3C391C31-B72C-4D5A-8485-364CB611747F}" sibTransId="{A7E51FE1-447F-4A85-A599-3B21BF2CC743}"/>
    <dgm:cxn modelId="{569A0233-6C5D-4F91-AF18-8FF9FA9E7B8B}" type="presOf" srcId="{CC2E100A-B44B-4CBF-B923-4B2206819038}" destId="{77E5B19E-6C45-4E70-94D6-376E499297F8}" srcOrd="0" destOrd="0" presId="urn:microsoft.com/office/officeart/2005/8/layout/hList9"/>
    <dgm:cxn modelId="{CDA7F8B5-A686-4C9A-81A9-D68083E4A34B}" type="presOf" srcId="{5DB9BAE4-CF62-477D-A7A4-6DC930F68840}" destId="{C6B0585A-27FC-48AC-979C-14D4E10B528D}" srcOrd="1" destOrd="0" presId="urn:microsoft.com/office/officeart/2005/8/layout/hList9"/>
    <dgm:cxn modelId="{76C4FE03-A927-4945-AC3B-36139FA96504}" type="presOf" srcId="{F1933607-7C26-48DC-ACBD-ADE104CE6AD8}" destId="{7679DB0A-C71F-4D78-9A10-5072A2429C94}" srcOrd="1" destOrd="0" presId="urn:microsoft.com/office/officeart/2005/8/layout/hList9"/>
    <dgm:cxn modelId="{5C6D22FD-ED3F-42B2-BF1D-B6B6EBBC3600}" type="presOf" srcId="{95E7CC9E-04D5-4ACA-A98D-DC65DD94910B}" destId="{DDEAE92D-6DF1-4872-9C10-1C64BD5863F8}" srcOrd="1" destOrd="0" presId="urn:microsoft.com/office/officeart/2005/8/layout/hList9"/>
    <dgm:cxn modelId="{101D59D0-9CBA-4E14-9AD0-FD584A57EBF1}" type="presOf" srcId="{6B8341C3-4E6A-4348-85B5-BD2E6CAD23C4}" destId="{61C7BB70-F832-4F3A-A555-0E44262E7F81}" srcOrd="1" destOrd="0" presId="urn:microsoft.com/office/officeart/2005/8/layout/hList9"/>
    <dgm:cxn modelId="{6114D378-4AB1-462D-B1E9-7A611E03149A}" srcId="{9A0AB29F-C037-4D14-B5C5-AFD3B63ECD74}" destId="{5DB9BAE4-CF62-477D-A7A4-6DC930F68840}" srcOrd="2" destOrd="0" parTransId="{145C4D19-635B-496E-AE70-4D36CD267C1E}" sibTransId="{82FAA25F-DB2E-4A75-93D5-0D0CB1188583}"/>
    <dgm:cxn modelId="{F1E2F889-3822-4600-AC84-A4C3439E565D}" srcId="{8605E46F-EBBB-446C-997F-1C7973B6157D}" destId="{6139EEBD-DC13-499C-BFE2-15DFD6E5B03D}" srcOrd="4" destOrd="0" parTransId="{712B962E-6B64-4B6B-B1CB-25407B153A5E}" sibTransId="{08F4E5E2-C2F3-40E0-8649-81FD692ADCEE}"/>
    <dgm:cxn modelId="{1EEC354F-50EF-4D6C-B293-C6ECAF174484}" type="presOf" srcId="{CC2E100A-B44B-4CBF-B923-4B2206819038}" destId="{A4D59EB6-1F7B-46FF-B4C8-E5E5CE7F87AA}" srcOrd="1" destOrd="0" presId="urn:microsoft.com/office/officeart/2005/8/layout/hList9"/>
    <dgm:cxn modelId="{FD022002-2719-474D-907C-31255B437A5A}" srcId="{8605E46F-EBBB-446C-997F-1C7973B6157D}" destId="{CC2E100A-B44B-4CBF-B923-4B2206819038}" srcOrd="3" destOrd="0" parTransId="{1DE2E866-DB25-4AE1-BDBE-F795A9F36012}" sibTransId="{B627AF34-C8F3-49EC-9B9F-64FB8D0A5DB9}"/>
    <dgm:cxn modelId="{6230D45B-2715-4591-B929-1D616C0634F5}" type="presOf" srcId="{47A1E911-2B4A-4D7C-9F52-15BCC8C0C5D3}" destId="{1A5619DB-4BB8-4936-BF85-68D658EE8FD5}" srcOrd="0" destOrd="0" presId="urn:microsoft.com/office/officeart/2005/8/layout/hList9"/>
    <dgm:cxn modelId="{FFAE5BAA-3115-4812-AF9D-4995660E5907}" srcId="{9A0AB29F-C037-4D14-B5C5-AFD3B63ECD74}" destId="{C73716A8-A90E-4E1F-A675-33CE9FBB539A}" srcOrd="1" destOrd="0" parTransId="{7B9DC82C-5EE2-4F73-8446-19063C53ED8F}" sibTransId="{8CAA44F0-BBFC-4A4C-8A38-B4F6F4A922C5}"/>
    <dgm:cxn modelId="{522C1027-B0FC-400F-8DF0-8CC80413EBCE}" srcId="{8605E46F-EBBB-446C-997F-1C7973B6157D}" destId="{F1933607-7C26-48DC-ACBD-ADE104CE6AD8}" srcOrd="1" destOrd="0" parTransId="{2AC024F2-A78D-4255-8BCD-B9CF0444BECD}" sibTransId="{6FAEA863-19E9-417F-9721-9989B3975ACC}"/>
    <dgm:cxn modelId="{248D78FB-3773-42F8-87A5-7222E049908D}" type="presOf" srcId="{C73716A8-A90E-4E1F-A675-33CE9FBB539A}" destId="{0977E1CC-A509-476E-93C1-D6600867DC7C}" srcOrd="0" destOrd="0" presId="urn:microsoft.com/office/officeart/2005/8/layout/hList9"/>
    <dgm:cxn modelId="{82CA0D71-0298-46EB-9478-B6688D7AED37}" type="presOf" srcId="{6139EEBD-DC13-499C-BFE2-15DFD6E5B03D}" destId="{889CC78A-0E78-4A43-95FF-2D60779CA4EA}" srcOrd="0" destOrd="0" presId="urn:microsoft.com/office/officeart/2005/8/layout/hList9"/>
    <dgm:cxn modelId="{D53A379D-B5BC-4B03-B337-E2F9807D8E7A}" srcId="{9A0AB29F-C037-4D14-B5C5-AFD3B63ECD74}" destId="{47A1E911-2B4A-4D7C-9F52-15BCC8C0C5D3}" srcOrd="4" destOrd="0" parTransId="{CD47AF42-E117-49D4-AC79-924F788F5B40}" sibTransId="{29C33297-C341-468E-979E-E105FF94398F}"/>
    <dgm:cxn modelId="{E67B7396-1959-40F4-B5B2-3F58AAD483CE}" srcId="{9A0AB29F-C037-4D14-B5C5-AFD3B63ECD74}" destId="{65CF25A8-4311-4385-8869-F9412BE663F9}" srcOrd="5" destOrd="0" parTransId="{22A17647-EF9A-4A22-A35C-F5777F920F9B}" sibTransId="{BB500DA9-0C54-4AEA-961A-23A96216102B}"/>
    <dgm:cxn modelId="{B9D5A828-4234-418C-8216-ED30B47F695B}" type="presOf" srcId="{65CF25A8-4311-4385-8869-F9412BE663F9}" destId="{2DEC62DE-FB1F-4B2C-8833-2972AD50B0D5}" srcOrd="0" destOrd="0" presId="urn:microsoft.com/office/officeart/2005/8/layout/hList9"/>
    <dgm:cxn modelId="{42769BAA-700C-4939-BCF6-04284666A746}" type="presOf" srcId="{FBA8EAAD-4646-4C9C-BC8A-ED905FD4870D}" destId="{4437DC63-576A-41D2-9752-2E46A222AFB8}" srcOrd="1" destOrd="0" presId="urn:microsoft.com/office/officeart/2005/8/layout/hList9"/>
    <dgm:cxn modelId="{702666FC-29D3-4AAA-B09A-E97EDFE75FB4}" type="presOf" srcId="{FBA8EAAD-4646-4C9C-BC8A-ED905FD4870D}" destId="{045AFEE0-A9E0-4039-9C2C-4A1EEE094D7D}" srcOrd="0" destOrd="0" presId="urn:microsoft.com/office/officeart/2005/8/layout/hList9"/>
    <dgm:cxn modelId="{11EB9A1E-D066-49C5-86F4-082C9DD8EE21}" type="presOf" srcId="{C73716A8-A90E-4E1F-A675-33CE9FBB539A}" destId="{57DF7E86-DCA0-43DE-B08C-EF574FD1A42D}" srcOrd="1" destOrd="0" presId="urn:microsoft.com/office/officeart/2005/8/layout/hList9"/>
    <dgm:cxn modelId="{206928DA-21E3-4419-95F0-A1B753A22C2D}" type="presOf" srcId="{132A4C96-6307-47F6-8C4F-DAD7841EBE3B}" destId="{934EEB01-BD3B-42F5-9252-D3C131BFABA8}" srcOrd="1" destOrd="0" presId="urn:microsoft.com/office/officeart/2005/8/layout/hList9"/>
    <dgm:cxn modelId="{D9BE5C88-1ED2-4ACB-81CE-B6DDF59A496B}" type="presParOf" srcId="{2F547F27-0F7B-40E9-B86E-59EC4E04CE26}" destId="{2E73DF6C-A8A1-432F-8E15-6B28CF51459C}" srcOrd="0" destOrd="0" presId="urn:microsoft.com/office/officeart/2005/8/layout/hList9"/>
    <dgm:cxn modelId="{0BEE5D2C-1889-4814-90C2-81143A9189BF}" type="presParOf" srcId="{2F547F27-0F7B-40E9-B86E-59EC4E04CE26}" destId="{DE318F8D-E657-4DE2-808F-C0F969C1E469}" srcOrd="1" destOrd="0" presId="urn:microsoft.com/office/officeart/2005/8/layout/hList9"/>
    <dgm:cxn modelId="{4EAD92FE-3BF0-4ADE-ADB8-9E808A589144}" type="presParOf" srcId="{DE318F8D-E657-4DE2-808F-C0F969C1E469}" destId="{1F8658AB-34BF-468B-BBED-6B5D64829C53}" srcOrd="0" destOrd="0" presId="urn:microsoft.com/office/officeart/2005/8/layout/hList9"/>
    <dgm:cxn modelId="{8909B738-C4F3-438B-99C6-3F1A6207B375}" type="presParOf" srcId="{DE318F8D-E657-4DE2-808F-C0F969C1E469}" destId="{17D0F7EA-9160-4332-8AFE-81B3B72A1788}" srcOrd="1" destOrd="0" presId="urn:microsoft.com/office/officeart/2005/8/layout/hList9"/>
    <dgm:cxn modelId="{F4895F28-6621-422D-BA10-C6BF28D2093B}" type="presParOf" srcId="{17D0F7EA-9160-4332-8AFE-81B3B72A1788}" destId="{D2051ADE-4FDD-47F4-A891-D81BA614FAB5}" srcOrd="0" destOrd="0" presId="urn:microsoft.com/office/officeart/2005/8/layout/hList9"/>
    <dgm:cxn modelId="{999970A8-1A6D-41A6-A995-E2D9D45917C4}" type="presParOf" srcId="{17D0F7EA-9160-4332-8AFE-81B3B72A1788}" destId="{61C7BB70-F832-4F3A-A555-0E44262E7F81}" srcOrd="1" destOrd="0" presId="urn:microsoft.com/office/officeart/2005/8/layout/hList9"/>
    <dgm:cxn modelId="{3A9B9116-8016-42D3-BF09-70D5C30F0CCC}" type="presParOf" srcId="{DE318F8D-E657-4DE2-808F-C0F969C1E469}" destId="{6ED123C6-8E3D-4615-AAAE-9482B22769C2}" srcOrd="2" destOrd="0" presId="urn:microsoft.com/office/officeart/2005/8/layout/hList9"/>
    <dgm:cxn modelId="{C36F4585-EF1D-45A4-A32A-6BABA7126B51}" type="presParOf" srcId="{6ED123C6-8E3D-4615-AAAE-9482B22769C2}" destId="{0DFE54EF-2D4D-4539-949A-6EE45C79CBAF}" srcOrd="0" destOrd="0" presId="urn:microsoft.com/office/officeart/2005/8/layout/hList9"/>
    <dgm:cxn modelId="{C2D22BDA-2C47-416F-B7F6-D84AA63A2531}" type="presParOf" srcId="{6ED123C6-8E3D-4615-AAAE-9482B22769C2}" destId="{7679DB0A-C71F-4D78-9A10-5072A2429C94}" srcOrd="1" destOrd="0" presId="urn:microsoft.com/office/officeart/2005/8/layout/hList9"/>
    <dgm:cxn modelId="{E7E4E6D3-19CD-4A63-A673-DD4C6D73E22F}" type="presParOf" srcId="{DE318F8D-E657-4DE2-808F-C0F969C1E469}" destId="{5EB11D44-2BF4-42EA-AD58-78FFC48A1428}" srcOrd="3" destOrd="0" presId="urn:microsoft.com/office/officeart/2005/8/layout/hList9"/>
    <dgm:cxn modelId="{38373677-557A-4F16-9D9C-15B860AF48BE}" type="presParOf" srcId="{5EB11D44-2BF4-42EA-AD58-78FFC48A1428}" destId="{033B0D48-0684-4A84-BE21-643B2A73EDE2}" srcOrd="0" destOrd="0" presId="urn:microsoft.com/office/officeart/2005/8/layout/hList9"/>
    <dgm:cxn modelId="{1F3D6AAD-F0AE-46BE-9528-E7C10C79C181}" type="presParOf" srcId="{5EB11D44-2BF4-42EA-AD58-78FFC48A1428}" destId="{D8B17664-8C19-4F6F-84F6-36344AF39440}" srcOrd="1" destOrd="0" presId="urn:microsoft.com/office/officeart/2005/8/layout/hList9"/>
    <dgm:cxn modelId="{CC6CA00D-7428-48D2-82F3-EDB3226720FD}" type="presParOf" srcId="{DE318F8D-E657-4DE2-808F-C0F969C1E469}" destId="{8FD39557-818A-4796-ABDF-602109F468B7}" srcOrd="4" destOrd="0" presId="urn:microsoft.com/office/officeart/2005/8/layout/hList9"/>
    <dgm:cxn modelId="{A400293B-FB41-468A-8AEC-FC19F7F04DB1}" type="presParOf" srcId="{8FD39557-818A-4796-ABDF-602109F468B7}" destId="{77E5B19E-6C45-4E70-94D6-376E499297F8}" srcOrd="0" destOrd="0" presId="urn:microsoft.com/office/officeart/2005/8/layout/hList9"/>
    <dgm:cxn modelId="{0D1FDFB0-DDA1-4CCA-8A99-A1BE2AAE8B48}" type="presParOf" srcId="{8FD39557-818A-4796-ABDF-602109F468B7}" destId="{A4D59EB6-1F7B-46FF-B4C8-E5E5CE7F87AA}" srcOrd="1" destOrd="0" presId="urn:microsoft.com/office/officeart/2005/8/layout/hList9"/>
    <dgm:cxn modelId="{D22753C6-D628-45DD-8113-72B569FCFBFD}" type="presParOf" srcId="{DE318F8D-E657-4DE2-808F-C0F969C1E469}" destId="{86B636B6-7E25-4D21-AD29-C56D8677E897}" srcOrd="5" destOrd="0" presId="urn:microsoft.com/office/officeart/2005/8/layout/hList9"/>
    <dgm:cxn modelId="{697B87AF-3533-489C-A18F-54E3D522F1CB}" type="presParOf" srcId="{86B636B6-7E25-4D21-AD29-C56D8677E897}" destId="{889CC78A-0E78-4A43-95FF-2D60779CA4EA}" srcOrd="0" destOrd="0" presId="urn:microsoft.com/office/officeart/2005/8/layout/hList9"/>
    <dgm:cxn modelId="{D4612C5E-D99B-46B5-89EE-9971560E1C6C}" type="presParOf" srcId="{86B636B6-7E25-4D21-AD29-C56D8677E897}" destId="{01C63829-449D-4BD3-9F9B-A9FE0DD9AFEE}" srcOrd="1" destOrd="0" presId="urn:microsoft.com/office/officeart/2005/8/layout/hList9"/>
    <dgm:cxn modelId="{D102BEAD-40F8-4262-AADE-164EEA67B2A0}" type="presParOf" srcId="{DE318F8D-E657-4DE2-808F-C0F969C1E469}" destId="{3D3679C5-6D4B-4390-9B63-81722C3B40F1}" srcOrd="6" destOrd="0" presId="urn:microsoft.com/office/officeart/2005/8/layout/hList9"/>
    <dgm:cxn modelId="{E7696125-8BAA-4496-B094-AEF5CB0F88D2}" type="presParOf" srcId="{3D3679C5-6D4B-4390-9B63-81722C3B40F1}" destId="{6E01E908-15DA-40E4-B2A3-A0D8EA45FDB5}" srcOrd="0" destOrd="0" presId="urn:microsoft.com/office/officeart/2005/8/layout/hList9"/>
    <dgm:cxn modelId="{B9ECCEC4-4216-4289-A439-E7F4491BD327}" type="presParOf" srcId="{3D3679C5-6D4B-4390-9B63-81722C3B40F1}" destId="{DDEAE92D-6DF1-4872-9C10-1C64BD5863F8}" srcOrd="1" destOrd="0" presId="urn:microsoft.com/office/officeart/2005/8/layout/hList9"/>
    <dgm:cxn modelId="{F243523D-14FE-4B1B-978F-332C2E1C8DB8}" type="presParOf" srcId="{2F547F27-0F7B-40E9-B86E-59EC4E04CE26}" destId="{F87F8A20-72D7-43A4-85B4-5BC6886C2766}" srcOrd="2" destOrd="0" presId="urn:microsoft.com/office/officeart/2005/8/layout/hList9"/>
    <dgm:cxn modelId="{CDF5DB4C-1C28-46A7-8C72-50DA530361BB}" type="presParOf" srcId="{2F547F27-0F7B-40E9-B86E-59EC4E04CE26}" destId="{4A1EE843-6751-43AC-BDF3-8B78DFB4FC7B}" srcOrd="3" destOrd="0" presId="urn:microsoft.com/office/officeart/2005/8/layout/hList9"/>
    <dgm:cxn modelId="{F44B7294-4ED8-4143-AE88-05AA5951F68F}" type="presParOf" srcId="{2F547F27-0F7B-40E9-B86E-59EC4E04CE26}" destId="{518F2FB0-743B-43C7-976B-7DAFA5DCD69B}" srcOrd="4" destOrd="0" presId="urn:microsoft.com/office/officeart/2005/8/layout/hList9"/>
    <dgm:cxn modelId="{EEB34E91-86E0-49FA-A618-FA16504198BC}" type="presParOf" srcId="{2F547F27-0F7B-40E9-B86E-59EC4E04CE26}" destId="{EDD34453-5A02-44DD-9F1F-249A15171FE9}" srcOrd="5" destOrd="0" presId="urn:microsoft.com/office/officeart/2005/8/layout/hList9"/>
    <dgm:cxn modelId="{B854F67F-D1F7-4D1D-A0D9-5E9F7F44DFDB}" type="presParOf" srcId="{2F547F27-0F7B-40E9-B86E-59EC4E04CE26}" destId="{6690E223-57E1-4A71-92E5-FBA29FE769E9}" srcOrd="6" destOrd="0" presId="urn:microsoft.com/office/officeart/2005/8/layout/hList9"/>
    <dgm:cxn modelId="{D4230734-D855-4A70-A8DD-D0D3937BE6D6}" type="presParOf" srcId="{6690E223-57E1-4A71-92E5-FBA29FE769E9}" destId="{B385F89B-E443-448B-B164-3B87C83CD7AE}" srcOrd="0" destOrd="0" presId="urn:microsoft.com/office/officeart/2005/8/layout/hList9"/>
    <dgm:cxn modelId="{7E42ADA1-6552-482F-B41A-B17B1B221EA1}" type="presParOf" srcId="{6690E223-57E1-4A71-92E5-FBA29FE769E9}" destId="{FFB4307A-45B6-45C5-BF6A-CE7344494A8B}" srcOrd="1" destOrd="0" presId="urn:microsoft.com/office/officeart/2005/8/layout/hList9"/>
    <dgm:cxn modelId="{B92B4224-D00D-4FF7-8916-323BF4908E6C}" type="presParOf" srcId="{FFB4307A-45B6-45C5-BF6A-CE7344494A8B}" destId="{9AEE86C5-E36E-45AD-AA7C-857567F358EE}" srcOrd="0" destOrd="0" presId="urn:microsoft.com/office/officeart/2005/8/layout/hList9"/>
    <dgm:cxn modelId="{8B3ABB06-C415-4A6B-96DD-937E3F9E16E7}" type="presParOf" srcId="{FFB4307A-45B6-45C5-BF6A-CE7344494A8B}" destId="{934EEB01-BD3B-42F5-9252-D3C131BFABA8}" srcOrd="1" destOrd="0" presId="urn:microsoft.com/office/officeart/2005/8/layout/hList9"/>
    <dgm:cxn modelId="{5EF1D3E4-9F9A-43F5-B87B-5956087A93EF}" type="presParOf" srcId="{6690E223-57E1-4A71-92E5-FBA29FE769E9}" destId="{8B5ACABF-4549-40BE-81BB-7AC86AE5E562}" srcOrd="2" destOrd="0" presId="urn:microsoft.com/office/officeart/2005/8/layout/hList9"/>
    <dgm:cxn modelId="{5889F3D7-7BA6-4D22-B0CE-8E0F51B2C9A6}" type="presParOf" srcId="{8B5ACABF-4549-40BE-81BB-7AC86AE5E562}" destId="{0977E1CC-A509-476E-93C1-D6600867DC7C}" srcOrd="0" destOrd="0" presId="urn:microsoft.com/office/officeart/2005/8/layout/hList9"/>
    <dgm:cxn modelId="{364F38B7-2920-4202-B65E-4B5F28BE96A0}" type="presParOf" srcId="{8B5ACABF-4549-40BE-81BB-7AC86AE5E562}" destId="{57DF7E86-DCA0-43DE-B08C-EF574FD1A42D}" srcOrd="1" destOrd="0" presId="urn:microsoft.com/office/officeart/2005/8/layout/hList9"/>
    <dgm:cxn modelId="{0187CEE1-E7E5-4CA6-9687-3CA7A9E46FED}" type="presParOf" srcId="{6690E223-57E1-4A71-92E5-FBA29FE769E9}" destId="{B8CED61A-0CF9-4A4D-B4B4-2F6239B358D2}" srcOrd="3" destOrd="0" presId="urn:microsoft.com/office/officeart/2005/8/layout/hList9"/>
    <dgm:cxn modelId="{7FB55BD0-120C-466F-9A88-6761A6ECD105}" type="presParOf" srcId="{B8CED61A-0CF9-4A4D-B4B4-2F6239B358D2}" destId="{88331476-7A90-40CC-B04F-C503CB74236C}" srcOrd="0" destOrd="0" presId="urn:microsoft.com/office/officeart/2005/8/layout/hList9"/>
    <dgm:cxn modelId="{C302323E-71AF-4C0E-977E-8C23CCA7E760}" type="presParOf" srcId="{B8CED61A-0CF9-4A4D-B4B4-2F6239B358D2}" destId="{C6B0585A-27FC-48AC-979C-14D4E10B528D}" srcOrd="1" destOrd="0" presId="urn:microsoft.com/office/officeart/2005/8/layout/hList9"/>
    <dgm:cxn modelId="{54869F3A-B64C-42E1-9880-215AF323EFBC}" type="presParOf" srcId="{6690E223-57E1-4A71-92E5-FBA29FE769E9}" destId="{C61D660C-95C5-49F5-B141-EFC576B188EA}" srcOrd="4" destOrd="0" presId="urn:microsoft.com/office/officeart/2005/8/layout/hList9"/>
    <dgm:cxn modelId="{6A4BD69F-F84E-4B2E-BB24-8CFD2AA93547}" type="presParOf" srcId="{C61D660C-95C5-49F5-B141-EFC576B188EA}" destId="{045AFEE0-A9E0-4039-9C2C-4A1EEE094D7D}" srcOrd="0" destOrd="0" presId="urn:microsoft.com/office/officeart/2005/8/layout/hList9"/>
    <dgm:cxn modelId="{3EADBED2-C149-4B35-8422-F8C99A3B08D5}" type="presParOf" srcId="{C61D660C-95C5-49F5-B141-EFC576B188EA}" destId="{4437DC63-576A-41D2-9752-2E46A222AFB8}" srcOrd="1" destOrd="0" presId="urn:microsoft.com/office/officeart/2005/8/layout/hList9"/>
    <dgm:cxn modelId="{0AE2C810-97E1-48B3-AF68-D5C43FCB49AF}" type="presParOf" srcId="{6690E223-57E1-4A71-92E5-FBA29FE769E9}" destId="{3C95574E-4C75-4171-B3DC-E044DF4863F2}" srcOrd="5" destOrd="0" presId="urn:microsoft.com/office/officeart/2005/8/layout/hList9"/>
    <dgm:cxn modelId="{19497AE1-7E85-4296-86E5-63C864C244DE}" type="presParOf" srcId="{3C95574E-4C75-4171-B3DC-E044DF4863F2}" destId="{1A5619DB-4BB8-4936-BF85-68D658EE8FD5}" srcOrd="0" destOrd="0" presId="urn:microsoft.com/office/officeart/2005/8/layout/hList9"/>
    <dgm:cxn modelId="{33D76AF0-3B17-4EA3-8765-97AD8D81438A}" type="presParOf" srcId="{3C95574E-4C75-4171-B3DC-E044DF4863F2}" destId="{B62DE1BC-C1D2-450B-B642-CC7FF81F21B2}" srcOrd="1" destOrd="0" presId="urn:microsoft.com/office/officeart/2005/8/layout/hList9"/>
    <dgm:cxn modelId="{315887D6-4D49-4135-8497-76A1E0679DF0}" type="presParOf" srcId="{6690E223-57E1-4A71-92E5-FBA29FE769E9}" destId="{96FEC929-E56A-4B99-B244-D07FA00D05C0}" srcOrd="6" destOrd="0" presId="urn:microsoft.com/office/officeart/2005/8/layout/hList9"/>
    <dgm:cxn modelId="{22C03B08-BF4C-4CEA-BF5C-70C00A459072}" type="presParOf" srcId="{96FEC929-E56A-4B99-B244-D07FA00D05C0}" destId="{2DEC62DE-FB1F-4B2C-8833-2972AD50B0D5}" srcOrd="0" destOrd="0" presId="urn:microsoft.com/office/officeart/2005/8/layout/hList9"/>
    <dgm:cxn modelId="{750FAC22-F7F9-4E11-BC17-2C5B7FEE93D8}" type="presParOf" srcId="{96FEC929-E56A-4B99-B244-D07FA00D05C0}" destId="{5241FC92-381F-4856-A801-17578DF1867A}" srcOrd="1" destOrd="0" presId="urn:microsoft.com/office/officeart/2005/8/layout/hList9"/>
    <dgm:cxn modelId="{83AE77BF-1675-42E9-9355-A93FDBEC3017}" type="presParOf" srcId="{2F547F27-0F7B-40E9-B86E-59EC4E04CE26}" destId="{E86905D4-6745-4250-A100-BEC255F1910C}" srcOrd="7" destOrd="0" presId="urn:microsoft.com/office/officeart/2005/8/layout/hList9"/>
    <dgm:cxn modelId="{91DA7017-6FAB-4432-89EA-96755E090B57}" type="presParOf" srcId="{2F547F27-0F7B-40E9-B86E-59EC4E04CE26}" destId="{DD3AAB6D-65B7-43BC-8A0A-AB52A53F21D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9010B5-A8CF-4529-8CEA-1AC1644AD6DB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6A191-BCD2-494A-8442-07EFA4DD397D}">
      <dgm:prSet phldrT="[Text]"/>
      <dgm:spPr/>
      <dgm:t>
        <a:bodyPr/>
        <a:lstStyle/>
        <a:p>
          <a:r>
            <a:rPr lang="en-US" dirty="0"/>
            <a:t>NPV</a:t>
          </a:r>
        </a:p>
      </dgm:t>
    </dgm:pt>
    <dgm:pt modelId="{26422089-3FA7-41D3-94EB-48B18381F839}" type="parTrans" cxnId="{6B84C2DE-2F1E-4782-83C5-7CF10CD06A8E}">
      <dgm:prSet/>
      <dgm:spPr/>
      <dgm:t>
        <a:bodyPr/>
        <a:lstStyle/>
        <a:p>
          <a:endParaRPr lang="en-US"/>
        </a:p>
      </dgm:t>
    </dgm:pt>
    <dgm:pt modelId="{F798CC10-C730-46AE-B750-DF6624490B5D}" type="sibTrans" cxnId="{6B84C2DE-2F1E-4782-83C5-7CF10CD06A8E}">
      <dgm:prSet/>
      <dgm:spPr/>
      <dgm:t>
        <a:bodyPr/>
        <a:lstStyle/>
        <a:p>
          <a:endParaRPr lang="en-US"/>
        </a:p>
      </dgm:t>
    </dgm:pt>
    <dgm:pt modelId="{51C20E87-6076-4FB4-90A0-5ECC05BA1F9E}">
      <dgm:prSet phldrT="[Text]"/>
      <dgm:spPr/>
      <dgm:t>
        <a:bodyPr/>
        <a:lstStyle/>
        <a:p>
          <a:r>
            <a:rPr lang="en-US" dirty="0"/>
            <a:t>$143,000</a:t>
          </a:r>
        </a:p>
      </dgm:t>
    </dgm:pt>
    <dgm:pt modelId="{1AFEC67E-2AD4-418C-AE85-F6B1D5691A7B}" type="parTrans" cxnId="{19B62F4C-6761-4556-8A12-DC6BE3DD0B95}">
      <dgm:prSet/>
      <dgm:spPr/>
      <dgm:t>
        <a:bodyPr/>
        <a:lstStyle/>
        <a:p>
          <a:endParaRPr lang="en-US"/>
        </a:p>
      </dgm:t>
    </dgm:pt>
    <dgm:pt modelId="{AA1B093F-8318-4226-8F86-760F86D86297}" type="sibTrans" cxnId="{19B62F4C-6761-4556-8A12-DC6BE3DD0B95}">
      <dgm:prSet/>
      <dgm:spPr/>
      <dgm:t>
        <a:bodyPr/>
        <a:lstStyle/>
        <a:p>
          <a:endParaRPr lang="en-US"/>
        </a:p>
      </dgm:t>
    </dgm:pt>
    <dgm:pt modelId="{53AC98CB-B864-486D-8309-8FCF0D117DE2}">
      <dgm:prSet phldrT="[Text]"/>
      <dgm:spPr/>
      <dgm:t>
        <a:bodyPr/>
        <a:lstStyle/>
        <a:p>
          <a:r>
            <a:rPr lang="en-US" dirty="0"/>
            <a:t>IRR</a:t>
          </a:r>
        </a:p>
      </dgm:t>
    </dgm:pt>
    <dgm:pt modelId="{596C423B-5607-4A67-865A-744BA2C9270E}" type="parTrans" cxnId="{A893D4E4-5F4B-41B7-A548-E2B91A1196A9}">
      <dgm:prSet/>
      <dgm:spPr/>
      <dgm:t>
        <a:bodyPr/>
        <a:lstStyle/>
        <a:p>
          <a:endParaRPr lang="en-US"/>
        </a:p>
      </dgm:t>
    </dgm:pt>
    <dgm:pt modelId="{71C5843E-9E4C-462E-8A40-6D2EE3E82CCA}" type="sibTrans" cxnId="{A893D4E4-5F4B-41B7-A548-E2B91A1196A9}">
      <dgm:prSet/>
      <dgm:spPr/>
      <dgm:t>
        <a:bodyPr/>
        <a:lstStyle/>
        <a:p>
          <a:endParaRPr lang="en-US"/>
        </a:p>
      </dgm:t>
    </dgm:pt>
    <dgm:pt modelId="{48A23F33-5E95-4779-AD3D-A1B2A0E4D3F8}">
      <dgm:prSet phldrT="[Text]"/>
      <dgm:spPr/>
      <dgm:t>
        <a:bodyPr/>
        <a:lstStyle/>
        <a:p>
          <a:r>
            <a:rPr lang="en-US" dirty="0"/>
            <a:t>232%</a:t>
          </a:r>
        </a:p>
      </dgm:t>
    </dgm:pt>
    <dgm:pt modelId="{5E5F6A08-D3CE-49DE-AF2F-7C2455B4A9B7}" type="parTrans" cxnId="{C199B542-4CAA-46F9-90DD-2CC3FF3FD268}">
      <dgm:prSet/>
      <dgm:spPr/>
      <dgm:t>
        <a:bodyPr/>
        <a:lstStyle/>
        <a:p>
          <a:endParaRPr lang="en-US"/>
        </a:p>
      </dgm:t>
    </dgm:pt>
    <dgm:pt modelId="{D8B97BB6-4A3D-4FF4-B54B-82822A649CC7}" type="sibTrans" cxnId="{C199B542-4CAA-46F9-90DD-2CC3FF3FD268}">
      <dgm:prSet/>
      <dgm:spPr/>
      <dgm:t>
        <a:bodyPr/>
        <a:lstStyle/>
        <a:p>
          <a:endParaRPr lang="en-US"/>
        </a:p>
      </dgm:t>
    </dgm:pt>
    <dgm:pt modelId="{03DE447C-FAE3-4D6F-A728-5C6EB110B3E9}">
      <dgm:prSet phldrT="[Text]"/>
      <dgm:spPr/>
      <dgm:t>
        <a:bodyPr/>
        <a:lstStyle/>
        <a:p>
          <a:r>
            <a:rPr lang="en-US" dirty="0"/>
            <a:t>Risk Rate</a:t>
          </a:r>
        </a:p>
      </dgm:t>
    </dgm:pt>
    <dgm:pt modelId="{BC99DE43-96B4-465B-B369-CC1CF75703E6}" type="parTrans" cxnId="{6D3D5144-B48F-4187-BFF9-A54233B8871E}">
      <dgm:prSet/>
      <dgm:spPr/>
      <dgm:t>
        <a:bodyPr/>
        <a:lstStyle/>
        <a:p>
          <a:endParaRPr lang="en-US"/>
        </a:p>
      </dgm:t>
    </dgm:pt>
    <dgm:pt modelId="{02570A01-15EC-4C06-93EC-4E83E69AE15C}" type="sibTrans" cxnId="{6D3D5144-B48F-4187-BFF9-A54233B8871E}">
      <dgm:prSet/>
      <dgm:spPr/>
      <dgm:t>
        <a:bodyPr/>
        <a:lstStyle/>
        <a:p>
          <a:endParaRPr lang="en-US"/>
        </a:p>
      </dgm:t>
    </dgm:pt>
    <dgm:pt modelId="{114A5C36-E4EF-4A5B-80AD-DEAA07FD4A78}">
      <dgm:prSet phldrT="[Text]"/>
      <dgm:spPr/>
      <dgm:t>
        <a:bodyPr/>
        <a:lstStyle/>
        <a:p>
          <a:r>
            <a:rPr lang="en-US" dirty="0"/>
            <a:t>16%</a:t>
          </a:r>
        </a:p>
      </dgm:t>
    </dgm:pt>
    <dgm:pt modelId="{EDC2414B-48B5-4970-8F58-2E84771B8679}" type="parTrans" cxnId="{DE5D15AA-0A7D-452B-820E-7EE5E0CF5C59}">
      <dgm:prSet/>
      <dgm:spPr/>
      <dgm:t>
        <a:bodyPr/>
        <a:lstStyle/>
        <a:p>
          <a:endParaRPr lang="en-US"/>
        </a:p>
      </dgm:t>
    </dgm:pt>
    <dgm:pt modelId="{628D80B9-C57C-4003-B211-FD85AE9779D1}" type="sibTrans" cxnId="{DE5D15AA-0A7D-452B-820E-7EE5E0CF5C59}">
      <dgm:prSet/>
      <dgm:spPr/>
      <dgm:t>
        <a:bodyPr/>
        <a:lstStyle/>
        <a:p>
          <a:endParaRPr lang="en-US"/>
        </a:p>
      </dgm:t>
    </dgm:pt>
    <dgm:pt modelId="{5A797C1E-9F32-4245-9C8C-410D9448FA0A}" type="pres">
      <dgm:prSet presAssocID="{529010B5-A8CF-4529-8CEA-1AC1644AD6D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6ED34A-7B1B-45B6-B4D1-9894F725A611}" type="pres">
      <dgm:prSet presAssocID="{D7A6A191-BCD2-494A-8442-07EFA4DD397D}" presName="linNode" presStyleCnt="0"/>
      <dgm:spPr/>
    </dgm:pt>
    <dgm:pt modelId="{82BD4C17-A5A3-4A0F-ABAD-78EC29763892}" type="pres">
      <dgm:prSet presAssocID="{D7A6A191-BCD2-494A-8442-07EFA4DD397D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61146-2F59-43F0-93C5-0E192DB06F8C}" type="pres">
      <dgm:prSet presAssocID="{D7A6A191-BCD2-494A-8442-07EFA4DD397D}" presName="childShp" presStyleLbl="bgAccFollowNode1" presStyleIdx="0" presStyleCnt="3" custScaleY="69751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0938AA74-FB05-41D6-80A1-4B364F203E46}" type="pres">
      <dgm:prSet presAssocID="{F798CC10-C730-46AE-B750-DF6624490B5D}" presName="spacing" presStyleCnt="0"/>
      <dgm:spPr/>
    </dgm:pt>
    <dgm:pt modelId="{154F3F6B-5944-4101-9024-C11CB23DFD2F}" type="pres">
      <dgm:prSet presAssocID="{53AC98CB-B864-486D-8309-8FCF0D117DE2}" presName="linNode" presStyleCnt="0"/>
      <dgm:spPr/>
    </dgm:pt>
    <dgm:pt modelId="{C5FB37C3-43D4-4FC4-9A37-710DE0A372A3}" type="pres">
      <dgm:prSet presAssocID="{53AC98CB-B864-486D-8309-8FCF0D117DE2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E8017-51B3-418D-8BD8-7B162E59A498}" type="pres">
      <dgm:prSet presAssocID="{53AC98CB-B864-486D-8309-8FCF0D117DE2}" presName="childShp" presStyleLbl="bgAccFollowNode1" presStyleIdx="1" presStyleCnt="3" custScaleY="6378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52220A8A-53ED-4C0B-9191-FB03A06EB5B7}" type="pres">
      <dgm:prSet presAssocID="{71C5843E-9E4C-462E-8A40-6D2EE3E82CCA}" presName="spacing" presStyleCnt="0"/>
      <dgm:spPr/>
    </dgm:pt>
    <dgm:pt modelId="{32313587-6E8F-4B5B-8271-565B098062AE}" type="pres">
      <dgm:prSet presAssocID="{03DE447C-FAE3-4D6F-A728-5C6EB110B3E9}" presName="linNode" presStyleCnt="0"/>
      <dgm:spPr/>
    </dgm:pt>
    <dgm:pt modelId="{F0895929-57DF-453D-A931-4867D36B9909}" type="pres">
      <dgm:prSet presAssocID="{03DE447C-FAE3-4D6F-A728-5C6EB110B3E9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28F3D-7EF9-47A7-9DE6-CCCA15736D40}" type="pres">
      <dgm:prSet presAssocID="{03DE447C-FAE3-4D6F-A728-5C6EB110B3E9}" presName="childShp" presStyleLbl="bgAccFollowNode1" presStyleIdx="2" presStyleCnt="3" custScaleY="67649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</dgm:ptLst>
  <dgm:cxnLst>
    <dgm:cxn modelId="{28C9F6CA-ECFC-4A44-8C55-CE991B32BD2B}" type="presOf" srcId="{48A23F33-5E95-4779-AD3D-A1B2A0E4D3F8}" destId="{6D9E8017-51B3-418D-8BD8-7B162E59A498}" srcOrd="0" destOrd="0" presId="urn:microsoft.com/office/officeart/2005/8/layout/vList6"/>
    <dgm:cxn modelId="{F5AC82DC-D1DE-4037-892F-9A93393635AB}" type="presOf" srcId="{529010B5-A8CF-4529-8CEA-1AC1644AD6DB}" destId="{5A797C1E-9F32-4245-9C8C-410D9448FA0A}" srcOrd="0" destOrd="0" presId="urn:microsoft.com/office/officeart/2005/8/layout/vList6"/>
    <dgm:cxn modelId="{1D921CC2-948E-4841-9AA3-BC7E49236410}" type="presOf" srcId="{51C20E87-6076-4FB4-90A0-5ECC05BA1F9E}" destId="{12A61146-2F59-43F0-93C5-0E192DB06F8C}" srcOrd="0" destOrd="0" presId="urn:microsoft.com/office/officeart/2005/8/layout/vList6"/>
    <dgm:cxn modelId="{A893D4E4-5F4B-41B7-A548-E2B91A1196A9}" srcId="{529010B5-A8CF-4529-8CEA-1AC1644AD6DB}" destId="{53AC98CB-B864-486D-8309-8FCF0D117DE2}" srcOrd="1" destOrd="0" parTransId="{596C423B-5607-4A67-865A-744BA2C9270E}" sibTransId="{71C5843E-9E4C-462E-8A40-6D2EE3E82CCA}"/>
    <dgm:cxn modelId="{DE5D15AA-0A7D-452B-820E-7EE5E0CF5C59}" srcId="{03DE447C-FAE3-4D6F-A728-5C6EB110B3E9}" destId="{114A5C36-E4EF-4A5B-80AD-DEAA07FD4A78}" srcOrd="0" destOrd="0" parTransId="{EDC2414B-48B5-4970-8F58-2E84771B8679}" sibTransId="{628D80B9-C57C-4003-B211-FD85AE9779D1}"/>
    <dgm:cxn modelId="{6B84C2DE-2F1E-4782-83C5-7CF10CD06A8E}" srcId="{529010B5-A8CF-4529-8CEA-1AC1644AD6DB}" destId="{D7A6A191-BCD2-494A-8442-07EFA4DD397D}" srcOrd="0" destOrd="0" parTransId="{26422089-3FA7-41D3-94EB-48B18381F839}" sibTransId="{F798CC10-C730-46AE-B750-DF6624490B5D}"/>
    <dgm:cxn modelId="{69CBB852-C802-4F39-91FC-4D9E8CFD3C84}" type="presOf" srcId="{53AC98CB-B864-486D-8309-8FCF0D117DE2}" destId="{C5FB37C3-43D4-4FC4-9A37-710DE0A372A3}" srcOrd="0" destOrd="0" presId="urn:microsoft.com/office/officeart/2005/8/layout/vList6"/>
    <dgm:cxn modelId="{8EC48BF6-E285-4E3C-B4B6-2D217BCC4376}" type="presOf" srcId="{114A5C36-E4EF-4A5B-80AD-DEAA07FD4A78}" destId="{92C28F3D-7EF9-47A7-9DE6-CCCA15736D40}" srcOrd="0" destOrd="0" presId="urn:microsoft.com/office/officeart/2005/8/layout/vList6"/>
    <dgm:cxn modelId="{6D3D5144-B48F-4187-BFF9-A54233B8871E}" srcId="{529010B5-A8CF-4529-8CEA-1AC1644AD6DB}" destId="{03DE447C-FAE3-4D6F-A728-5C6EB110B3E9}" srcOrd="2" destOrd="0" parTransId="{BC99DE43-96B4-465B-B369-CC1CF75703E6}" sibTransId="{02570A01-15EC-4C06-93EC-4E83E69AE15C}"/>
    <dgm:cxn modelId="{C199B542-4CAA-46F9-90DD-2CC3FF3FD268}" srcId="{53AC98CB-B864-486D-8309-8FCF0D117DE2}" destId="{48A23F33-5E95-4779-AD3D-A1B2A0E4D3F8}" srcOrd="0" destOrd="0" parTransId="{5E5F6A08-D3CE-49DE-AF2F-7C2455B4A9B7}" sibTransId="{D8B97BB6-4A3D-4FF4-B54B-82822A649CC7}"/>
    <dgm:cxn modelId="{19B62F4C-6761-4556-8A12-DC6BE3DD0B95}" srcId="{D7A6A191-BCD2-494A-8442-07EFA4DD397D}" destId="{51C20E87-6076-4FB4-90A0-5ECC05BA1F9E}" srcOrd="0" destOrd="0" parTransId="{1AFEC67E-2AD4-418C-AE85-F6B1D5691A7B}" sibTransId="{AA1B093F-8318-4226-8F86-760F86D86297}"/>
    <dgm:cxn modelId="{4EBF207C-9ECA-40E0-9CE4-B2668EA055E2}" type="presOf" srcId="{D7A6A191-BCD2-494A-8442-07EFA4DD397D}" destId="{82BD4C17-A5A3-4A0F-ABAD-78EC29763892}" srcOrd="0" destOrd="0" presId="urn:microsoft.com/office/officeart/2005/8/layout/vList6"/>
    <dgm:cxn modelId="{44A3D22C-1733-472B-BD16-4EB34CA1DB69}" type="presOf" srcId="{03DE447C-FAE3-4D6F-A728-5C6EB110B3E9}" destId="{F0895929-57DF-453D-A931-4867D36B9909}" srcOrd="0" destOrd="0" presId="urn:microsoft.com/office/officeart/2005/8/layout/vList6"/>
    <dgm:cxn modelId="{9F7545FA-A583-4A92-958F-2211BCC46E9F}" type="presParOf" srcId="{5A797C1E-9F32-4245-9C8C-410D9448FA0A}" destId="{036ED34A-7B1B-45B6-B4D1-9894F725A611}" srcOrd="0" destOrd="0" presId="urn:microsoft.com/office/officeart/2005/8/layout/vList6"/>
    <dgm:cxn modelId="{0F14CBBC-EB9F-4CD8-8AF7-BEA6B4AD7050}" type="presParOf" srcId="{036ED34A-7B1B-45B6-B4D1-9894F725A611}" destId="{82BD4C17-A5A3-4A0F-ABAD-78EC29763892}" srcOrd="0" destOrd="0" presId="urn:microsoft.com/office/officeart/2005/8/layout/vList6"/>
    <dgm:cxn modelId="{2CE7D3F7-58F3-43A1-A98E-A2393939728A}" type="presParOf" srcId="{036ED34A-7B1B-45B6-B4D1-9894F725A611}" destId="{12A61146-2F59-43F0-93C5-0E192DB06F8C}" srcOrd="1" destOrd="0" presId="urn:microsoft.com/office/officeart/2005/8/layout/vList6"/>
    <dgm:cxn modelId="{15EC6DB5-E03E-4F68-96B7-FFD7CFD4632F}" type="presParOf" srcId="{5A797C1E-9F32-4245-9C8C-410D9448FA0A}" destId="{0938AA74-FB05-41D6-80A1-4B364F203E46}" srcOrd="1" destOrd="0" presId="urn:microsoft.com/office/officeart/2005/8/layout/vList6"/>
    <dgm:cxn modelId="{3F47E027-4AF7-43E2-B73D-3515395B1FA0}" type="presParOf" srcId="{5A797C1E-9F32-4245-9C8C-410D9448FA0A}" destId="{154F3F6B-5944-4101-9024-C11CB23DFD2F}" srcOrd="2" destOrd="0" presId="urn:microsoft.com/office/officeart/2005/8/layout/vList6"/>
    <dgm:cxn modelId="{AE22885B-460A-4A6C-8CA4-9C042B787D83}" type="presParOf" srcId="{154F3F6B-5944-4101-9024-C11CB23DFD2F}" destId="{C5FB37C3-43D4-4FC4-9A37-710DE0A372A3}" srcOrd="0" destOrd="0" presId="urn:microsoft.com/office/officeart/2005/8/layout/vList6"/>
    <dgm:cxn modelId="{82AC0F55-7D39-43C1-ABB2-9B7ABF347CFE}" type="presParOf" srcId="{154F3F6B-5944-4101-9024-C11CB23DFD2F}" destId="{6D9E8017-51B3-418D-8BD8-7B162E59A498}" srcOrd="1" destOrd="0" presId="urn:microsoft.com/office/officeart/2005/8/layout/vList6"/>
    <dgm:cxn modelId="{A4C83717-AE87-4FF7-81D4-730EABEEABC7}" type="presParOf" srcId="{5A797C1E-9F32-4245-9C8C-410D9448FA0A}" destId="{52220A8A-53ED-4C0B-9191-FB03A06EB5B7}" srcOrd="3" destOrd="0" presId="urn:microsoft.com/office/officeart/2005/8/layout/vList6"/>
    <dgm:cxn modelId="{52AAA445-1C47-4670-9714-C3D7C6DE4EAF}" type="presParOf" srcId="{5A797C1E-9F32-4245-9C8C-410D9448FA0A}" destId="{32313587-6E8F-4B5B-8271-565B098062AE}" srcOrd="4" destOrd="0" presId="urn:microsoft.com/office/officeart/2005/8/layout/vList6"/>
    <dgm:cxn modelId="{6DD79243-A963-4F02-840F-EE8A1856EF6B}" type="presParOf" srcId="{32313587-6E8F-4B5B-8271-565B098062AE}" destId="{F0895929-57DF-453D-A931-4867D36B9909}" srcOrd="0" destOrd="0" presId="urn:microsoft.com/office/officeart/2005/8/layout/vList6"/>
    <dgm:cxn modelId="{618E341B-95CB-48AD-8A05-01659EC3BCD7}" type="presParOf" srcId="{32313587-6E8F-4B5B-8271-565B098062AE}" destId="{92C28F3D-7EF9-47A7-9DE6-CCCA15736D4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9D1EF0-4D6B-41D4-A62E-CF87C963BB3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97478E-A90F-4E1F-B25D-00102791C3C7}">
      <dgm:prSet phldrT="[Text]"/>
      <dgm:spPr/>
      <dgm:t>
        <a:bodyPr/>
        <a:lstStyle/>
        <a:p>
          <a:r>
            <a:rPr lang="en-US" dirty="0"/>
            <a:t>Organizational</a:t>
          </a:r>
        </a:p>
      </dgm:t>
    </dgm:pt>
    <dgm:pt modelId="{6D82F9E4-C661-4D3B-AC32-E186D07F8E76}" type="parTrans" cxnId="{1E454B0D-BF06-4962-AB72-28377552AF59}">
      <dgm:prSet/>
      <dgm:spPr/>
      <dgm:t>
        <a:bodyPr/>
        <a:lstStyle/>
        <a:p>
          <a:endParaRPr lang="en-US"/>
        </a:p>
      </dgm:t>
    </dgm:pt>
    <dgm:pt modelId="{EB19F982-CCA8-43EE-BD93-A589A7CC549A}" type="sibTrans" cxnId="{1E454B0D-BF06-4962-AB72-28377552AF59}">
      <dgm:prSet/>
      <dgm:spPr/>
      <dgm:t>
        <a:bodyPr/>
        <a:lstStyle/>
        <a:p>
          <a:endParaRPr lang="en-US"/>
        </a:p>
      </dgm:t>
    </dgm:pt>
    <dgm:pt modelId="{C92D1690-A3A6-4CBB-B6E5-D05B43E3CD38}">
      <dgm:prSet phldrT="[Text]"/>
      <dgm:spPr/>
      <dgm:t>
        <a:bodyPr/>
        <a:lstStyle/>
        <a:p>
          <a:r>
            <a:rPr lang="en-US" dirty="0"/>
            <a:t>Continued Support</a:t>
          </a:r>
        </a:p>
      </dgm:t>
    </dgm:pt>
    <dgm:pt modelId="{AA5A45E9-C96C-43E8-B94F-B81D76FC3849}" type="parTrans" cxnId="{1F89C257-6BAB-465D-B620-45A3AA33B72B}">
      <dgm:prSet/>
      <dgm:spPr/>
      <dgm:t>
        <a:bodyPr/>
        <a:lstStyle/>
        <a:p>
          <a:endParaRPr lang="en-US"/>
        </a:p>
      </dgm:t>
    </dgm:pt>
    <dgm:pt modelId="{5B9503CB-0787-42B3-B400-690CFF10B81A}" type="sibTrans" cxnId="{1F89C257-6BAB-465D-B620-45A3AA33B72B}">
      <dgm:prSet/>
      <dgm:spPr/>
      <dgm:t>
        <a:bodyPr/>
        <a:lstStyle/>
        <a:p>
          <a:endParaRPr lang="en-US"/>
        </a:p>
      </dgm:t>
    </dgm:pt>
    <dgm:pt modelId="{4332EDB2-4B7C-4FFD-816E-773F822A78E0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33867684-B9BC-4921-BC6F-E25FFF7174F1}" type="parTrans" cxnId="{7BB1642D-1BF6-46F3-8AAC-E71E06BCFA6F}">
      <dgm:prSet/>
      <dgm:spPr/>
      <dgm:t>
        <a:bodyPr/>
        <a:lstStyle/>
        <a:p>
          <a:endParaRPr lang="en-US"/>
        </a:p>
      </dgm:t>
    </dgm:pt>
    <dgm:pt modelId="{FCE25493-61C8-4AAC-B7D0-B373F70BDBFB}" type="sibTrans" cxnId="{7BB1642D-1BF6-46F3-8AAC-E71E06BCFA6F}">
      <dgm:prSet/>
      <dgm:spPr/>
      <dgm:t>
        <a:bodyPr/>
        <a:lstStyle/>
        <a:p>
          <a:endParaRPr lang="en-US"/>
        </a:p>
      </dgm:t>
    </dgm:pt>
    <dgm:pt modelId="{052CF701-C10C-4AFA-9FC2-227F4C134E98}">
      <dgm:prSet phldrT="[Text]"/>
      <dgm:spPr/>
      <dgm:t>
        <a:bodyPr/>
        <a:lstStyle/>
        <a:p>
          <a:r>
            <a:rPr lang="en-US" dirty="0"/>
            <a:t>Integration Failures*</a:t>
          </a:r>
        </a:p>
      </dgm:t>
    </dgm:pt>
    <dgm:pt modelId="{FCBD7152-C1FC-4BAB-B8A7-38AF09A692A4}" type="parTrans" cxnId="{223C2E10-77D6-496A-BB57-B4CE14775A91}">
      <dgm:prSet/>
      <dgm:spPr/>
      <dgm:t>
        <a:bodyPr/>
        <a:lstStyle/>
        <a:p>
          <a:endParaRPr lang="en-US"/>
        </a:p>
      </dgm:t>
    </dgm:pt>
    <dgm:pt modelId="{BEAFB302-0D77-4FAB-904F-82B1AF3AE2B2}" type="sibTrans" cxnId="{223C2E10-77D6-496A-BB57-B4CE14775A91}">
      <dgm:prSet/>
      <dgm:spPr/>
      <dgm:t>
        <a:bodyPr/>
        <a:lstStyle/>
        <a:p>
          <a:endParaRPr lang="en-US"/>
        </a:p>
      </dgm:t>
    </dgm:pt>
    <dgm:pt modelId="{37A80C9A-EE15-4F38-BC73-48D31090A6EB}">
      <dgm:prSet phldrT="[Text]"/>
      <dgm:spPr/>
      <dgm:t>
        <a:bodyPr/>
        <a:lstStyle/>
        <a:p>
          <a:r>
            <a:rPr lang="en-US" dirty="0"/>
            <a:t>Resource</a:t>
          </a:r>
        </a:p>
      </dgm:t>
    </dgm:pt>
    <dgm:pt modelId="{3AF70C5C-4652-44A2-8CAF-CE60572406D2}" type="parTrans" cxnId="{2E8A43D8-D8F2-4B5C-A0BE-B213D970B26E}">
      <dgm:prSet/>
      <dgm:spPr/>
      <dgm:t>
        <a:bodyPr/>
        <a:lstStyle/>
        <a:p>
          <a:endParaRPr lang="en-US"/>
        </a:p>
      </dgm:t>
    </dgm:pt>
    <dgm:pt modelId="{127D7551-F63C-4CF3-9768-94EB76EAC574}" type="sibTrans" cxnId="{2E8A43D8-D8F2-4B5C-A0BE-B213D970B26E}">
      <dgm:prSet/>
      <dgm:spPr/>
      <dgm:t>
        <a:bodyPr/>
        <a:lstStyle/>
        <a:p>
          <a:endParaRPr lang="en-US"/>
        </a:p>
      </dgm:t>
    </dgm:pt>
    <dgm:pt modelId="{1CFAD5DF-2A08-4A0D-938A-11F96A604479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D21C529B-6CE4-4283-A958-DAA5A5878D9B}" type="parTrans" cxnId="{4C222A8E-857D-4AA9-AD9D-69F688C2C8AD}">
      <dgm:prSet/>
      <dgm:spPr/>
      <dgm:t>
        <a:bodyPr/>
        <a:lstStyle/>
        <a:p>
          <a:endParaRPr lang="en-US"/>
        </a:p>
      </dgm:t>
    </dgm:pt>
    <dgm:pt modelId="{CB935DE9-36D2-431D-867F-67B13F2AA4ED}" type="sibTrans" cxnId="{4C222A8E-857D-4AA9-AD9D-69F688C2C8AD}">
      <dgm:prSet/>
      <dgm:spPr/>
      <dgm:t>
        <a:bodyPr/>
        <a:lstStyle/>
        <a:p>
          <a:endParaRPr lang="en-US"/>
        </a:p>
      </dgm:t>
    </dgm:pt>
    <dgm:pt modelId="{0BDB95F1-00CA-4189-A8DD-E3EA5A5368F8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E9DB06C4-895D-4759-A56D-15251B1FA379}" type="parTrans" cxnId="{D2725A62-026A-4304-B9EB-C39CB8716980}">
      <dgm:prSet/>
      <dgm:spPr/>
      <dgm:t>
        <a:bodyPr/>
        <a:lstStyle/>
        <a:p>
          <a:endParaRPr lang="en-US"/>
        </a:p>
      </dgm:t>
    </dgm:pt>
    <dgm:pt modelId="{F2F58EDE-CB28-47ED-B51B-83C7A9BF3FB1}" type="sibTrans" cxnId="{D2725A62-026A-4304-B9EB-C39CB8716980}">
      <dgm:prSet/>
      <dgm:spPr/>
      <dgm:t>
        <a:bodyPr/>
        <a:lstStyle/>
        <a:p>
          <a:endParaRPr lang="en-US"/>
        </a:p>
      </dgm:t>
    </dgm:pt>
    <dgm:pt modelId="{5FDBF4BC-2E73-4176-BA91-7FD5714C64BB}">
      <dgm:prSet phldrT="[Text]"/>
      <dgm:spPr/>
      <dgm:t>
        <a:bodyPr/>
        <a:lstStyle/>
        <a:p>
          <a:r>
            <a:rPr lang="en-US" dirty="0"/>
            <a:t>Compliance Failures</a:t>
          </a:r>
        </a:p>
      </dgm:t>
    </dgm:pt>
    <dgm:pt modelId="{DC84F76B-6533-4D1B-A4D1-C33B25BC431C}" type="parTrans" cxnId="{D42291A8-C7F2-4708-9778-C6A4E779AF20}">
      <dgm:prSet/>
      <dgm:spPr/>
      <dgm:t>
        <a:bodyPr/>
        <a:lstStyle/>
        <a:p>
          <a:endParaRPr lang="en-US"/>
        </a:p>
      </dgm:t>
    </dgm:pt>
    <dgm:pt modelId="{DC57B063-6103-4880-A949-27E141E02638}" type="sibTrans" cxnId="{D42291A8-C7F2-4708-9778-C6A4E779AF20}">
      <dgm:prSet/>
      <dgm:spPr/>
      <dgm:t>
        <a:bodyPr/>
        <a:lstStyle/>
        <a:p>
          <a:endParaRPr lang="en-US"/>
        </a:p>
      </dgm:t>
    </dgm:pt>
    <dgm:pt modelId="{DD2B5F6C-97FA-46BD-87A4-337135A4915E}">
      <dgm:prSet phldrT="[Text]"/>
      <dgm:spPr/>
      <dgm:t>
        <a:bodyPr/>
        <a:lstStyle/>
        <a:p>
          <a:r>
            <a:rPr lang="en-US" dirty="0"/>
            <a:t>Back End Volatility</a:t>
          </a:r>
        </a:p>
      </dgm:t>
    </dgm:pt>
    <dgm:pt modelId="{CA8C7CFB-40AA-45D4-B470-BE95BA0223FE}" type="parTrans" cxnId="{A95BF225-F8CF-4C6F-A6B2-27178E879033}">
      <dgm:prSet/>
      <dgm:spPr/>
      <dgm:t>
        <a:bodyPr/>
        <a:lstStyle/>
        <a:p>
          <a:endParaRPr lang="en-US"/>
        </a:p>
      </dgm:t>
    </dgm:pt>
    <dgm:pt modelId="{4786AC5D-F4A7-40B1-B5B9-B328A4AEAA9E}" type="sibTrans" cxnId="{A95BF225-F8CF-4C6F-A6B2-27178E879033}">
      <dgm:prSet/>
      <dgm:spPr/>
      <dgm:t>
        <a:bodyPr/>
        <a:lstStyle/>
        <a:p>
          <a:endParaRPr lang="en-US"/>
        </a:p>
      </dgm:t>
    </dgm:pt>
    <dgm:pt modelId="{A0719E64-7CA7-495B-96BF-BA74A2AFAAFB}">
      <dgm:prSet phldrT="[Text]"/>
      <dgm:spPr/>
      <dgm:t>
        <a:bodyPr/>
        <a:lstStyle/>
        <a:p>
          <a:r>
            <a:rPr lang="en-US" dirty="0"/>
            <a:t>Future Development Stack</a:t>
          </a:r>
        </a:p>
      </dgm:t>
    </dgm:pt>
    <dgm:pt modelId="{D19132F9-2DD7-42F0-8196-C392D8DEB95D}" type="parTrans" cxnId="{2A9B7FC8-FF31-46BA-B6EC-1B2E7CBCB8E8}">
      <dgm:prSet/>
      <dgm:spPr/>
      <dgm:t>
        <a:bodyPr/>
        <a:lstStyle/>
        <a:p>
          <a:endParaRPr lang="en-US"/>
        </a:p>
      </dgm:t>
    </dgm:pt>
    <dgm:pt modelId="{DF514E81-C9C9-4AC8-9DD6-679E27908134}" type="sibTrans" cxnId="{2A9B7FC8-FF31-46BA-B6EC-1B2E7CBCB8E8}">
      <dgm:prSet/>
      <dgm:spPr/>
      <dgm:t>
        <a:bodyPr/>
        <a:lstStyle/>
        <a:p>
          <a:endParaRPr lang="en-US"/>
        </a:p>
      </dgm:t>
    </dgm:pt>
    <dgm:pt modelId="{E53D80D0-FF14-4E2E-AA5B-1DE94D8497D1}">
      <dgm:prSet phldrT="[Text]"/>
      <dgm:spPr/>
      <dgm:t>
        <a:bodyPr/>
        <a:lstStyle/>
        <a:p>
          <a:r>
            <a:rPr lang="en-US" dirty="0"/>
            <a:t>Timeline Overages</a:t>
          </a:r>
        </a:p>
      </dgm:t>
    </dgm:pt>
    <dgm:pt modelId="{79D0FE32-8F70-4755-ABDE-2C1FACCC3D7D}" type="parTrans" cxnId="{8ADFEFAC-16AD-4D43-8A0C-E7115844A74E}">
      <dgm:prSet/>
      <dgm:spPr/>
      <dgm:t>
        <a:bodyPr/>
        <a:lstStyle/>
        <a:p>
          <a:endParaRPr lang="en-US"/>
        </a:p>
      </dgm:t>
    </dgm:pt>
    <dgm:pt modelId="{E58E5AC8-67BF-4E0E-946C-03CF40703A7B}" type="sibTrans" cxnId="{8ADFEFAC-16AD-4D43-8A0C-E7115844A74E}">
      <dgm:prSet/>
      <dgm:spPr/>
      <dgm:t>
        <a:bodyPr/>
        <a:lstStyle/>
        <a:p>
          <a:endParaRPr lang="en-US"/>
        </a:p>
      </dgm:t>
    </dgm:pt>
    <dgm:pt modelId="{C71AC1BE-2DFC-4887-BEE5-128B86C16455}" type="pres">
      <dgm:prSet presAssocID="{BB9D1EF0-4D6B-41D4-A62E-CF87C963BB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6798EE-B962-472B-A5E4-F273A5D10B7D}" type="pres">
      <dgm:prSet presAssocID="{9797478E-A90F-4E1F-B25D-00102791C3C7}" presName="linNode" presStyleCnt="0"/>
      <dgm:spPr/>
    </dgm:pt>
    <dgm:pt modelId="{37638B3B-FB49-4B77-9191-071FD8B5949F}" type="pres">
      <dgm:prSet presAssocID="{9797478E-A90F-4E1F-B25D-00102791C3C7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18C38-3804-4F7D-AEED-4522B8FD4B35}" type="pres">
      <dgm:prSet presAssocID="{9797478E-A90F-4E1F-B25D-00102791C3C7}" presName="bracket" presStyleLbl="parChTrans1D1" presStyleIdx="0" presStyleCnt="4"/>
      <dgm:spPr/>
    </dgm:pt>
    <dgm:pt modelId="{EEA80E7E-34A6-40DF-9F22-5E1142C1AB97}" type="pres">
      <dgm:prSet presAssocID="{9797478E-A90F-4E1F-B25D-00102791C3C7}" presName="spH" presStyleCnt="0"/>
      <dgm:spPr/>
    </dgm:pt>
    <dgm:pt modelId="{D7429A76-C0C0-48F8-B964-35A01D902607}" type="pres">
      <dgm:prSet presAssocID="{9797478E-A90F-4E1F-B25D-00102791C3C7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5D9F9-FE53-42CA-B5D4-296DE93E6F48}" type="pres">
      <dgm:prSet presAssocID="{EB19F982-CCA8-43EE-BD93-A589A7CC549A}" presName="spV" presStyleCnt="0"/>
      <dgm:spPr/>
    </dgm:pt>
    <dgm:pt modelId="{E40C9132-B043-4B35-B5D8-F37298CF3460}" type="pres">
      <dgm:prSet presAssocID="{4332EDB2-4B7C-4FFD-816E-773F822A78E0}" presName="linNode" presStyleCnt="0"/>
      <dgm:spPr/>
    </dgm:pt>
    <dgm:pt modelId="{AB924C3A-79EB-48DE-A591-26AF0FF64DA9}" type="pres">
      <dgm:prSet presAssocID="{4332EDB2-4B7C-4FFD-816E-773F822A78E0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E532C-B396-4FAC-8E04-A05EB32F629B}" type="pres">
      <dgm:prSet presAssocID="{4332EDB2-4B7C-4FFD-816E-773F822A78E0}" presName="bracket" presStyleLbl="parChTrans1D1" presStyleIdx="1" presStyleCnt="4"/>
      <dgm:spPr/>
    </dgm:pt>
    <dgm:pt modelId="{D4C3241E-97C7-42F4-A1AC-5A768105E46E}" type="pres">
      <dgm:prSet presAssocID="{4332EDB2-4B7C-4FFD-816E-773F822A78E0}" presName="spH" presStyleCnt="0"/>
      <dgm:spPr/>
    </dgm:pt>
    <dgm:pt modelId="{5626F40C-4376-48AB-9114-C3C690E1239F}" type="pres">
      <dgm:prSet presAssocID="{4332EDB2-4B7C-4FFD-816E-773F822A78E0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867C7-FE22-4ECB-A81A-B8A29112CDBE}" type="pres">
      <dgm:prSet presAssocID="{FCE25493-61C8-4AAC-B7D0-B373F70BDBFB}" presName="spV" presStyleCnt="0"/>
      <dgm:spPr/>
    </dgm:pt>
    <dgm:pt modelId="{889C3E5D-0656-445C-B620-7EAB7B02D9F1}" type="pres">
      <dgm:prSet presAssocID="{37A80C9A-EE15-4F38-BC73-48D31090A6EB}" presName="linNode" presStyleCnt="0"/>
      <dgm:spPr/>
    </dgm:pt>
    <dgm:pt modelId="{0C583F8A-F9D8-4E58-B489-696A40764CE4}" type="pres">
      <dgm:prSet presAssocID="{37A80C9A-EE15-4F38-BC73-48D31090A6E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CA561-71A9-4EB4-A76A-D7F74DEBE446}" type="pres">
      <dgm:prSet presAssocID="{37A80C9A-EE15-4F38-BC73-48D31090A6EB}" presName="bracket" presStyleLbl="parChTrans1D1" presStyleIdx="2" presStyleCnt="4"/>
      <dgm:spPr/>
    </dgm:pt>
    <dgm:pt modelId="{47D96E74-673F-468B-8D0E-D72C0AC16BB5}" type="pres">
      <dgm:prSet presAssocID="{37A80C9A-EE15-4F38-BC73-48D31090A6EB}" presName="spH" presStyleCnt="0"/>
      <dgm:spPr/>
    </dgm:pt>
    <dgm:pt modelId="{E318697C-0ADA-4344-9B29-16F34F2201C3}" type="pres">
      <dgm:prSet presAssocID="{37A80C9A-EE15-4F38-BC73-48D31090A6E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72F90-BC07-46D4-AC68-3891690E49AA}" type="pres">
      <dgm:prSet presAssocID="{127D7551-F63C-4CF3-9768-94EB76EAC574}" presName="spV" presStyleCnt="0"/>
      <dgm:spPr/>
    </dgm:pt>
    <dgm:pt modelId="{8E09764F-F00B-4451-A810-4A6484313FD2}" type="pres">
      <dgm:prSet presAssocID="{1CFAD5DF-2A08-4A0D-938A-11F96A604479}" presName="linNode" presStyleCnt="0"/>
      <dgm:spPr/>
    </dgm:pt>
    <dgm:pt modelId="{5C0843A5-03F7-4168-8A91-FFD1C20B4CB6}" type="pres">
      <dgm:prSet presAssocID="{1CFAD5DF-2A08-4A0D-938A-11F96A604479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5333-2A4F-4770-9A94-26201B6713FF}" type="pres">
      <dgm:prSet presAssocID="{1CFAD5DF-2A08-4A0D-938A-11F96A604479}" presName="bracket" presStyleLbl="parChTrans1D1" presStyleIdx="3" presStyleCnt="4"/>
      <dgm:spPr/>
    </dgm:pt>
    <dgm:pt modelId="{7C80BB5D-C14C-4BAE-B66B-F85FC2A5558A}" type="pres">
      <dgm:prSet presAssocID="{1CFAD5DF-2A08-4A0D-938A-11F96A604479}" presName="spH" presStyleCnt="0"/>
      <dgm:spPr/>
    </dgm:pt>
    <dgm:pt modelId="{DEDB9D7B-8EEF-418E-B8F4-9878B8BFD9E3}" type="pres">
      <dgm:prSet presAssocID="{1CFAD5DF-2A08-4A0D-938A-11F96A604479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A43D8-D8F2-4B5C-A0BE-B213D970B26E}" srcId="{BB9D1EF0-4D6B-41D4-A62E-CF87C963BB33}" destId="{37A80C9A-EE15-4F38-BC73-48D31090A6EB}" srcOrd="2" destOrd="0" parTransId="{3AF70C5C-4652-44A2-8CAF-CE60572406D2}" sibTransId="{127D7551-F63C-4CF3-9768-94EB76EAC574}"/>
    <dgm:cxn modelId="{1E454B0D-BF06-4962-AB72-28377552AF59}" srcId="{BB9D1EF0-4D6B-41D4-A62E-CF87C963BB33}" destId="{9797478E-A90F-4E1F-B25D-00102791C3C7}" srcOrd="0" destOrd="0" parTransId="{6D82F9E4-C661-4D3B-AC32-E186D07F8E76}" sibTransId="{EB19F982-CCA8-43EE-BD93-A589A7CC549A}"/>
    <dgm:cxn modelId="{BE43339D-0A35-4181-AFA2-3F1820EE9A39}" type="presOf" srcId="{DD2B5F6C-97FA-46BD-87A4-337135A4915E}" destId="{D7429A76-C0C0-48F8-B964-35A01D902607}" srcOrd="0" destOrd="1" presId="urn:diagrams.loki3.com/BracketList"/>
    <dgm:cxn modelId="{3C449D0D-3894-4746-B168-E109A676E627}" type="presOf" srcId="{C92D1690-A3A6-4CBB-B6E5-D05B43E3CD38}" destId="{D7429A76-C0C0-48F8-B964-35A01D902607}" srcOrd="0" destOrd="0" presId="urn:diagrams.loki3.com/BracketList"/>
    <dgm:cxn modelId="{7BB1642D-1BF6-46F3-8AAC-E71E06BCFA6F}" srcId="{BB9D1EF0-4D6B-41D4-A62E-CF87C963BB33}" destId="{4332EDB2-4B7C-4FFD-816E-773F822A78E0}" srcOrd="1" destOrd="0" parTransId="{33867684-B9BC-4921-BC6F-E25FFF7174F1}" sibTransId="{FCE25493-61C8-4AAC-B7D0-B373F70BDBFB}"/>
    <dgm:cxn modelId="{8AE92B71-5B2F-4FCE-B74C-A229566CBBB6}" type="presOf" srcId="{E53D80D0-FF14-4E2E-AA5B-1DE94D8497D1}" destId="{DEDB9D7B-8EEF-418E-B8F4-9878B8BFD9E3}" srcOrd="0" destOrd="1" presId="urn:diagrams.loki3.com/BracketList"/>
    <dgm:cxn modelId="{D2725A62-026A-4304-B9EB-C39CB8716980}" srcId="{37A80C9A-EE15-4F38-BC73-48D31090A6EB}" destId="{0BDB95F1-00CA-4189-A8DD-E3EA5A5368F8}" srcOrd="0" destOrd="0" parTransId="{E9DB06C4-895D-4759-A56D-15251B1FA379}" sibTransId="{F2F58EDE-CB28-47ED-B51B-83C7A9BF3FB1}"/>
    <dgm:cxn modelId="{ACDDBEEF-13E9-4553-890F-ABD18AFCDE2D}" type="presOf" srcId="{5FDBF4BC-2E73-4176-BA91-7FD5714C64BB}" destId="{DEDB9D7B-8EEF-418E-B8F4-9878B8BFD9E3}" srcOrd="0" destOrd="0" presId="urn:diagrams.loki3.com/BracketList"/>
    <dgm:cxn modelId="{8ADFEFAC-16AD-4D43-8A0C-E7115844A74E}" srcId="{1CFAD5DF-2A08-4A0D-938A-11F96A604479}" destId="{E53D80D0-FF14-4E2E-AA5B-1DE94D8497D1}" srcOrd="1" destOrd="0" parTransId="{79D0FE32-8F70-4755-ABDE-2C1FACCC3D7D}" sibTransId="{E58E5AC8-67BF-4E0E-946C-03CF40703A7B}"/>
    <dgm:cxn modelId="{FF2ADFA0-B627-4297-9806-1B865E9D7D3B}" type="presOf" srcId="{A0719E64-7CA7-495B-96BF-BA74A2AFAAFB}" destId="{E318697C-0ADA-4344-9B29-16F34F2201C3}" srcOrd="0" destOrd="1" presId="urn:diagrams.loki3.com/BracketList"/>
    <dgm:cxn modelId="{223C2E10-77D6-496A-BB57-B4CE14775A91}" srcId="{4332EDB2-4B7C-4FFD-816E-773F822A78E0}" destId="{052CF701-C10C-4AFA-9FC2-227F4C134E98}" srcOrd="0" destOrd="0" parTransId="{FCBD7152-C1FC-4BAB-B8A7-38AF09A692A4}" sibTransId="{BEAFB302-0D77-4FAB-904F-82B1AF3AE2B2}"/>
    <dgm:cxn modelId="{9C4224F4-45B8-41F6-8C26-562AA479DD78}" type="presOf" srcId="{052CF701-C10C-4AFA-9FC2-227F4C134E98}" destId="{5626F40C-4376-48AB-9114-C3C690E1239F}" srcOrd="0" destOrd="0" presId="urn:diagrams.loki3.com/BracketList"/>
    <dgm:cxn modelId="{7AB5B02B-4749-48B6-8926-C4B1B745F1E4}" type="presOf" srcId="{9797478E-A90F-4E1F-B25D-00102791C3C7}" destId="{37638B3B-FB49-4B77-9191-071FD8B5949F}" srcOrd="0" destOrd="0" presId="urn:diagrams.loki3.com/BracketList"/>
    <dgm:cxn modelId="{2AB87645-4D81-4212-BC41-6F82616BB17F}" type="presOf" srcId="{0BDB95F1-00CA-4189-A8DD-E3EA5A5368F8}" destId="{E318697C-0ADA-4344-9B29-16F34F2201C3}" srcOrd="0" destOrd="0" presId="urn:diagrams.loki3.com/BracketList"/>
    <dgm:cxn modelId="{2A9B7FC8-FF31-46BA-B6EC-1B2E7CBCB8E8}" srcId="{37A80C9A-EE15-4F38-BC73-48D31090A6EB}" destId="{A0719E64-7CA7-495B-96BF-BA74A2AFAAFB}" srcOrd="1" destOrd="0" parTransId="{D19132F9-2DD7-42F0-8196-C392D8DEB95D}" sibTransId="{DF514E81-C9C9-4AC8-9DD6-679E27908134}"/>
    <dgm:cxn modelId="{82BB0685-26FE-40A7-A40D-149C379EC3C1}" type="presOf" srcId="{37A80C9A-EE15-4F38-BC73-48D31090A6EB}" destId="{0C583F8A-F9D8-4E58-B489-696A40764CE4}" srcOrd="0" destOrd="0" presId="urn:diagrams.loki3.com/BracketList"/>
    <dgm:cxn modelId="{2FF79416-B7B2-4992-AB0D-D27A6E11C79B}" type="presOf" srcId="{4332EDB2-4B7C-4FFD-816E-773F822A78E0}" destId="{AB924C3A-79EB-48DE-A591-26AF0FF64DA9}" srcOrd="0" destOrd="0" presId="urn:diagrams.loki3.com/BracketList"/>
    <dgm:cxn modelId="{D42291A8-C7F2-4708-9778-C6A4E779AF20}" srcId="{1CFAD5DF-2A08-4A0D-938A-11F96A604479}" destId="{5FDBF4BC-2E73-4176-BA91-7FD5714C64BB}" srcOrd="0" destOrd="0" parTransId="{DC84F76B-6533-4D1B-A4D1-C33B25BC431C}" sibTransId="{DC57B063-6103-4880-A949-27E141E02638}"/>
    <dgm:cxn modelId="{1F89C257-6BAB-465D-B620-45A3AA33B72B}" srcId="{9797478E-A90F-4E1F-B25D-00102791C3C7}" destId="{C92D1690-A3A6-4CBB-B6E5-D05B43E3CD38}" srcOrd="0" destOrd="0" parTransId="{AA5A45E9-C96C-43E8-B94F-B81D76FC3849}" sibTransId="{5B9503CB-0787-42B3-B400-690CFF10B81A}"/>
    <dgm:cxn modelId="{AB13EA2F-1BD3-4499-AA82-0C31583B7AAE}" type="presOf" srcId="{1CFAD5DF-2A08-4A0D-938A-11F96A604479}" destId="{5C0843A5-03F7-4168-8A91-FFD1C20B4CB6}" srcOrd="0" destOrd="0" presId="urn:diagrams.loki3.com/BracketList"/>
    <dgm:cxn modelId="{FB21CBB6-0392-48E0-91CE-688137AFBB57}" type="presOf" srcId="{BB9D1EF0-4D6B-41D4-A62E-CF87C963BB33}" destId="{C71AC1BE-2DFC-4887-BEE5-128B86C16455}" srcOrd="0" destOrd="0" presId="urn:diagrams.loki3.com/BracketList"/>
    <dgm:cxn modelId="{4C222A8E-857D-4AA9-AD9D-69F688C2C8AD}" srcId="{BB9D1EF0-4D6B-41D4-A62E-CF87C963BB33}" destId="{1CFAD5DF-2A08-4A0D-938A-11F96A604479}" srcOrd="3" destOrd="0" parTransId="{D21C529B-6CE4-4283-A958-DAA5A5878D9B}" sibTransId="{CB935DE9-36D2-431D-867F-67B13F2AA4ED}"/>
    <dgm:cxn modelId="{A95BF225-F8CF-4C6F-A6B2-27178E879033}" srcId="{9797478E-A90F-4E1F-B25D-00102791C3C7}" destId="{DD2B5F6C-97FA-46BD-87A4-337135A4915E}" srcOrd="1" destOrd="0" parTransId="{CA8C7CFB-40AA-45D4-B470-BE95BA0223FE}" sibTransId="{4786AC5D-F4A7-40B1-B5B9-B328A4AEAA9E}"/>
    <dgm:cxn modelId="{BBC73EC3-CA07-4CF6-B6E2-FA85B94F610C}" type="presParOf" srcId="{C71AC1BE-2DFC-4887-BEE5-128B86C16455}" destId="{186798EE-B962-472B-A5E4-F273A5D10B7D}" srcOrd="0" destOrd="0" presId="urn:diagrams.loki3.com/BracketList"/>
    <dgm:cxn modelId="{A276702D-6D57-4A31-B159-028AFF75BE3B}" type="presParOf" srcId="{186798EE-B962-472B-A5E4-F273A5D10B7D}" destId="{37638B3B-FB49-4B77-9191-071FD8B5949F}" srcOrd="0" destOrd="0" presId="urn:diagrams.loki3.com/BracketList"/>
    <dgm:cxn modelId="{1DB2A53C-0380-4FA8-A76C-28AD66CA7DA4}" type="presParOf" srcId="{186798EE-B962-472B-A5E4-F273A5D10B7D}" destId="{E4218C38-3804-4F7D-AEED-4522B8FD4B35}" srcOrd="1" destOrd="0" presId="urn:diagrams.loki3.com/BracketList"/>
    <dgm:cxn modelId="{BF23D464-1F3E-455E-8854-FA188F62A432}" type="presParOf" srcId="{186798EE-B962-472B-A5E4-F273A5D10B7D}" destId="{EEA80E7E-34A6-40DF-9F22-5E1142C1AB97}" srcOrd="2" destOrd="0" presId="urn:diagrams.loki3.com/BracketList"/>
    <dgm:cxn modelId="{67EAD0B4-65C0-44CB-8B8A-F149E5658180}" type="presParOf" srcId="{186798EE-B962-472B-A5E4-F273A5D10B7D}" destId="{D7429A76-C0C0-48F8-B964-35A01D902607}" srcOrd="3" destOrd="0" presId="urn:diagrams.loki3.com/BracketList"/>
    <dgm:cxn modelId="{14EDD3DD-2EC7-412E-9F9B-2B1F192AE879}" type="presParOf" srcId="{C71AC1BE-2DFC-4887-BEE5-128B86C16455}" destId="{4B75D9F9-FE53-42CA-B5D4-296DE93E6F48}" srcOrd="1" destOrd="0" presId="urn:diagrams.loki3.com/BracketList"/>
    <dgm:cxn modelId="{63C41D88-31D4-4471-9DF3-64E8827FF084}" type="presParOf" srcId="{C71AC1BE-2DFC-4887-BEE5-128B86C16455}" destId="{E40C9132-B043-4B35-B5D8-F37298CF3460}" srcOrd="2" destOrd="0" presId="urn:diagrams.loki3.com/BracketList"/>
    <dgm:cxn modelId="{F2A0313F-092D-4756-87AA-36E59ECDA6C7}" type="presParOf" srcId="{E40C9132-B043-4B35-B5D8-F37298CF3460}" destId="{AB924C3A-79EB-48DE-A591-26AF0FF64DA9}" srcOrd="0" destOrd="0" presId="urn:diagrams.loki3.com/BracketList"/>
    <dgm:cxn modelId="{6AE0DF97-2483-48B3-A409-21D47126ED50}" type="presParOf" srcId="{E40C9132-B043-4B35-B5D8-F37298CF3460}" destId="{70DE532C-B396-4FAC-8E04-A05EB32F629B}" srcOrd="1" destOrd="0" presId="urn:diagrams.loki3.com/BracketList"/>
    <dgm:cxn modelId="{00508BE6-FD94-4931-B908-386CAC6FFD4F}" type="presParOf" srcId="{E40C9132-B043-4B35-B5D8-F37298CF3460}" destId="{D4C3241E-97C7-42F4-A1AC-5A768105E46E}" srcOrd="2" destOrd="0" presId="urn:diagrams.loki3.com/BracketList"/>
    <dgm:cxn modelId="{479D55FC-15ED-4A56-BEFF-6710DE513877}" type="presParOf" srcId="{E40C9132-B043-4B35-B5D8-F37298CF3460}" destId="{5626F40C-4376-48AB-9114-C3C690E1239F}" srcOrd="3" destOrd="0" presId="urn:diagrams.loki3.com/BracketList"/>
    <dgm:cxn modelId="{6B708DA1-A55F-46B2-AC9C-BA15E1A405A1}" type="presParOf" srcId="{C71AC1BE-2DFC-4887-BEE5-128B86C16455}" destId="{612867C7-FE22-4ECB-A81A-B8A29112CDBE}" srcOrd="3" destOrd="0" presId="urn:diagrams.loki3.com/BracketList"/>
    <dgm:cxn modelId="{3B7CFA86-60F1-4D8D-8318-0633CDC56C09}" type="presParOf" srcId="{C71AC1BE-2DFC-4887-BEE5-128B86C16455}" destId="{889C3E5D-0656-445C-B620-7EAB7B02D9F1}" srcOrd="4" destOrd="0" presId="urn:diagrams.loki3.com/BracketList"/>
    <dgm:cxn modelId="{2C3F22E3-69B3-4C2E-97E4-18DB036FA023}" type="presParOf" srcId="{889C3E5D-0656-445C-B620-7EAB7B02D9F1}" destId="{0C583F8A-F9D8-4E58-B489-696A40764CE4}" srcOrd="0" destOrd="0" presId="urn:diagrams.loki3.com/BracketList"/>
    <dgm:cxn modelId="{B2BC5D0F-991F-4BEF-B338-7FB700F8C95E}" type="presParOf" srcId="{889C3E5D-0656-445C-B620-7EAB7B02D9F1}" destId="{26ECA561-71A9-4EB4-A76A-D7F74DEBE446}" srcOrd="1" destOrd="0" presId="urn:diagrams.loki3.com/BracketList"/>
    <dgm:cxn modelId="{070C9776-EBA2-4853-83F2-BB195D6AD2A1}" type="presParOf" srcId="{889C3E5D-0656-445C-B620-7EAB7B02D9F1}" destId="{47D96E74-673F-468B-8D0E-D72C0AC16BB5}" srcOrd="2" destOrd="0" presId="urn:diagrams.loki3.com/BracketList"/>
    <dgm:cxn modelId="{26E82828-B9DE-45E9-9957-ABCE951B08CD}" type="presParOf" srcId="{889C3E5D-0656-445C-B620-7EAB7B02D9F1}" destId="{E318697C-0ADA-4344-9B29-16F34F2201C3}" srcOrd="3" destOrd="0" presId="urn:diagrams.loki3.com/BracketList"/>
    <dgm:cxn modelId="{DC3760B0-5164-482E-845D-AFA3C67AB42D}" type="presParOf" srcId="{C71AC1BE-2DFC-4887-BEE5-128B86C16455}" destId="{5AD72F90-BC07-46D4-AC68-3891690E49AA}" srcOrd="5" destOrd="0" presId="urn:diagrams.loki3.com/BracketList"/>
    <dgm:cxn modelId="{D1D043F5-8B61-4414-9489-1E3D67ADDB66}" type="presParOf" srcId="{C71AC1BE-2DFC-4887-BEE5-128B86C16455}" destId="{8E09764F-F00B-4451-A810-4A6484313FD2}" srcOrd="6" destOrd="0" presId="urn:diagrams.loki3.com/BracketList"/>
    <dgm:cxn modelId="{3B1A4123-397B-46C4-8933-76EFFA383026}" type="presParOf" srcId="{8E09764F-F00B-4451-A810-4A6484313FD2}" destId="{5C0843A5-03F7-4168-8A91-FFD1C20B4CB6}" srcOrd="0" destOrd="0" presId="urn:diagrams.loki3.com/BracketList"/>
    <dgm:cxn modelId="{E9A963CE-DF02-4033-92C4-0EB62A677E29}" type="presParOf" srcId="{8E09764F-F00B-4451-A810-4A6484313FD2}" destId="{F0515333-2A4F-4770-9A94-26201B6713FF}" srcOrd="1" destOrd="0" presId="urn:diagrams.loki3.com/BracketList"/>
    <dgm:cxn modelId="{5BCB046A-45C8-4729-9EF1-5218B14400CF}" type="presParOf" srcId="{8E09764F-F00B-4451-A810-4A6484313FD2}" destId="{7C80BB5D-C14C-4BAE-B66B-F85FC2A5558A}" srcOrd="2" destOrd="0" presId="urn:diagrams.loki3.com/BracketList"/>
    <dgm:cxn modelId="{73120357-3DCE-40B3-8FB3-0BAB85B34FAA}" type="presParOf" srcId="{8E09764F-F00B-4451-A810-4A6484313FD2}" destId="{DEDB9D7B-8EEF-418E-B8F4-9878B8BFD9E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F4EAA0-9C8E-49F6-BB48-2EDAE1AEAE2C}" type="doc">
      <dgm:prSet loTypeId="urn:microsoft.com/office/officeart/2005/8/layout/arrow2" loCatId="process" qsTypeId="urn:microsoft.com/office/officeart/2005/8/quickstyle/3d4" qsCatId="3D" csTypeId="urn:microsoft.com/office/officeart/2005/8/colors/colorful4" csCatId="colorful" phldr="1"/>
      <dgm:spPr/>
    </dgm:pt>
    <dgm:pt modelId="{0693E26F-F252-4CE3-8AC1-D6B40803F50D}">
      <dgm:prSet phldrT="[Text]"/>
      <dgm:spPr/>
      <dgm:t>
        <a:bodyPr/>
        <a:lstStyle/>
        <a:p>
          <a:r>
            <a:rPr lang="en-US" dirty="0"/>
            <a:t>Startup</a:t>
          </a:r>
        </a:p>
      </dgm:t>
    </dgm:pt>
    <dgm:pt modelId="{2E195DFA-EB2B-4FBF-8E74-1A646A238429}" type="parTrans" cxnId="{C5DF3AA8-39D4-4532-B88F-F9316B682DDB}">
      <dgm:prSet/>
      <dgm:spPr/>
      <dgm:t>
        <a:bodyPr/>
        <a:lstStyle/>
        <a:p>
          <a:endParaRPr lang="en-US"/>
        </a:p>
      </dgm:t>
    </dgm:pt>
    <dgm:pt modelId="{225A76A6-B4FC-4E67-9504-4892B688A276}" type="sibTrans" cxnId="{C5DF3AA8-39D4-4532-B88F-F9316B682DDB}">
      <dgm:prSet/>
      <dgm:spPr/>
      <dgm:t>
        <a:bodyPr/>
        <a:lstStyle/>
        <a:p>
          <a:endParaRPr lang="en-US"/>
        </a:p>
      </dgm:t>
    </dgm:pt>
    <dgm:pt modelId="{52E0E627-29DE-40C8-A899-BFBA4CB5708D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BDC8A76C-C66E-4018-A7A4-5A42DD308B3B}" type="parTrans" cxnId="{933E8A8D-11EF-490C-8330-6713B11DCBDB}">
      <dgm:prSet/>
      <dgm:spPr/>
      <dgm:t>
        <a:bodyPr/>
        <a:lstStyle/>
        <a:p>
          <a:endParaRPr lang="en-US"/>
        </a:p>
      </dgm:t>
    </dgm:pt>
    <dgm:pt modelId="{6580945A-D422-446A-91D0-0F6B5D84FCE0}" type="sibTrans" cxnId="{933E8A8D-11EF-490C-8330-6713B11DCBDB}">
      <dgm:prSet/>
      <dgm:spPr/>
      <dgm:t>
        <a:bodyPr/>
        <a:lstStyle/>
        <a:p>
          <a:endParaRPr lang="en-US"/>
        </a:p>
      </dgm:t>
    </dgm:pt>
    <dgm:pt modelId="{A71A0756-C334-4DF8-A927-D5EE18D43791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F478F3D5-6E11-486D-9C9C-FB8590397FDB}" type="parTrans" cxnId="{85596606-A8C5-4908-8F88-9E82D9768F8D}">
      <dgm:prSet/>
      <dgm:spPr/>
      <dgm:t>
        <a:bodyPr/>
        <a:lstStyle/>
        <a:p>
          <a:endParaRPr lang="en-US"/>
        </a:p>
      </dgm:t>
    </dgm:pt>
    <dgm:pt modelId="{B4DED54A-FE17-4A1D-ABA8-9AF6D7874C26}" type="sibTrans" cxnId="{85596606-A8C5-4908-8F88-9E82D9768F8D}">
      <dgm:prSet/>
      <dgm:spPr/>
      <dgm:t>
        <a:bodyPr/>
        <a:lstStyle/>
        <a:p>
          <a:endParaRPr lang="en-US"/>
        </a:p>
      </dgm:t>
    </dgm:pt>
    <dgm:pt modelId="{A2564CBF-A5BF-4DF5-B1A8-858F0A74590E}">
      <dgm:prSet phldrT="[Text]"/>
      <dgm:spPr/>
      <dgm:t>
        <a:bodyPr/>
        <a:lstStyle/>
        <a:p>
          <a:r>
            <a:rPr lang="en-US" dirty="0"/>
            <a:t>1 week</a:t>
          </a:r>
        </a:p>
      </dgm:t>
    </dgm:pt>
    <dgm:pt modelId="{43BB0471-C777-4E54-B2B7-95D175BE895B}" type="parTrans" cxnId="{03F011EF-0360-4182-BBDF-7CA830774D79}">
      <dgm:prSet/>
      <dgm:spPr/>
      <dgm:t>
        <a:bodyPr/>
        <a:lstStyle/>
        <a:p>
          <a:endParaRPr lang="en-US"/>
        </a:p>
      </dgm:t>
    </dgm:pt>
    <dgm:pt modelId="{3B65AE2E-8802-42E3-88BB-FFDED44F7024}" type="sibTrans" cxnId="{03F011EF-0360-4182-BBDF-7CA830774D79}">
      <dgm:prSet/>
      <dgm:spPr/>
      <dgm:t>
        <a:bodyPr/>
        <a:lstStyle/>
        <a:p>
          <a:endParaRPr lang="en-US"/>
        </a:p>
      </dgm:t>
    </dgm:pt>
    <dgm:pt modelId="{8E2FCC94-41DC-44ED-A243-DED13829EC94}">
      <dgm:prSet phldrT="[Text]"/>
      <dgm:spPr/>
      <dgm:t>
        <a:bodyPr/>
        <a:lstStyle/>
        <a:p>
          <a:r>
            <a:rPr lang="en-US" dirty="0"/>
            <a:t>2 Weeks</a:t>
          </a:r>
        </a:p>
      </dgm:t>
    </dgm:pt>
    <dgm:pt modelId="{688F49AB-C57B-492B-8CFA-2E1D9C8990BC}" type="parTrans" cxnId="{D187A01A-D7E7-49B9-9A6C-0F82B93C0A80}">
      <dgm:prSet/>
      <dgm:spPr/>
      <dgm:t>
        <a:bodyPr/>
        <a:lstStyle/>
        <a:p>
          <a:endParaRPr lang="en-US"/>
        </a:p>
      </dgm:t>
    </dgm:pt>
    <dgm:pt modelId="{F5CC6908-1273-4656-B7D0-EA26F35F505B}" type="sibTrans" cxnId="{D187A01A-D7E7-49B9-9A6C-0F82B93C0A80}">
      <dgm:prSet/>
      <dgm:spPr/>
      <dgm:t>
        <a:bodyPr/>
        <a:lstStyle/>
        <a:p>
          <a:endParaRPr lang="en-US"/>
        </a:p>
      </dgm:t>
    </dgm:pt>
    <dgm:pt modelId="{0C892583-440C-48FC-B880-E80A9F1B7B32}">
      <dgm:prSet phldrT="[Text]"/>
      <dgm:spPr/>
      <dgm:t>
        <a:bodyPr/>
        <a:lstStyle/>
        <a:p>
          <a:r>
            <a:rPr lang="en-US" dirty="0"/>
            <a:t>Construction</a:t>
          </a:r>
        </a:p>
      </dgm:t>
    </dgm:pt>
    <dgm:pt modelId="{133E472E-080C-47FC-970E-F4A44FFCBA6B}" type="parTrans" cxnId="{C70E556A-986E-4199-ABF3-7C402254881F}">
      <dgm:prSet/>
      <dgm:spPr/>
      <dgm:t>
        <a:bodyPr/>
        <a:lstStyle/>
        <a:p>
          <a:endParaRPr lang="en-US"/>
        </a:p>
      </dgm:t>
    </dgm:pt>
    <dgm:pt modelId="{E77FA8AC-69D8-482F-BF09-7C21648864FF}" type="sibTrans" cxnId="{C70E556A-986E-4199-ABF3-7C402254881F}">
      <dgm:prSet/>
      <dgm:spPr/>
      <dgm:t>
        <a:bodyPr/>
        <a:lstStyle/>
        <a:p>
          <a:endParaRPr lang="en-US"/>
        </a:p>
      </dgm:t>
    </dgm:pt>
    <dgm:pt modelId="{61B41EB7-4C7A-4661-9BBF-8AA27AF09C55}">
      <dgm:prSet phldrT="[Text]"/>
      <dgm:spPr/>
      <dgm:t>
        <a:bodyPr/>
        <a:lstStyle/>
        <a:p>
          <a:r>
            <a:rPr lang="en-US" dirty="0"/>
            <a:t>1 Week</a:t>
          </a:r>
        </a:p>
      </dgm:t>
    </dgm:pt>
    <dgm:pt modelId="{A61A2BCD-1FDD-4ADD-ABEE-1DCA46803B3B}" type="parTrans" cxnId="{6485382B-6282-4696-B1D9-56376D122D84}">
      <dgm:prSet/>
      <dgm:spPr/>
      <dgm:t>
        <a:bodyPr/>
        <a:lstStyle/>
        <a:p>
          <a:endParaRPr lang="en-US"/>
        </a:p>
      </dgm:t>
    </dgm:pt>
    <dgm:pt modelId="{F5AA69EC-59AF-40FF-90EA-88760E1C8877}" type="sibTrans" cxnId="{6485382B-6282-4696-B1D9-56376D122D84}">
      <dgm:prSet/>
      <dgm:spPr/>
      <dgm:t>
        <a:bodyPr/>
        <a:lstStyle/>
        <a:p>
          <a:endParaRPr lang="en-US"/>
        </a:p>
      </dgm:t>
    </dgm:pt>
    <dgm:pt modelId="{67CA0085-46FD-4113-9A64-295299A511C5}">
      <dgm:prSet phldrT="[Text]"/>
      <dgm:spPr/>
      <dgm:t>
        <a:bodyPr/>
        <a:lstStyle/>
        <a:p>
          <a:r>
            <a:rPr lang="en-US" dirty="0"/>
            <a:t>9 Weeks</a:t>
          </a:r>
        </a:p>
      </dgm:t>
    </dgm:pt>
    <dgm:pt modelId="{F50BCB0A-8AD4-4C2B-9747-37D0C0D8265F}" type="parTrans" cxnId="{B0B7AF2A-A8A5-4A60-B6E4-1C6ACCED10AE}">
      <dgm:prSet/>
      <dgm:spPr/>
      <dgm:t>
        <a:bodyPr/>
        <a:lstStyle/>
        <a:p>
          <a:endParaRPr lang="en-US"/>
        </a:p>
      </dgm:t>
    </dgm:pt>
    <dgm:pt modelId="{56967650-BDC2-4E26-9352-93DF8DE9298C}" type="sibTrans" cxnId="{B0B7AF2A-A8A5-4A60-B6E4-1C6ACCED10AE}">
      <dgm:prSet/>
      <dgm:spPr/>
      <dgm:t>
        <a:bodyPr/>
        <a:lstStyle/>
        <a:p>
          <a:endParaRPr lang="en-US"/>
        </a:p>
      </dgm:t>
    </dgm:pt>
    <dgm:pt modelId="{C25528C8-9798-45CA-9169-AA1339BB976A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703C74D4-B25F-42B6-8B9F-23F50D01B892}" type="parTrans" cxnId="{3F7DE1BB-B2B4-4880-8B81-0DA15E984E89}">
      <dgm:prSet/>
      <dgm:spPr/>
      <dgm:t>
        <a:bodyPr/>
        <a:lstStyle/>
        <a:p>
          <a:endParaRPr lang="en-US"/>
        </a:p>
      </dgm:t>
    </dgm:pt>
    <dgm:pt modelId="{C83C33E0-168A-407A-A735-B20BE6649E5F}" type="sibTrans" cxnId="{3F7DE1BB-B2B4-4880-8B81-0DA15E984E89}">
      <dgm:prSet/>
      <dgm:spPr/>
      <dgm:t>
        <a:bodyPr/>
        <a:lstStyle/>
        <a:p>
          <a:endParaRPr lang="en-US"/>
        </a:p>
      </dgm:t>
    </dgm:pt>
    <dgm:pt modelId="{A99FE968-F907-4699-A24F-BC235F77EAF7}">
      <dgm:prSet phldrT="[Text]"/>
      <dgm:spPr/>
      <dgm:t>
        <a:bodyPr/>
        <a:lstStyle/>
        <a:p>
          <a:r>
            <a:rPr lang="en-US" dirty="0"/>
            <a:t>2 Weeks</a:t>
          </a:r>
        </a:p>
      </dgm:t>
    </dgm:pt>
    <dgm:pt modelId="{73B65F52-2C8C-4B4F-A09B-3D27F20EF765}" type="parTrans" cxnId="{7D26D996-931C-4466-81D7-DBFC0D455376}">
      <dgm:prSet/>
      <dgm:spPr/>
      <dgm:t>
        <a:bodyPr/>
        <a:lstStyle/>
        <a:p>
          <a:endParaRPr lang="en-US"/>
        </a:p>
      </dgm:t>
    </dgm:pt>
    <dgm:pt modelId="{A3BC1286-C200-40B8-906E-4301DDEAA43E}" type="sibTrans" cxnId="{7D26D996-931C-4466-81D7-DBFC0D455376}">
      <dgm:prSet/>
      <dgm:spPr/>
      <dgm:t>
        <a:bodyPr/>
        <a:lstStyle/>
        <a:p>
          <a:endParaRPr lang="en-US"/>
        </a:p>
      </dgm:t>
    </dgm:pt>
    <dgm:pt modelId="{53C683DD-DBD1-4BFD-A806-FE461B207675}">
      <dgm:prSet phldrT="[Text]"/>
      <dgm:spPr/>
      <dgm:t>
        <a:bodyPr/>
        <a:lstStyle/>
        <a:p>
          <a:endParaRPr lang="en-US"/>
        </a:p>
      </dgm:t>
    </dgm:pt>
    <dgm:pt modelId="{2CA487FA-CDE9-4326-BA77-36104590DBAE}" type="parTrans" cxnId="{2F80DFD6-8CCC-47AC-A75E-4FF13E9D7C75}">
      <dgm:prSet/>
      <dgm:spPr/>
      <dgm:t>
        <a:bodyPr/>
        <a:lstStyle/>
        <a:p>
          <a:endParaRPr lang="en-US"/>
        </a:p>
      </dgm:t>
    </dgm:pt>
    <dgm:pt modelId="{125A56FC-FC9A-49C1-BF42-897BB173860A}" type="sibTrans" cxnId="{2F80DFD6-8CCC-47AC-A75E-4FF13E9D7C75}">
      <dgm:prSet/>
      <dgm:spPr/>
      <dgm:t>
        <a:bodyPr/>
        <a:lstStyle/>
        <a:p>
          <a:endParaRPr lang="en-US"/>
        </a:p>
      </dgm:t>
    </dgm:pt>
    <dgm:pt modelId="{85EBE806-32B1-4BAA-89AB-4A1A99E8D070}">
      <dgm:prSet phldrT="[Text]"/>
      <dgm:spPr/>
      <dgm:t>
        <a:bodyPr/>
        <a:lstStyle/>
        <a:p>
          <a:endParaRPr lang="en-US"/>
        </a:p>
      </dgm:t>
    </dgm:pt>
    <dgm:pt modelId="{6B840EB9-CBFE-4A7E-BE33-A0E52F8A7E40}" type="parTrans" cxnId="{7652CE33-9ABC-4632-AD38-A3D98183DB0B}">
      <dgm:prSet/>
      <dgm:spPr/>
      <dgm:t>
        <a:bodyPr/>
        <a:lstStyle/>
        <a:p>
          <a:endParaRPr lang="en-US"/>
        </a:p>
      </dgm:t>
    </dgm:pt>
    <dgm:pt modelId="{B78D319D-EEDF-4D26-9104-D3B48C4363DD}" type="sibTrans" cxnId="{7652CE33-9ABC-4632-AD38-A3D98183DB0B}">
      <dgm:prSet/>
      <dgm:spPr/>
      <dgm:t>
        <a:bodyPr/>
        <a:lstStyle/>
        <a:p>
          <a:endParaRPr lang="en-US"/>
        </a:p>
      </dgm:t>
    </dgm:pt>
    <dgm:pt modelId="{6206FE0A-7936-4EB0-9347-AF685CABA491}">
      <dgm:prSet phldrT="[Text]"/>
      <dgm:spPr/>
      <dgm:t>
        <a:bodyPr/>
        <a:lstStyle/>
        <a:p>
          <a:endParaRPr lang="en-US"/>
        </a:p>
      </dgm:t>
    </dgm:pt>
    <dgm:pt modelId="{31C73438-681B-4029-8D32-F9BCB116DCA9}" type="parTrans" cxnId="{137934DA-6042-4048-B81B-E67BFB2D8942}">
      <dgm:prSet/>
      <dgm:spPr/>
      <dgm:t>
        <a:bodyPr/>
        <a:lstStyle/>
        <a:p>
          <a:endParaRPr lang="en-US"/>
        </a:p>
      </dgm:t>
    </dgm:pt>
    <dgm:pt modelId="{7B300153-0210-4A84-95DE-CCDA2D005468}" type="sibTrans" cxnId="{137934DA-6042-4048-B81B-E67BFB2D8942}">
      <dgm:prSet/>
      <dgm:spPr/>
      <dgm:t>
        <a:bodyPr/>
        <a:lstStyle/>
        <a:p>
          <a:endParaRPr lang="en-US"/>
        </a:p>
      </dgm:t>
    </dgm:pt>
    <dgm:pt modelId="{C2280E50-9F57-4901-8685-982FAFBC1E5F}">
      <dgm:prSet phldrT="[Text]"/>
      <dgm:spPr/>
      <dgm:t>
        <a:bodyPr/>
        <a:lstStyle/>
        <a:p>
          <a:endParaRPr lang="en-US"/>
        </a:p>
      </dgm:t>
    </dgm:pt>
    <dgm:pt modelId="{94AA5539-98CD-45CD-94AE-44C801B85863}" type="parTrans" cxnId="{1FA13F1C-298F-4A92-B196-E89C2608C32A}">
      <dgm:prSet/>
      <dgm:spPr/>
      <dgm:t>
        <a:bodyPr/>
        <a:lstStyle/>
        <a:p>
          <a:endParaRPr lang="en-US"/>
        </a:p>
      </dgm:t>
    </dgm:pt>
    <dgm:pt modelId="{D9B90228-1C19-4A22-B13B-7E399883D55B}" type="sibTrans" cxnId="{1FA13F1C-298F-4A92-B196-E89C2608C32A}">
      <dgm:prSet/>
      <dgm:spPr/>
      <dgm:t>
        <a:bodyPr/>
        <a:lstStyle/>
        <a:p>
          <a:endParaRPr lang="en-US"/>
        </a:p>
      </dgm:t>
    </dgm:pt>
    <dgm:pt modelId="{E6738DAA-9DE4-4F55-B191-787C4B5E5336}" type="pres">
      <dgm:prSet presAssocID="{7DF4EAA0-9C8E-49F6-BB48-2EDAE1AEAE2C}" presName="arrowDiagram" presStyleCnt="0">
        <dgm:presLayoutVars>
          <dgm:chMax val="5"/>
          <dgm:dir/>
          <dgm:resizeHandles val="exact"/>
        </dgm:presLayoutVars>
      </dgm:prSet>
      <dgm:spPr/>
    </dgm:pt>
    <dgm:pt modelId="{4AD4DC94-52A3-47DE-AF96-FC6C093B1D32}" type="pres">
      <dgm:prSet presAssocID="{7DF4EAA0-9C8E-49F6-BB48-2EDAE1AEAE2C}" presName="arrow" presStyleLbl="bgShp" presStyleIdx="0" presStyleCnt="1" custScaleX="142280"/>
      <dgm:spPr/>
    </dgm:pt>
    <dgm:pt modelId="{02227C25-631E-4F39-8600-263FCCE78FC2}" type="pres">
      <dgm:prSet presAssocID="{7DF4EAA0-9C8E-49F6-BB48-2EDAE1AEAE2C}" presName="arrowDiagram5" presStyleCnt="0"/>
      <dgm:spPr/>
    </dgm:pt>
    <dgm:pt modelId="{D199CFBC-0596-4516-9B75-AFD1BB2B65CC}" type="pres">
      <dgm:prSet presAssocID="{0693E26F-F252-4CE3-8AC1-D6B40803F50D}" presName="bullet5a" presStyleLbl="node1" presStyleIdx="0" presStyleCnt="5" custLinFactX="-75630" custLinFactY="-100000" custLinFactNeighborX="-100000" custLinFactNeighborY="-161072"/>
      <dgm:spPr/>
    </dgm:pt>
    <dgm:pt modelId="{2FD79954-C1AC-4975-B6E5-50F9B88590D1}" type="pres">
      <dgm:prSet presAssocID="{0693E26F-F252-4CE3-8AC1-D6B40803F50D}" presName="textBox5a" presStyleLbl="revTx" presStyleIdx="0" presStyleCnt="5" custScaleX="133289" custScaleY="195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A7BF3-7F2F-4744-A836-6F928D59B0C0}" type="pres">
      <dgm:prSet presAssocID="{52E0E627-29DE-40C8-A899-BFBA4CB5708D}" presName="bullet5b" presStyleLbl="node1" presStyleIdx="1" presStyleCnt="5" custLinFactNeighborX="-59221" custLinFactNeighborY="-56104"/>
      <dgm:spPr/>
    </dgm:pt>
    <dgm:pt modelId="{D1770D4F-846D-4F06-83E5-284B2E835484}" type="pres">
      <dgm:prSet presAssocID="{52E0E627-29DE-40C8-A899-BFBA4CB5708D}" presName="textBox5b" presStyleLbl="revTx" presStyleIdx="1" presStyleCnt="5" custScaleY="121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A08E7-9CFF-4925-B70A-563EF76BF465}" type="pres">
      <dgm:prSet presAssocID="{A71A0756-C334-4DF8-A927-D5EE18D43791}" presName="bullet5c" presStyleLbl="node1" presStyleIdx="2" presStyleCnt="5"/>
      <dgm:spPr/>
    </dgm:pt>
    <dgm:pt modelId="{0264A599-0204-4EDF-9735-CF61B0DBBCA1}" type="pres">
      <dgm:prSet presAssocID="{A71A0756-C334-4DF8-A927-D5EE18D43791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B914-6615-411A-8559-B649C82FDD01}" type="pres">
      <dgm:prSet presAssocID="{0C892583-440C-48FC-B880-E80A9F1B7B32}" presName="bullet5d" presStyleLbl="node1" presStyleIdx="3" presStyleCnt="5"/>
      <dgm:spPr/>
    </dgm:pt>
    <dgm:pt modelId="{F4C973E3-92D4-47AF-B072-237441CDA64D}" type="pres">
      <dgm:prSet presAssocID="{0C892583-440C-48FC-B880-E80A9F1B7B32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BF33B-BA91-43E0-A2BE-21AACB72FE05}" type="pres">
      <dgm:prSet presAssocID="{C25528C8-9798-45CA-9169-AA1339BB976A}" presName="bullet5e" presStyleLbl="node1" presStyleIdx="4" presStyleCnt="5"/>
      <dgm:spPr/>
    </dgm:pt>
    <dgm:pt modelId="{BB8F90D3-D9C5-428E-8673-5F4F4C40B4A2}" type="pres">
      <dgm:prSet presAssocID="{C25528C8-9798-45CA-9169-AA1339BB976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A7FA0F-15DC-4F39-BF71-8943EC25B294}" type="presOf" srcId="{7DF4EAA0-9C8E-49F6-BB48-2EDAE1AEAE2C}" destId="{E6738DAA-9DE4-4F55-B191-787C4B5E5336}" srcOrd="0" destOrd="0" presId="urn:microsoft.com/office/officeart/2005/8/layout/arrow2"/>
    <dgm:cxn modelId="{136CF527-C608-4C7B-A803-79D20D2B1214}" type="presOf" srcId="{C25528C8-9798-45CA-9169-AA1339BB976A}" destId="{BB8F90D3-D9C5-428E-8673-5F4F4C40B4A2}" srcOrd="0" destOrd="0" presId="urn:microsoft.com/office/officeart/2005/8/layout/arrow2"/>
    <dgm:cxn modelId="{B0B7AF2A-A8A5-4A60-B6E4-1C6ACCED10AE}" srcId="{0C892583-440C-48FC-B880-E80A9F1B7B32}" destId="{67CA0085-46FD-4113-9A64-295299A511C5}" srcOrd="0" destOrd="0" parTransId="{F50BCB0A-8AD4-4C2B-9747-37D0C0D8265F}" sibTransId="{56967650-BDC2-4E26-9352-93DF8DE9298C}"/>
    <dgm:cxn modelId="{6447F313-B19F-44FC-86A7-CB979DA99408}" type="presOf" srcId="{61B41EB7-4C7A-4661-9BBF-8AA27AF09C55}" destId="{0264A599-0204-4EDF-9735-CF61B0DBBCA1}" srcOrd="0" destOrd="1" presId="urn:microsoft.com/office/officeart/2005/8/layout/arrow2"/>
    <dgm:cxn modelId="{6485382B-6282-4696-B1D9-56376D122D84}" srcId="{A71A0756-C334-4DF8-A927-D5EE18D43791}" destId="{61B41EB7-4C7A-4661-9BBF-8AA27AF09C55}" srcOrd="0" destOrd="0" parTransId="{A61A2BCD-1FDD-4ADD-ABEE-1DCA46803B3B}" sibTransId="{F5AA69EC-59AF-40FF-90EA-88760E1C8877}"/>
    <dgm:cxn modelId="{7652CE33-9ABC-4632-AD38-A3D98183DB0B}" srcId="{53C683DD-DBD1-4BFD-A806-FE461B207675}" destId="{85EBE806-32B1-4BAA-89AB-4A1A99E8D070}" srcOrd="0" destOrd="0" parTransId="{6B840EB9-CBFE-4A7E-BE33-A0E52F8A7E40}" sibTransId="{B78D319D-EEDF-4D26-9104-D3B48C4363DD}"/>
    <dgm:cxn modelId="{933E8A8D-11EF-490C-8330-6713B11DCBDB}" srcId="{7DF4EAA0-9C8E-49F6-BB48-2EDAE1AEAE2C}" destId="{52E0E627-29DE-40C8-A899-BFBA4CB5708D}" srcOrd="1" destOrd="0" parTransId="{BDC8A76C-C66E-4018-A7A4-5A42DD308B3B}" sibTransId="{6580945A-D422-446A-91D0-0F6B5D84FCE0}"/>
    <dgm:cxn modelId="{C5DF3AA8-39D4-4532-B88F-F9316B682DDB}" srcId="{7DF4EAA0-9C8E-49F6-BB48-2EDAE1AEAE2C}" destId="{0693E26F-F252-4CE3-8AC1-D6B40803F50D}" srcOrd="0" destOrd="0" parTransId="{2E195DFA-EB2B-4FBF-8E74-1A646A238429}" sibTransId="{225A76A6-B4FC-4E67-9504-4892B688A276}"/>
    <dgm:cxn modelId="{137934DA-6042-4048-B81B-E67BFB2D8942}" srcId="{7DF4EAA0-9C8E-49F6-BB48-2EDAE1AEAE2C}" destId="{6206FE0A-7936-4EB0-9347-AF685CABA491}" srcOrd="5" destOrd="0" parTransId="{31C73438-681B-4029-8D32-F9BCB116DCA9}" sibTransId="{7B300153-0210-4A84-95DE-CCDA2D005468}"/>
    <dgm:cxn modelId="{FFD6CB68-1CE9-473C-94A7-6490F8C4D6BA}" type="presOf" srcId="{0693E26F-F252-4CE3-8AC1-D6B40803F50D}" destId="{2FD79954-C1AC-4975-B6E5-50F9B88590D1}" srcOrd="0" destOrd="0" presId="urn:microsoft.com/office/officeart/2005/8/layout/arrow2"/>
    <dgm:cxn modelId="{A644FA9C-EE42-447B-97C7-165068C352C3}" type="presOf" srcId="{A71A0756-C334-4DF8-A927-D5EE18D43791}" destId="{0264A599-0204-4EDF-9735-CF61B0DBBCA1}" srcOrd="0" destOrd="0" presId="urn:microsoft.com/office/officeart/2005/8/layout/arrow2"/>
    <dgm:cxn modelId="{71F7DC4B-3790-44FB-9110-3A99D865C57E}" type="presOf" srcId="{8E2FCC94-41DC-44ED-A243-DED13829EC94}" destId="{D1770D4F-846D-4F06-83E5-284B2E835484}" srcOrd="0" destOrd="1" presId="urn:microsoft.com/office/officeart/2005/8/layout/arrow2"/>
    <dgm:cxn modelId="{3257C6FE-91F4-4F1D-96F5-C0CB3326AC5F}" type="presOf" srcId="{A2564CBF-A5BF-4DF5-B1A8-858F0A74590E}" destId="{2FD79954-C1AC-4975-B6E5-50F9B88590D1}" srcOrd="0" destOrd="1" presId="urn:microsoft.com/office/officeart/2005/8/layout/arrow2"/>
    <dgm:cxn modelId="{03F011EF-0360-4182-BBDF-7CA830774D79}" srcId="{0693E26F-F252-4CE3-8AC1-D6B40803F50D}" destId="{A2564CBF-A5BF-4DF5-B1A8-858F0A74590E}" srcOrd="0" destOrd="0" parTransId="{43BB0471-C777-4E54-B2B7-95D175BE895B}" sibTransId="{3B65AE2E-8802-42E3-88BB-FFDED44F7024}"/>
    <dgm:cxn modelId="{2827E2D3-5E74-4D51-82E8-669BAE446DC5}" type="presOf" srcId="{52E0E627-29DE-40C8-A899-BFBA4CB5708D}" destId="{D1770D4F-846D-4F06-83E5-284B2E835484}" srcOrd="0" destOrd="0" presId="urn:microsoft.com/office/officeart/2005/8/layout/arrow2"/>
    <dgm:cxn modelId="{8F3A7C1B-BE7A-4BEF-A83E-DB174D1A598E}" type="presOf" srcId="{A99FE968-F907-4699-A24F-BC235F77EAF7}" destId="{BB8F90D3-D9C5-428E-8673-5F4F4C40B4A2}" srcOrd="0" destOrd="1" presId="urn:microsoft.com/office/officeart/2005/8/layout/arrow2"/>
    <dgm:cxn modelId="{7D26D996-931C-4466-81D7-DBFC0D455376}" srcId="{C25528C8-9798-45CA-9169-AA1339BB976A}" destId="{A99FE968-F907-4699-A24F-BC235F77EAF7}" srcOrd="0" destOrd="0" parTransId="{73B65F52-2C8C-4B4F-A09B-3D27F20EF765}" sibTransId="{A3BC1286-C200-40B8-906E-4301DDEAA43E}"/>
    <dgm:cxn modelId="{6B5E1276-328A-4272-A9A7-12DD5B1BE58A}" type="presOf" srcId="{67CA0085-46FD-4113-9A64-295299A511C5}" destId="{F4C973E3-92D4-47AF-B072-237441CDA64D}" srcOrd="0" destOrd="1" presId="urn:microsoft.com/office/officeart/2005/8/layout/arrow2"/>
    <dgm:cxn modelId="{2F80DFD6-8CCC-47AC-A75E-4FF13E9D7C75}" srcId="{7DF4EAA0-9C8E-49F6-BB48-2EDAE1AEAE2C}" destId="{53C683DD-DBD1-4BFD-A806-FE461B207675}" srcOrd="6" destOrd="0" parTransId="{2CA487FA-CDE9-4326-BA77-36104590DBAE}" sibTransId="{125A56FC-FC9A-49C1-BF42-897BB173860A}"/>
    <dgm:cxn modelId="{C70E556A-986E-4199-ABF3-7C402254881F}" srcId="{7DF4EAA0-9C8E-49F6-BB48-2EDAE1AEAE2C}" destId="{0C892583-440C-48FC-B880-E80A9F1B7B32}" srcOrd="3" destOrd="0" parTransId="{133E472E-080C-47FC-970E-F4A44FFCBA6B}" sibTransId="{E77FA8AC-69D8-482F-BF09-7C21648864FF}"/>
    <dgm:cxn modelId="{3F7DE1BB-B2B4-4880-8B81-0DA15E984E89}" srcId="{7DF4EAA0-9C8E-49F6-BB48-2EDAE1AEAE2C}" destId="{C25528C8-9798-45CA-9169-AA1339BB976A}" srcOrd="4" destOrd="0" parTransId="{703C74D4-B25F-42B6-8B9F-23F50D01B892}" sibTransId="{C83C33E0-168A-407A-A735-B20BE6649E5F}"/>
    <dgm:cxn modelId="{D187A01A-D7E7-49B9-9A6C-0F82B93C0A80}" srcId="{52E0E627-29DE-40C8-A899-BFBA4CB5708D}" destId="{8E2FCC94-41DC-44ED-A243-DED13829EC94}" srcOrd="0" destOrd="0" parTransId="{688F49AB-C57B-492B-8CFA-2E1D9C8990BC}" sibTransId="{F5CC6908-1273-4656-B7D0-EA26F35F505B}"/>
    <dgm:cxn modelId="{85596606-A8C5-4908-8F88-9E82D9768F8D}" srcId="{7DF4EAA0-9C8E-49F6-BB48-2EDAE1AEAE2C}" destId="{A71A0756-C334-4DF8-A927-D5EE18D43791}" srcOrd="2" destOrd="0" parTransId="{F478F3D5-6E11-486D-9C9C-FB8590397FDB}" sibTransId="{B4DED54A-FE17-4A1D-ABA8-9AF6D7874C26}"/>
    <dgm:cxn modelId="{1FA13F1C-298F-4A92-B196-E89C2608C32A}" srcId="{6206FE0A-7936-4EB0-9347-AF685CABA491}" destId="{C2280E50-9F57-4901-8685-982FAFBC1E5F}" srcOrd="0" destOrd="0" parTransId="{94AA5539-98CD-45CD-94AE-44C801B85863}" sibTransId="{D9B90228-1C19-4A22-B13B-7E399883D55B}"/>
    <dgm:cxn modelId="{C522E17D-D07D-4E45-824F-1E3F7306D13A}" type="presOf" srcId="{0C892583-440C-48FC-B880-E80A9F1B7B32}" destId="{F4C973E3-92D4-47AF-B072-237441CDA64D}" srcOrd="0" destOrd="0" presId="urn:microsoft.com/office/officeart/2005/8/layout/arrow2"/>
    <dgm:cxn modelId="{FD38B3AC-377D-4F3E-AE42-CB3BAA19CFB3}" type="presParOf" srcId="{E6738DAA-9DE4-4F55-B191-787C4B5E5336}" destId="{4AD4DC94-52A3-47DE-AF96-FC6C093B1D32}" srcOrd="0" destOrd="0" presId="urn:microsoft.com/office/officeart/2005/8/layout/arrow2"/>
    <dgm:cxn modelId="{424D39FF-67A5-4FCE-9A53-044F34296E34}" type="presParOf" srcId="{E6738DAA-9DE4-4F55-B191-787C4B5E5336}" destId="{02227C25-631E-4F39-8600-263FCCE78FC2}" srcOrd="1" destOrd="0" presId="urn:microsoft.com/office/officeart/2005/8/layout/arrow2"/>
    <dgm:cxn modelId="{08080430-79F0-4695-BEAF-3270193E52B9}" type="presParOf" srcId="{02227C25-631E-4F39-8600-263FCCE78FC2}" destId="{D199CFBC-0596-4516-9B75-AFD1BB2B65CC}" srcOrd="0" destOrd="0" presId="urn:microsoft.com/office/officeart/2005/8/layout/arrow2"/>
    <dgm:cxn modelId="{2575E33D-E614-431E-8EB7-540C3B3BE6CC}" type="presParOf" srcId="{02227C25-631E-4F39-8600-263FCCE78FC2}" destId="{2FD79954-C1AC-4975-B6E5-50F9B88590D1}" srcOrd="1" destOrd="0" presId="urn:microsoft.com/office/officeart/2005/8/layout/arrow2"/>
    <dgm:cxn modelId="{4C8992F7-A8F4-4B91-9E75-EFC82FB4385F}" type="presParOf" srcId="{02227C25-631E-4F39-8600-263FCCE78FC2}" destId="{F78A7BF3-7F2F-4744-A836-6F928D59B0C0}" srcOrd="2" destOrd="0" presId="urn:microsoft.com/office/officeart/2005/8/layout/arrow2"/>
    <dgm:cxn modelId="{0C15BAD9-48C3-45DD-839A-754111B51952}" type="presParOf" srcId="{02227C25-631E-4F39-8600-263FCCE78FC2}" destId="{D1770D4F-846D-4F06-83E5-284B2E835484}" srcOrd="3" destOrd="0" presId="urn:microsoft.com/office/officeart/2005/8/layout/arrow2"/>
    <dgm:cxn modelId="{2BD2D860-CF96-4BF5-BDDB-895FC3E1BBC2}" type="presParOf" srcId="{02227C25-631E-4F39-8600-263FCCE78FC2}" destId="{3DDA08E7-9CFF-4925-B70A-563EF76BF465}" srcOrd="4" destOrd="0" presId="urn:microsoft.com/office/officeart/2005/8/layout/arrow2"/>
    <dgm:cxn modelId="{863918F4-A234-4463-BA8B-7AB6C361CD86}" type="presParOf" srcId="{02227C25-631E-4F39-8600-263FCCE78FC2}" destId="{0264A599-0204-4EDF-9735-CF61B0DBBCA1}" srcOrd="5" destOrd="0" presId="urn:microsoft.com/office/officeart/2005/8/layout/arrow2"/>
    <dgm:cxn modelId="{93804C85-2667-4C0E-ACB2-A16226AD41F2}" type="presParOf" srcId="{02227C25-631E-4F39-8600-263FCCE78FC2}" destId="{202AB914-6615-411A-8559-B649C82FDD01}" srcOrd="6" destOrd="0" presId="urn:microsoft.com/office/officeart/2005/8/layout/arrow2"/>
    <dgm:cxn modelId="{DB04EEE8-05C7-4E95-85B5-B05E62D3D4D1}" type="presParOf" srcId="{02227C25-631E-4F39-8600-263FCCE78FC2}" destId="{F4C973E3-92D4-47AF-B072-237441CDA64D}" srcOrd="7" destOrd="0" presId="urn:microsoft.com/office/officeart/2005/8/layout/arrow2"/>
    <dgm:cxn modelId="{F1753B9A-4DB8-416E-B565-34B7B390EA7A}" type="presParOf" srcId="{02227C25-631E-4F39-8600-263FCCE78FC2}" destId="{889BF33B-BA91-43E0-A2BE-21AACB72FE05}" srcOrd="8" destOrd="0" presId="urn:microsoft.com/office/officeart/2005/8/layout/arrow2"/>
    <dgm:cxn modelId="{83381244-A900-42BE-9697-91BF41CBDB7B}" type="presParOf" srcId="{02227C25-631E-4F39-8600-263FCCE78FC2}" destId="{BB8F90D3-D9C5-428E-8673-5F4F4C40B4A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99C18-D7A1-4384-B187-60254DFFBA8A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u="none" kern="1200" dirty="0"/>
            <a:t>Lead Developer</a:t>
          </a:r>
          <a:endParaRPr lang="en-US" sz="2000" kern="1200" dirty="0"/>
        </a:p>
      </dsp:txBody>
      <dsp:txXfrm>
        <a:off x="5750448" y="4156276"/>
        <a:ext cx="1797595" cy="1224300"/>
      </dsp:txXfrm>
    </dsp:sp>
    <dsp:sp modelId="{154212C9-38A0-45C8-862E-D5C8FABE41B7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u="none" kern="1200" dirty="0"/>
            <a:t>QR Engineer &amp; AI Developer</a:t>
          </a:r>
          <a:endParaRPr lang="en-US" sz="2000" kern="1200" dirty="0"/>
        </a:p>
      </dsp:txBody>
      <dsp:txXfrm>
        <a:off x="579956" y="4156276"/>
        <a:ext cx="1797595" cy="1224300"/>
      </dsp:txXfrm>
    </dsp:sp>
    <dsp:sp modelId="{992CD397-BF34-4DF5-989C-C78F1308F850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u="none" kern="1200" dirty="0"/>
            <a:t>Front End Developer</a:t>
          </a:r>
          <a:endParaRPr lang="en-US" sz="2000" kern="1200" dirty="0"/>
        </a:p>
      </dsp:txBody>
      <dsp:txXfrm>
        <a:off x="5750448" y="38090"/>
        <a:ext cx="1797595" cy="1224300"/>
      </dsp:txXfrm>
    </dsp:sp>
    <dsp:sp modelId="{ADCE3D8E-0F9D-48E7-A1A5-D5DE60DB2BF4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/>
            <a:t>Project Manager</a:t>
          </a:r>
        </a:p>
      </dsp:txBody>
      <dsp:txXfrm>
        <a:off x="579956" y="38090"/>
        <a:ext cx="1797595" cy="1224300"/>
      </dsp:txXfrm>
    </dsp:sp>
    <dsp:sp modelId="{20F180A8-9240-41E4-BF44-6A21BD2C1E08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Benjamin Volk</a:t>
          </a:r>
        </a:p>
      </dsp:txBody>
      <dsp:txXfrm>
        <a:off x="2350740" y="996074"/>
        <a:ext cx="1659072" cy="1659072"/>
      </dsp:txXfrm>
    </dsp:sp>
    <dsp:sp modelId="{0EFCC946-54DB-4DC1-A71C-2826FBA8688E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Thomas Macintosh</a:t>
          </a:r>
        </a:p>
      </dsp:txBody>
      <dsp:txXfrm rot="-5400000">
        <a:off x="4118186" y="996074"/>
        <a:ext cx="1659072" cy="1659072"/>
      </dsp:txXfrm>
    </dsp:sp>
    <dsp:sp modelId="{D0D9F18A-FCFC-4301-B268-7E53D9E98B76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kern="1200" dirty="0"/>
            <a:t>SummerRay Morrow</a:t>
          </a:r>
          <a:endParaRPr lang="en-US" sz="2100" kern="1200" dirty="0"/>
        </a:p>
      </dsp:txBody>
      <dsp:txXfrm rot="10800000">
        <a:off x="4118186" y="2763520"/>
        <a:ext cx="1659072" cy="1659072"/>
      </dsp:txXfrm>
    </dsp:sp>
    <dsp:sp modelId="{33B1E889-591E-46EA-8499-BAD297663DA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kern="1200" dirty="0"/>
            <a:t>Osama Minhas</a:t>
          </a:r>
          <a:endParaRPr lang="en-US" sz="2100" kern="1200" dirty="0"/>
        </a:p>
      </dsp:txBody>
      <dsp:txXfrm rot="5400000">
        <a:off x="2350740" y="2763520"/>
        <a:ext cx="1659072" cy="1659072"/>
      </dsp:txXfrm>
    </dsp:sp>
    <dsp:sp modelId="{8E812AAC-591A-4263-92A8-BFCFD441D6E3}">
      <dsp:nvSpPr>
        <dsp:cNvPr id="0" name=""/>
        <dsp:cNvSpPr/>
      </dsp:nvSpPr>
      <dsp:spPr>
        <a:xfrm rot="10800000">
          <a:off x="3630382" y="2459777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90CD6-BBAC-4649-AAF7-602A12DDA221}">
      <dsp:nvSpPr>
        <dsp:cNvPr id="0" name=""/>
        <dsp:cNvSpPr/>
      </dsp:nvSpPr>
      <dsp:spPr>
        <a:xfrm rot="234544">
          <a:off x="3649427" y="232113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7349A-CF08-48DF-8E55-FECDDE71452A}">
      <dsp:nvSpPr>
        <dsp:cNvPr id="0" name=""/>
        <dsp:cNvSpPr/>
      </dsp:nvSpPr>
      <dsp:spPr>
        <a:xfrm rot="10800000">
          <a:off x="0" y="37"/>
          <a:ext cx="4462849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?</a:t>
          </a:r>
        </a:p>
      </dsp:txBody>
      <dsp:txXfrm rot="-10800000">
        <a:off x="780998" y="37"/>
        <a:ext cx="2900851" cy="1238955"/>
      </dsp:txXfrm>
    </dsp:sp>
    <dsp:sp modelId="{1B2072A5-6E44-4AA2-90C9-B8BF83340A86}">
      <dsp:nvSpPr>
        <dsp:cNvPr id="0" name=""/>
        <dsp:cNvSpPr/>
      </dsp:nvSpPr>
      <dsp:spPr>
        <a:xfrm rot="10800000">
          <a:off x="743808" y="1238955"/>
          <a:ext cx="2975232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?</a:t>
          </a:r>
        </a:p>
      </dsp:txBody>
      <dsp:txXfrm rot="-10800000">
        <a:off x="1264473" y="1238955"/>
        <a:ext cx="1933901" cy="1238955"/>
      </dsp:txXfrm>
    </dsp:sp>
    <dsp:sp modelId="{36B4842B-D27A-4FF2-B2ED-F3C7F798B436}">
      <dsp:nvSpPr>
        <dsp:cNvPr id="0" name=""/>
        <dsp:cNvSpPr/>
      </dsp:nvSpPr>
      <dsp:spPr>
        <a:xfrm rot="10800000">
          <a:off x="1487616" y="2477911"/>
          <a:ext cx="1487616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Backend Framework</a:t>
          </a:r>
        </a:p>
      </dsp:txBody>
      <dsp:txXfrm rot="-10800000">
        <a:off x="1487616" y="2477911"/>
        <a:ext cx="1487616" cy="1238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7349A-CF08-48DF-8E55-FECDDE71452A}">
      <dsp:nvSpPr>
        <dsp:cNvPr id="0" name=""/>
        <dsp:cNvSpPr/>
      </dsp:nvSpPr>
      <dsp:spPr>
        <a:xfrm rot="10800000">
          <a:off x="0" y="37"/>
          <a:ext cx="4462849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User Interface</a:t>
          </a:r>
        </a:p>
      </dsp:txBody>
      <dsp:txXfrm rot="-10800000">
        <a:off x="780998" y="37"/>
        <a:ext cx="2900851" cy="1238955"/>
      </dsp:txXfrm>
    </dsp:sp>
    <dsp:sp modelId="{1B2072A5-6E44-4AA2-90C9-B8BF83340A86}">
      <dsp:nvSpPr>
        <dsp:cNvPr id="0" name=""/>
        <dsp:cNvSpPr/>
      </dsp:nvSpPr>
      <dsp:spPr>
        <a:xfrm rot="10800000">
          <a:off x="743808" y="1238955"/>
          <a:ext cx="2975232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ETL</a:t>
          </a:r>
        </a:p>
      </dsp:txBody>
      <dsp:txXfrm rot="-10800000">
        <a:off x="1264473" y="1238955"/>
        <a:ext cx="1933901" cy="1238955"/>
      </dsp:txXfrm>
    </dsp:sp>
    <dsp:sp modelId="{36B4842B-D27A-4FF2-B2ED-F3C7F798B436}">
      <dsp:nvSpPr>
        <dsp:cNvPr id="0" name=""/>
        <dsp:cNvSpPr/>
      </dsp:nvSpPr>
      <dsp:spPr>
        <a:xfrm rot="10800000">
          <a:off x="1487616" y="2477911"/>
          <a:ext cx="1487616" cy="1238955"/>
        </a:xfrm>
        <a:prstGeom prst="trapezoid">
          <a:avLst>
            <a:gd name="adj" fmla="val 60035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Backend Framework</a:t>
          </a:r>
        </a:p>
      </dsp:txBody>
      <dsp:txXfrm rot="-10800000">
        <a:off x="1487616" y="2477911"/>
        <a:ext cx="1487616" cy="1238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B0703-3BBD-4873-824D-3B5879407075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8A7DA-5F7C-4043-8F16-5951212AF479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7237-528A-4A9E-9389-820F8B2F11AA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46561-9289-4CF0-B2D9-E07605C116C4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Process</a:t>
          </a:r>
        </a:p>
      </dsp:txBody>
      <dsp:txXfrm>
        <a:off x="3338563" y="2172886"/>
        <a:ext cx="1450873" cy="1450873"/>
      </dsp:txXfrm>
    </dsp:sp>
    <dsp:sp modelId="{625198A6-73D3-4554-B3C7-056B07239637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Scalability</a:t>
          </a:r>
        </a:p>
      </dsp:txBody>
      <dsp:txXfrm>
        <a:off x="3556194" y="211966"/>
        <a:ext cx="1015610" cy="1015610"/>
      </dsp:txXfrm>
    </dsp:sp>
    <dsp:sp modelId="{02533F80-EB7C-4628-A820-018372E66712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People</a:t>
          </a:r>
        </a:p>
      </dsp:txBody>
      <dsp:txXfrm>
        <a:off x="5442875" y="3479793"/>
        <a:ext cx="1015610" cy="1015610"/>
      </dsp:txXfrm>
    </dsp:sp>
    <dsp:sp modelId="{9BE6B2DE-2A9C-41F8-90D2-49D519B963E0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Compliance</a:t>
          </a:r>
        </a:p>
      </dsp:txBody>
      <dsp:txXfrm>
        <a:off x="1669513" y="3479793"/>
        <a:ext cx="1015610" cy="1015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51ADE-4FDD-47F4-A891-D81BA614FAB5}">
      <dsp:nvSpPr>
        <dsp:cNvPr id="0" name=""/>
        <dsp:cNvSpPr/>
      </dsp:nvSpPr>
      <dsp:spPr>
        <a:xfrm>
          <a:off x="3682613" y="361439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Group Meetings</a:t>
          </a:r>
        </a:p>
      </dsp:txBody>
      <dsp:txXfrm>
        <a:off x="3897099" y="361439"/>
        <a:ext cx="1126052" cy="894139"/>
      </dsp:txXfrm>
    </dsp:sp>
    <dsp:sp modelId="{0DFE54EF-2D4D-4539-949A-6EE45C79CBAF}">
      <dsp:nvSpPr>
        <dsp:cNvPr id="0" name=""/>
        <dsp:cNvSpPr/>
      </dsp:nvSpPr>
      <dsp:spPr>
        <a:xfrm>
          <a:off x="3682613" y="1255579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Client Meetings</a:t>
          </a:r>
        </a:p>
      </dsp:txBody>
      <dsp:txXfrm>
        <a:off x="3897099" y="1255579"/>
        <a:ext cx="1126052" cy="894139"/>
      </dsp:txXfrm>
    </dsp:sp>
    <dsp:sp modelId="{033B0D48-0684-4A84-BE21-643B2A73EDE2}">
      <dsp:nvSpPr>
        <dsp:cNvPr id="0" name=""/>
        <dsp:cNvSpPr/>
      </dsp:nvSpPr>
      <dsp:spPr>
        <a:xfrm>
          <a:off x="3682613" y="214971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Hosting</a:t>
          </a:r>
        </a:p>
      </dsp:txBody>
      <dsp:txXfrm>
        <a:off x="3897099" y="2149718"/>
        <a:ext cx="1126052" cy="894139"/>
      </dsp:txXfrm>
    </dsp:sp>
    <dsp:sp modelId="{77E5B19E-6C45-4E70-94D6-376E499297F8}">
      <dsp:nvSpPr>
        <dsp:cNvPr id="0" name=""/>
        <dsp:cNvSpPr/>
      </dsp:nvSpPr>
      <dsp:spPr>
        <a:xfrm>
          <a:off x="3682613" y="304385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Development</a:t>
          </a:r>
        </a:p>
      </dsp:txBody>
      <dsp:txXfrm>
        <a:off x="3897099" y="3043858"/>
        <a:ext cx="1126052" cy="894139"/>
      </dsp:txXfrm>
    </dsp:sp>
    <dsp:sp modelId="{889CC78A-0E78-4A43-95FF-2D60779CA4EA}">
      <dsp:nvSpPr>
        <dsp:cNvPr id="0" name=""/>
        <dsp:cNvSpPr/>
      </dsp:nvSpPr>
      <dsp:spPr>
        <a:xfrm>
          <a:off x="3682613" y="393799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Testing</a:t>
          </a:r>
        </a:p>
      </dsp:txBody>
      <dsp:txXfrm>
        <a:off x="3897099" y="3937998"/>
        <a:ext cx="1126052" cy="894139"/>
      </dsp:txXfrm>
    </dsp:sp>
    <dsp:sp modelId="{6E01E908-15DA-40E4-B2A3-A0D8EA45FDB5}">
      <dsp:nvSpPr>
        <dsp:cNvPr id="0" name=""/>
        <dsp:cNvSpPr/>
      </dsp:nvSpPr>
      <dsp:spPr>
        <a:xfrm>
          <a:off x="3682613" y="4832137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Total Cost: </a:t>
          </a:r>
          <a:r>
            <a:rPr lang="en-US" sz="1400" b="1" u="sng" kern="1200" dirty="0"/>
            <a:t>$32,000</a:t>
          </a:r>
        </a:p>
      </dsp:txBody>
      <dsp:txXfrm>
        <a:off x="3897099" y="4832137"/>
        <a:ext cx="1126052" cy="894139"/>
      </dsp:txXfrm>
    </dsp:sp>
    <dsp:sp modelId="{4A1EE843-6751-43AC-BDF3-8B78DFB4FC7B}">
      <dsp:nvSpPr>
        <dsp:cNvPr id="0" name=""/>
        <dsp:cNvSpPr/>
      </dsp:nvSpPr>
      <dsp:spPr>
        <a:xfrm>
          <a:off x="2967658" y="3962"/>
          <a:ext cx="893692" cy="893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Costs</a:t>
          </a:r>
        </a:p>
      </dsp:txBody>
      <dsp:txXfrm>
        <a:off x="3098536" y="134840"/>
        <a:ext cx="631936" cy="631936"/>
      </dsp:txXfrm>
    </dsp:sp>
    <dsp:sp modelId="{9AEE86C5-E36E-45AD-AA7C-857567F358EE}">
      <dsp:nvSpPr>
        <dsp:cNvPr id="0" name=""/>
        <dsp:cNvSpPr/>
      </dsp:nvSpPr>
      <dsp:spPr>
        <a:xfrm>
          <a:off x="5916844" y="361439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New Customer Acquisition</a:t>
          </a:r>
        </a:p>
      </dsp:txBody>
      <dsp:txXfrm>
        <a:off x="6131331" y="361439"/>
        <a:ext cx="1126052" cy="894139"/>
      </dsp:txXfrm>
    </dsp:sp>
    <dsp:sp modelId="{0977E1CC-A509-476E-93C1-D6600867DC7C}">
      <dsp:nvSpPr>
        <dsp:cNvPr id="0" name=""/>
        <dsp:cNvSpPr/>
      </dsp:nvSpPr>
      <dsp:spPr>
        <a:xfrm>
          <a:off x="5916844" y="1255579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Reduced Cycle Times</a:t>
          </a:r>
        </a:p>
      </dsp:txBody>
      <dsp:txXfrm>
        <a:off x="6131331" y="1255579"/>
        <a:ext cx="1126052" cy="894139"/>
      </dsp:txXfrm>
    </dsp:sp>
    <dsp:sp modelId="{88331476-7A90-40CC-B04F-C503CB74236C}">
      <dsp:nvSpPr>
        <dsp:cNvPr id="0" name=""/>
        <dsp:cNvSpPr/>
      </dsp:nvSpPr>
      <dsp:spPr>
        <a:xfrm>
          <a:off x="5916844" y="214971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Brand Recognition</a:t>
          </a:r>
        </a:p>
      </dsp:txBody>
      <dsp:txXfrm>
        <a:off x="6131331" y="2149718"/>
        <a:ext cx="1126052" cy="894139"/>
      </dsp:txXfrm>
    </dsp:sp>
    <dsp:sp modelId="{045AFEE0-A9E0-4039-9C2C-4A1EEE094D7D}">
      <dsp:nvSpPr>
        <dsp:cNvPr id="0" name=""/>
        <dsp:cNvSpPr/>
      </dsp:nvSpPr>
      <dsp:spPr>
        <a:xfrm>
          <a:off x="5916844" y="304385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Government Compliance</a:t>
          </a:r>
        </a:p>
      </dsp:txBody>
      <dsp:txXfrm>
        <a:off x="6131331" y="3043858"/>
        <a:ext cx="1126052" cy="894139"/>
      </dsp:txXfrm>
    </dsp:sp>
    <dsp:sp modelId="{1A5619DB-4BB8-4936-BF85-68D658EE8FD5}">
      <dsp:nvSpPr>
        <dsp:cNvPr id="0" name=""/>
        <dsp:cNvSpPr/>
      </dsp:nvSpPr>
      <dsp:spPr>
        <a:xfrm>
          <a:off x="5916844" y="3937998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Improved Data Storage/Use</a:t>
          </a:r>
        </a:p>
      </dsp:txBody>
      <dsp:txXfrm>
        <a:off x="6131331" y="3937998"/>
        <a:ext cx="1126052" cy="894139"/>
      </dsp:txXfrm>
    </dsp:sp>
    <dsp:sp modelId="{2DEC62DE-FB1F-4B2C-8833-2972AD50B0D5}">
      <dsp:nvSpPr>
        <dsp:cNvPr id="0" name=""/>
        <dsp:cNvSpPr/>
      </dsp:nvSpPr>
      <dsp:spPr>
        <a:xfrm>
          <a:off x="5916844" y="4832137"/>
          <a:ext cx="1340539" cy="894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Total Benefits: </a:t>
          </a:r>
          <a:r>
            <a:rPr lang="en-US" sz="1400" b="1" u="sng" kern="1200" dirty="0"/>
            <a:t>$218,000</a:t>
          </a:r>
        </a:p>
      </dsp:txBody>
      <dsp:txXfrm>
        <a:off x="6131331" y="4832137"/>
        <a:ext cx="1126052" cy="894139"/>
      </dsp:txXfrm>
    </dsp:sp>
    <dsp:sp modelId="{DD3AAB6D-65B7-43BC-8A0A-AB52A53F21DC}">
      <dsp:nvSpPr>
        <dsp:cNvPr id="0" name=""/>
        <dsp:cNvSpPr/>
      </dsp:nvSpPr>
      <dsp:spPr>
        <a:xfrm>
          <a:off x="5201890" y="3962"/>
          <a:ext cx="893692" cy="893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Benefits</a:t>
          </a:r>
        </a:p>
      </dsp:txBody>
      <dsp:txXfrm>
        <a:off x="5332768" y="134840"/>
        <a:ext cx="631936" cy="631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61146-2F59-43F0-93C5-0E192DB06F8C}">
      <dsp:nvSpPr>
        <dsp:cNvPr id="0" name=""/>
        <dsp:cNvSpPr/>
      </dsp:nvSpPr>
      <dsp:spPr>
        <a:xfrm>
          <a:off x="1514129" y="173044"/>
          <a:ext cx="2271194" cy="798046"/>
        </a:xfrm>
        <a:prstGeom prst="homePlat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$143,000</a:t>
          </a:r>
        </a:p>
      </dsp:txBody>
      <dsp:txXfrm>
        <a:off x="1514129" y="173044"/>
        <a:ext cx="2071683" cy="798046"/>
      </dsp:txXfrm>
    </dsp:sp>
    <dsp:sp modelId="{82BD4C17-A5A3-4A0F-ABAD-78EC29763892}">
      <dsp:nvSpPr>
        <dsp:cNvPr id="0" name=""/>
        <dsp:cNvSpPr/>
      </dsp:nvSpPr>
      <dsp:spPr>
        <a:xfrm>
          <a:off x="0" y="0"/>
          <a:ext cx="1514129" cy="1144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NPV</a:t>
          </a:r>
        </a:p>
      </dsp:txBody>
      <dsp:txXfrm>
        <a:off x="55852" y="55852"/>
        <a:ext cx="1402425" cy="1032432"/>
      </dsp:txXfrm>
    </dsp:sp>
    <dsp:sp modelId="{6D9E8017-51B3-418D-8BD8-7B162E59A498}">
      <dsp:nvSpPr>
        <dsp:cNvPr id="0" name=""/>
        <dsp:cNvSpPr/>
      </dsp:nvSpPr>
      <dsp:spPr>
        <a:xfrm>
          <a:off x="1514129" y="1465724"/>
          <a:ext cx="2271194" cy="729787"/>
        </a:xfrm>
        <a:prstGeom prst="homePlat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232%</a:t>
          </a:r>
        </a:p>
      </dsp:txBody>
      <dsp:txXfrm>
        <a:off x="1514129" y="1465724"/>
        <a:ext cx="2088747" cy="729787"/>
      </dsp:txXfrm>
    </dsp:sp>
    <dsp:sp modelId="{C5FB37C3-43D4-4FC4-9A37-710DE0A372A3}">
      <dsp:nvSpPr>
        <dsp:cNvPr id="0" name=""/>
        <dsp:cNvSpPr/>
      </dsp:nvSpPr>
      <dsp:spPr>
        <a:xfrm>
          <a:off x="0" y="1258549"/>
          <a:ext cx="1514129" cy="1144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IRR</a:t>
          </a:r>
        </a:p>
      </dsp:txBody>
      <dsp:txXfrm>
        <a:off x="55852" y="1314401"/>
        <a:ext cx="1402425" cy="1032432"/>
      </dsp:txXfrm>
    </dsp:sp>
    <dsp:sp modelId="{92C28F3D-7EF9-47A7-9DE6-CCCA15736D40}">
      <dsp:nvSpPr>
        <dsp:cNvPr id="0" name=""/>
        <dsp:cNvSpPr/>
      </dsp:nvSpPr>
      <dsp:spPr>
        <a:xfrm>
          <a:off x="1514129" y="2702169"/>
          <a:ext cx="2271194" cy="773996"/>
        </a:xfrm>
        <a:prstGeom prst="homePlat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16%</a:t>
          </a:r>
        </a:p>
      </dsp:txBody>
      <dsp:txXfrm>
        <a:off x="1514129" y="2702169"/>
        <a:ext cx="2077695" cy="773996"/>
      </dsp:txXfrm>
    </dsp:sp>
    <dsp:sp modelId="{F0895929-57DF-453D-A931-4867D36B9909}">
      <dsp:nvSpPr>
        <dsp:cNvPr id="0" name=""/>
        <dsp:cNvSpPr/>
      </dsp:nvSpPr>
      <dsp:spPr>
        <a:xfrm>
          <a:off x="0" y="2517099"/>
          <a:ext cx="1514129" cy="1144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Risk Rate</a:t>
          </a:r>
        </a:p>
      </dsp:txBody>
      <dsp:txXfrm>
        <a:off x="55852" y="2572951"/>
        <a:ext cx="1402425" cy="1032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38B3B-FB49-4B77-9191-071FD8B5949F}">
      <dsp:nvSpPr>
        <dsp:cNvPr id="0" name=""/>
        <dsp:cNvSpPr/>
      </dsp:nvSpPr>
      <dsp:spPr>
        <a:xfrm>
          <a:off x="0" y="270818"/>
          <a:ext cx="270020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Organizational</a:t>
          </a:r>
        </a:p>
      </dsp:txBody>
      <dsp:txXfrm>
        <a:off x="0" y="270818"/>
        <a:ext cx="2700201" cy="534600"/>
      </dsp:txXfrm>
    </dsp:sp>
    <dsp:sp modelId="{E4218C38-3804-4F7D-AEED-4522B8FD4B35}">
      <dsp:nvSpPr>
        <dsp:cNvPr id="0" name=""/>
        <dsp:cNvSpPr/>
      </dsp:nvSpPr>
      <dsp:spPr>
        <a:xfrm>
          <a:off x="2700201" y="20224"/>
          <a:ext cx="540040" cy="10357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29A76-C0C0-48F8-B964-35A01D902607}">
      <dsp:nvSpPr>
        <dsp:cNvPr id="0" name=""/>
        <dsp:cNvSpPr/>
      </dsp:nvSpPr>
      <dsp:spPr>
        <a:xfrm>
          <a:off x="3456257" y="20224"/>
          <a:ext cx="7344548" cy="1035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Continued Support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Back End Volatility</a:t>
          </a:r>
        </a:p>
      </dsp:txBody>
      <dsp:txXfrm>
        <a:off x="3456257" y="20224"/>
        <a:ext cx="7344548" cy="1035787"/>
      </dsp:txXfrm>
    </dsp:sp>
    <dsp:sp modelId="{AB924C3A-79EB-48DE-A591-26AF0FF64DA9}">
      <dsp:nvSpPr>
        <dsp:cNvPr id="0" name=""/>
        <dsp:cNvSpPr/>
      </dsp:nvSpPr>
      <dsp:spPr>
        <a:xfrm>
          <a:off x="0" y="1178271"/>
          <a:ext cx="270020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Technology</a:t>
          </a:r>
        </a:p>
      </dsp:txBody>
      <dsp:txXfrm>
        <a:off x="0" y="1178271"/>
        <a:ext cx="2700201" cy="534600"/>
      </dsp:txXfrm>
    </dsp:sp>
    <dsp:sp modelId="{70DE532C-B396-4FAC-8E04-A05EB32F629B}">
      <dsp:nvSpPr>
        <dsp:cNvPr id="0" name=""/>
        <dsp:cNvSpPr/>
      </dsp:nvSpPr>
      <dsp:spPr>
        <a:xfrm>
          <a:off x="2700201" y="1153212"/>
          <a:ext cx="540040" cy="584718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F40C-4376-48AB-9114-C3C690E1239F}">
      <dsp:nvSpPr>
        <dsp:cNvPr id="0" name=""/>
        <dsp:cNvSpPr/>
      </dsp:nvSpPr>
      <dsp:spPr>
        <a:xfrm>
          <a:off x="3456257" y="1153212"/>
          <a:ext cx="7344548" cy="584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Integration Failures*</a:t>
          </a:r>
        </a:p>
      </dsp:txBody>
      <dsp:txXfrm>
        <a:off x="3456257" y="1153212"/>
        <a:ext cx="7344548" cy="584718"/>
      </dsp:txXfrm>
    </dsp:sp>
    <dsp:sp modelId="{0C583F8A-F9D8-4E58-B489-696A40764CE4}">
      <dsp:nvSpPr>
        <dsp:cNvPr id="0" name=""/>
        <dsp:cNvSpPr/>
      </dsp:nvSpPr>
      <dsp:spPr>
        <a:xfrm>
          <a:off x="0" y="2085724"/>
          <a:ext cx="270020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Resource</a:t>
          </a:r>
        </a:p>
      </dsp:txBody>
      <dsp:txXfrm>
        <a:off x="0" y="2085724"/>
        <a:ext cx="2700201" cy="534600"/>
      </dsp:txXfrm>
    </dsp:sp>
    <dsp:sp modelId="{26ECA561-71A9-4EB4-A76A-D7F74DEBE446}">
      <dsp:nvSpPr>
        <dsp:cNvPr id="0" name=""/>
        <dsp:cNvSpPr/>
      </dsp:nvSpPr>
      <dsp:spPr>
        <a:xfrm>
          <a:off x="2700201" y="1835131"/>
          <a:ext cx="540040" cy="10357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8697C-0ADA-4344-9B29-16F34F2201C3}">
      <dsp:nvSpPr>
        <dsp:cNvPr id="0" name=""/>
        <dsp:cNvSpPr/>
      </dsp:nvSpPr>
      <dsp:spPr>
        <a:xfrm>
          <a:off x="3456257" y="1835131"/>
          <a:ext cx="7344548" cy="1035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Training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Future Development Stack</a:t>
          </a:r>
        </a:p>
      </dsp:txBody>
      <dsp:txXfrm>
        <a:off x="3456257" y="1835131"/>
        <a:ext cx="7344548" cy="1035787"/>
      </dsp:txXfrm>
    </dsp:sp>
    <dsp:sp modelId="{5C0843A5-03F7-4168-8A91-FFD1C20B4CB6}">
      <dsp:nvSpPr>
        <dsp:cNvPr id="0" name=""/>
        <dsp:cNvSpPr/>
      </dsp:nvSpPr>
      <dsp:spPr>
        <a:xfrm>
          <a:off x="0" y="3218712"/>
          <a:ext cx="270020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Implementation</a:t>
          </a:r>
        </a:p>
      </dsp:txBody>
      <dsp:txXfrm>
        <a:off x="0" y="3218712"/>
        <a:ext cx="2700201" cy="534600"/>
      </dsp:txXfrm>
    </dsp:sp>
    <dsp:sp modelId="{F0515333-2A4F-4770-9A94-26201B6713FF}">
      <dsp:nvSpPr>
        <dsp:cNvPr id="0" name=""/>
        <dsp:cNvSpPr/>
      </dsp:nvSpPr>
      <dsp:spPr>
        <a:xfrm>
          <a:off x="2700201" y="2968118"/>
          <a:ext cx="540040" cy="10357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B9D7B-8EEF-418E-B8F4-9878B8BFD9E3}">
      <dsp:nvSpPr>
        <dsp:cNvPr id="0" name=""/>
        <dsp:cNvSpPr/>
      </dsp:nvSpPr>
      <dsp:spPr>
        <a:xfrm>
          <a:off x="3456257" y="2968118"/>
          <a:ext cx="7344548" cy="1035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Compliance Failures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Timeline Overages</a:t>
          </a:r>
        </a:p>
      </dsp:txBody>
      <dsp:txXfrm>
        <a:off x="3456257" y="2968118"/>
        <a:ext cx="7344548" cy="1035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4DC94-52A3-47DE-AF96-FC6C093B1D32}">
      <dsp:nvSpPr>
        <dsp:cNvPr id="0" name=""/>
        <dsp:cNvSpPr/>
      </dsp:nvSpPr>
      <dsp:spPr>
        <a:xfrm>
          <a:off x="278678" y="-277041"/>
          <a:ext cx="11042460" cy="485067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9CFBC-0596-4516-9B75-AFD1BB2B65CC}">
      <dsp:nvSpPr>
        <dsp:cNvPr id="0" name=""/>
        <dsp:cNvSpPr/>
      </dsp:nvSpPr>
      <dsp:spPr>
        <a:xfrm>
          <a:off x="2370328" y="2863892"/>
          <a:ext cx="178504" cy="1785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79954-C1AC-4975-B6E5-50F9B88590D1}">
      <dsp:nvSpPr>
        <dsp:cNvPr id="0" name=""/>
        <dsp:cNvSpPr/>
      </dsp:nvSpPr>
      <dsp:spPr>
        <a:xfrm>
          <a:off x="2603863" y="2865088"/>
          <a:ext cx="1355150" cy="226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6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Startup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1 week</a:t>
          </a:r>
        </a:p>
      </dsp:txBody>
      <dsp:txXfrm>
        <a:off x="2603863" y="2865088"/>
        <a:ext cx="1355150" cy="2262626"/>
      </dsp:txXfrm>
    </dsp:sp>
    <dsp:sp modelId="{F78A7BF3-7F2F-4744-A836-6F928D59B0C0}">
      <dsp:nvSpPr>
        <dsp:cNvPr id="0" name=""/>
        <dsp:cNvSpPr/>
      </dsp:nvSpPr>
      <dsp:spPr>
        <a:xfrm>
          <a:off x="3484627" y="2244746"/>
          <a:ext cx="279398" cy="279398"/>
        </a:xfrm>
        <a:prstGeom prst="ellipse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0D4F-846D-4F06-83E5-284B2E835484}">
      <dsp:nvSpPr>
        <dsp:cNvPr id="0" name=""/>
        <dsp:cNvSpPr/>
      </dsp:nvSpPr>
      <dsp:spPr>
        <a:xfrm>
          <a:off x="3789789" y="2318109"/>
          <a:ext cx="1288338" cy="247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48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2 Weeks</a:t>
          </a:r>
        </a:p>
      </dsp:txBody>
      <dsp:txXfrm>
        <a:off x="3789789" y="2318109"/>
        <a:ext cx="1288338" cy="2478611"/>
      </dsp:txXfrm>
    </dsp:sp>
    <dsp:sp modelId="{3DDA08E7-9CFF-4925-B70A-563EF76BF465}">
      <dsp:nvSpPr>
        <dsp:cNvPr id="0" name=""/>
        <dsp:cNvSpPr/>
      </dsp:nvSpPr>
      <dsp:spPr>
        <a:xfrm>
          <a:off x="4891862" y="1661287"/>
          <a:ext cx="372531" cy="372531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4A599-0204-4EDF-9735-CF61B0DBBCA1}">
      <dsp:nvSpPr>
        <dsp:cNvPr id="0" name=""/>
        <dsp:cNvSpPr/>
      </dsp:nvSpPr>
      <dsp:spPr>
        <a:xfrm>
          <a:off x="5078128" y="1847553"/>
          <a:ext cx="1497887" cy="272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97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Design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1 Week</a:t>
          </a:r>
        </a:p>
      </dsp:txBody>
      <dsp:txXfrm>
        <a:off x="5078128" y="1847553"/>
        <a:ext cx="1497887" cy="2726078"/>
      </dsp:txXfrm>
    </dsp:sp>
    <dsp:sp modelId="{202AB914-6615-411A-8559-B649C82FDD01}">
      <dsp:nvSpPr>
        <dsp:cNvPr id="0" name=""/>
        <dsp:cNvSpPr/>
      </dsp:nvSpPr>
      <dsp:spPr>
        <a:xfrm>
          <a:off x="6335422" y="1083087"/>
          <a:ext cx="481186" cy="481186"/>
        </a:xfrm>
        <a:prstGeom prst="ellipse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73E3-92D4-47AF-B072-237441CDA64D}">
      <dsp:nvSpPr>
        <dsp:cNvPr id="0" name=""/>
        <dsp:cNvSpPr/>
      </dsp:nvSpPr>
      <dsp:spPr>
        <a:xfrm>
          <a:off x="6576016" y="1323680"/>
          <a:ext cx="1552215" cy="324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971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Construction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9 Weeks</a:t>
          </a:r>
        </a:p>
      </dsp:txBody>
      <dsp:txXfrm>
        <a:off x="6576016" y="1323680"/>
        <a:ext cx="1552215" cy="3249950"/>
      </dsp:txXfrm>
    </dsp:sp>
    <dsp:sp modelId="{889BF33B-BA91-43E0-A2BE-21AACB72FE05}">
      <dsp:nvSpPr>
        <dsp:cNvPr id="0" name=""/>
        <dsp:cNvSpPr/>
      </dsp:nvSpPr>
      <dsp:spPr>
        <a:xfrm>
          <a:off x="7821669" y="696973"/>
          <a:ext cx="613125" cy="613125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F90D3-D9C5-428E-8673-5F4F4C40B4A2}">
      <dsp:nvSpPr>
        <dsp:cNvPr id="0" name=""/>
        <dsp:cNvSpPr/>
      </dsp:nvSpPr>
      <dsp:spPr>
        <a:xfrm>
          <a:off x="8128231" y="1003536"/>
          <a:ext cx="1552215" cy="357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8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2 Weeks</a:t>
          </a:r>
        </a:p>
      </dsp:txBody>
      <dsp:txXfrm>
        <a:off x="8128231" y="1003536"/>
        <a:ext cx="1552215" cy="3570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9B46-A700-43D6-B5AB-13D71C16EE2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62499-691E-42A8-AC5B-6C615130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Osama</a:t>
            </a:r>
          </a:p>
          <a:p>
            <a:endParaRPr lang="en-US" dirty="0"/>
          </a:p>
          <a:p>
            <a:r>
              <a:rPr lang="en-US" dirty="0"/>
              <a:t>Code Turnover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code created over the duration of this project is transitioned into it’s own </a:t>
            </a:r>
            <a:r>
              <a:rPr lang="en-US" dirty="0" err="1"/>
              <a:t>Github</a:t>
            </a:r>
            <a:r>
              <a:rPr lang="en-US" dirty="0"/>
              <a:t> repo provided to us by the client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Along with the project, an Extensive Readme was generated to show the structure of the application as well as basic instructions of how to get the application up and running.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Project Manager’s contact details have been included in this report should any specific questions arise.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Osama</a:t>
            </a:r>
          </a:p>
          <a:p>
            <a:endParaRPr lang="en-US" dirty="0"/>
          </a:p>
          <a:p>
            <a:r>
              <a:rPr lang="en-US" dirty="0"/>
              <a:t>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full scope was achieved by the end of the project plus one additional reach goal</a:t>
            </a:r>
          </a:p>
          <a:p>
            <a:endParaRPr lang="en-US" dirty="0"/>
          </a:p>
          <a:p>
            <a:r>
              <a:rPr lang="en-US" dirty="0"/>
              <a:t>Impacts to Business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Carme is very early in it’s lifecycle, we believe that this user interface will provide the company a substantial jump in their progress towards MVP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5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created</a:t>
            </a:r>
            <a:r>
              <a:rPr lang="en-US" baseline="0" dirty="0"/>
              <a:t> was the two missing pieces to their backend with an emphasis on the average user. To do this, we created a dashboard based integration and an ETL layer to translate high level user input into the low lever console commands Carme already has </a:t>
            </a:r>
          </a:p>
          <a:p>
            <a:endParaRPr lang="en-US" baseline="0" dirty="0"/>
          </a:p>
          <a:p>
            <a:r>
              <a:rPr lang="en-US" baseline="0" dirty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2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2499-691E-42A8-AC5B-6C6151307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Carme.AI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Benjamin H. Volk</a:t>
            </a:r>
          </a:p>
          <a:p>
            <a:r>
              <a:rPr lang="en-US" dirty="0"/>
              <a:t>SummerRay A. Morrow</a:t>
            </a:r>
          </a:p>
          <a:p>
            <a:r>
              <a:rPr lang="en-US" dirty="0"/>
              <a:t>Thomas W. MacIntosh</a:t>
            </a:r>
          </a:p>
          <a:p>
            <a:r>
              <a:rPr lang="en-US" dirty="0"/>
              <a:t>Osama J. Minhas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932247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of Empathy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Personas used to determine how a certain type of user would use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around the users!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pic>
        <p:nvPicPr>
          <p:cNvPr id="3074" name="Picture 2" descr="https://lh6.googleusercontent.com/yU6YsJs0uVsjoFb44TFEYcopT5hmLSU9aIuXJs6DMxkz-p6gkzUA9RvAi7frwDJzj3sqx0uCOQP0nHRQ7JWdnGqHfnNuppLiN_QH1YHTihVDCZFI7m9q_iydgZiJXJ27VoGYzHOdP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74" y="1097236"/>
            <a:ext cx="3205806" cy="40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1frEsrbfA5yqypyPySRAOELvRsdL9MF_DNNzgNR2VaSe9T-k9kb-XVUeaZQ3HtDtJkzN_HyTuqg6_vvz8WPPCCLbSewoZjqIIg-sC_YBSlKfKHVaNbFA6QYsHkQV1NpZmx_xasVIQx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97236"/>
            <a:ext cx="2993373" cy="40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7641574" y="1097237"/>
            <a:ext cx="0" cy="4062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Feature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57943" y="2142067"/>
            <a:ext cx="9599023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4518"/>
              </p:ext>
            </p:extLst>
          </p:nvPr>
        </p:nvGraphicFramePr>
        <p:xfrm>
          <a:off x="2569029" y="687977"/>
          <a:ext cx="10225043" cy="573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04818352"/>
              </p:ext>
            </p:extLst>
          </p:nvPr>
        </p:nvGraphicFramePr>
        <p:xfrm>
          <a:off x="1352733" y="2065867"/>
          <a:ext cx="3785324" cy="366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77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Considerations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13886"/>
              </p:ext>
            </p:extLst>
          </p:nvPr>
        </p:nvGraphicFramePr>
        <p:xfrm>
          <a:off x="685800" y="2141537"/>
          <a:ext cx="10800806" cy="4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33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20775"/>
              </p:ext>
            </p:extLst>
          </p:nvPr>
        </p:nvGraphicFramePr>
        <p:xfrm>
          <a:off x="95794" y="1663337"/>
          <a:ext cx="11599817" cy="4850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733441" y="1978946"/>
            <a:ext cx="613125" cy="613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/>
          <p:cNvGrpSpPr/>
          <p:nvPr/>
        </p:nvGrpSpPr>
        <p:grpSpPr>
          <a:xfrm>
            <a:off x="9970270" y="2381477"/>
            <a:ext cx="1552215" cy="4096298"/>
            <a:chOff x="8128231" y="754375"/>
            <a:chExt cx="1552215" cy="4096298"/>
          </a:xfrm>
        </p:grpSpPr>
        <p:sp>
          <p:nvSpPr>
            <p:cNvPr id="9" name="Rectangle 8"/>
            <p:cNvSpPr/>
            <p:nvPr/>
          </p:nvSpPr>
          <p:spPr>
            <a:xfrm>
              <a:off x="8128231" y="1280577"/>
              <a:ext cx="1552215" cy="35700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128231" y="754375"/>
              <a:ext cx="1552215" cy="40962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882" tIns="0" rIns="0" bIns="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Closing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dirty="0"/>
                <a:t>1</a:t>
              </a:r>
              <a:r>
                <a:rPr lang="en-US" sz="1500" kern="1200" dirty="0"/>
                <a:t> Week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0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&amp; 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534400" y="5711704"/>
            <a:ext cx="792480" cy="158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56708" y="3208443"/>
            <a:ext cx="792480" cy="259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78983" y="2090434"/>
            <a:ext cx="792480" cy="158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78983" y="1103631"/>
            <a:ext cx="792480" cy="158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6914" y="1835399"/>
            <a:ext cx="792480" cy="255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7817" y="2020571"/>
            <a:ext cx="696686" cy="529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82297" y="4502331"/>
            <a:ext cx="696686" cy="156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7817" y="3213403"/>
            <a:ext cx="696686" cy="255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88823" y="6082877"/>
            <a:ext cx="1227908" cy="255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6914" y="4659086"/>
            <a:ext cx="792480" cy="29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949234"/>
          </a:xfrm>
        </p:spPr>
        <p:txBody>
          <a:bodyPr/>
          <a:lstStyle/>
          <a:p>
            <a:r>
              <a:rPr lang="en-US" dirty="0"/>
              <a:t>Data Flow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pic>
        <p:nvPicPr>
          <p:cNvPr id="4098" name="Picture 2" descr="https://lh5.googleusercontent.com/L7pJtiCm2BmSQ0YXNiRujn-Ol1txDhdFIs28A9cqkQisBOZh0IsnCtK9IINjcC5S7HGUrOoFSl6r1Ifi1jzPDPu3G-Fe6r8S2dE2I9PBJ62sjMELmGzYx_AO69idbiv1kMyyaOJ403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3103"/>
          <a:stretch/>
        </p:blipFill>
        <p:spPr bwMode="auto">
          <a:xfrm>
            <a:off x="1163536" y="546713"/>
            <a:ext cx="9175953" cy="61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86925" y="5962650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= In Scope</a:t>
            </a:r>
          </a:p>
          <a:p>
            <a:r>
              <a:rPr lang="en-US" dirty="0"/>
              <a:t>Orange = Reach Goals</a:t>
            </a:r>
          </a:p>
        </p:txBody>
      </p:sp>
    </p:spTree>
    <p:extLst>
      <p:ext uri="{BB962C8B-B14F-4D97-AF65-F5344CB8AC3E}">
        <p14:creationId xmlns:p14="http://schemas.microsoft.com/office/powerpoint/2010/main" val="11034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Stack &amp; Challenges </a:t>
            </a:r>
          </a:p>
        </p:txBody>
      </p:sp>
      <p:pic>
        <p:nvPicPr>
          <p:cNvPr id="3" name="Picture 10" descr="https://lh4.googleusercontent.com/GSKlnJbev2-Kwa4nCcLNCYaUFvH1Igpo51sTm3DNZJsYZv2bvZ0dwhxcyYwKHEX3_TenalQmtyukj52YAamKWWpoZf-Odje4pFDF2_V4aLP-qUxQIAK6qrgcu2tfVNKjLMsZPrN1Z5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36" y="2276051"/>
            <a:ext cx="4144963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lh3.googleusercontent.com/kcROS8FcSHIeV4BUJIA12K_8dWu1QW9uvTqmIEA85jNSaJJiVkozRadwlXHVsbtyq_APFnhxCWTDKMiWeG8J_ia9x9P7dq8GbHmBsVVgD4j5zxdCdMhTlgXAUKDsKq66XAjhmEKq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40" y="4504154"/>
            <a:ext cx="2127044" cy="21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wIRMa9niCqTfurxIe2bpaCvsnxfaApjbO2KYiuevb1k2b-J2TIey4pFAJcXtijVyAkMVYVCExerDcAdrMPPBI97Xs0pFOYUGQnhd2YkDYmAUMtMcxy6CGGEbqKjPGvzKG9tNXsgXb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95" y="2430288"/>
            <a:ext cx="1385841" cy="138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5.googleusercontent.com/JZYQDT14NVpZu1lNE_W2GHliOAltcIS3YV59nkpdaSCuA_wdqTNGlVw7SEIFj7zW6TM26jeBzwdSAfWgGvz4P_G6yp7DLkMrJ1ir_O5M3MRmijuYQsKMzZARKeY7fIWtGWhI3kgZMt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06" y="2211213"/>
            <a:ext cx="1480523" cy="14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4.googleusercontent.com/rL0xByWEwj076jZ_IpezFaesKDGd5DC-FQ5guwIH9Jetji5ZwUz1b__-sNeX_8hHWn67PxGtkNEtIuo4ubk9C5w_BgGUY2Si0u3uorKwQnaVfUYshm87Ah28-w-PEImeNG1ibFUH7E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20" y="4845256"/>
            <a:ext cx="1690058" cy="16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Completion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https://carmeonline.azurewebsites.net/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Project Team</a:t>
            </a:r>
          </a:p>
          <a:p>
            <a:pPr lvl="0"/>
            <a:r>
              <a:rPr lang="en-US" sz="2400" dirty="0"/>
              <a:t>Client Information</a:t>
            </a:r>
          </a:p>
          <a:p>
            <a:pPr lvl="0"/>
            <a:r>
              <a:rPr lang="en-US" sz="2400" dirty="0"/>
              <a:t>The Problem</a:t>
            </a:r>
          </a:p>
          <a:p>
            <a:pPr lvl="0"/>
            <a:r>
              <a:rPr lang="en-US" sz="2400" dirty="0"/>
              <a:t>Our Solution</a:t>
            </a:r>
          </a:p>
          <a:p>
            <a:pPr lvl="0"/>
            <a:r>
              <a:rPr lang="en-US" sz="2400" dirty="0"/>
              <a:t>Requirements</a:t>
            </a:r>
          </a:p>
          <a:p>
            <a:pPr lvl="0"/>
            <a:r>
              <a:rPr lang="en-US" sz="2400" dirty="0"/>
              <a:t>Design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CBA</a:t>
            </a:r>
          </a:p>
          <a:p>
            <a:pPr lvl="0"/>
            <a:r>
              <a:rPr lang="en-US" sz="2400" dirty="0"/>
              <a:t>Scope</a:t>
            </a:r>
          </a:p>
          <a:p>
            <a:pPr lvl="0"/>
            <a:r>
              <a:rPr lang="en-US" sz="2400" dirty="0"/>
              <a:t>Construction</a:t>
            </a:r>
          </a:p>
          <a:p>
            <a:pPr lvl="0"/>
            <a:r>
              <a:rPr lang="en-US" sz="2400" dirty="0"/>
              <a:t>Demo</a:t>
            </a:r>
          </a:p>
          <a:p>
            <a:pPr lvl="0"/>
            <a:r>
              <a:rPr lang="en-US" sz="2400" dirty="0"/>
              <a:t>Turnover/Results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Post-Turnover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Turnover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provided by the client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  <a:p>
            <a:r>
              <a:rPr lang="en-US" dirty="0"/>
              <a:t>Project Manager Contact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2202EA3-1ACD-4D8C-9A4B-731B0184D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9" t="4998" r="21916" b="11255"/>
          <a:stretch/>
        </p:blipFill>
        <p:spPr>
          <a:xfrm>
            <a:off x="1588168" y="3647974"/>
            <a:ext cx="1376413" cy="12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scope achieved</a:t>
            </a:r>
          </a:p>
          <a:p>
            <a:r>
              <a:rPr lang="en-US" dirty="0"/>
              <a:t>One stretch goal completed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Impacts to Business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3-4 months ahead in development</a:t>
            </a:r>
          </a:p>
          <a:p>
            <a:r>
              <a:rPr lang="en-US" dirty="0"/>
              <a:t>Closer to MVP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Based Methodology</a:t>
            </a:r>
          </a:p>
          <a:p>
            <a:r>
              <a:rPr lang="en-US" dirty="0"/>
              <a:t>Communication Channels</a:t>
            </a:r>
          </a:p>
          <a:p>
            <a:r>
              <a:rPr lang="en-US" dirty="0"/>
              <a:t>Workload Splitting</a:t>
            </a:r>
          </a:p>
          <a:p>
            <a:r>
              <a:rPr lang="en-US" dirty="0"/>
              <a:t>Client Communication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Carme backend is still being developed, this made interfacing with it difficult at times</a:t>
            </a:r>
          </a:p>
          <a:p>
            <a:r>
              <a:rPr lang="en-US" dirty="0"/>
              <a:t>Risk Analysis needed more time</a:t>
            </a:r>
          </a:p>
          <a:p>
            <a:r>
              <a:rPr lang="en-US" dirty="0"/>
              <a:t>Scope Creep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I: Usability Survey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575" y="2074333"/>
            <a:ext cx="7169110" cy="41643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People Surveyed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non-technical users were able to properly group categories which validates our navigation.</a:t>
            </a:r>
          </a:p>
        </p:txBody>
      </p:sp>
    </p:spTree>
    <p:extLst>
      <p:ext uri="{BB962C8B-B14F-4D97-AF65-F5344CB8AC3E}">
        <p14:creationId xmlns:p14="http://schemas.microsoft.com/office/powerpoint/2010/main" val="33717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26" y="-8468"/>
            <a:ext cx="10131425" cy="1456267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88312131"/>
              </p:ext>
            </p:extLst>
          </p:nvPr>
        </p:nvGraphicFramePr>
        <p:xfrm>
          <a:off x="2194551" y="11543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23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Carme?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The Company</a:t>
            </a:r>
          </a:p>
          <a:p>
            <a:pPr fontAlgn="base"/>
            <a:r>
              <a:rPr lang="en-US" dirty="0"/>
              <a:t>Startup Status</a:t>
            </a:r>
          </a:p>
          <a:p>
            <a:pPr fontAlgn="base"/>
            <a:r>
              <a:rPr lang="en-US" dirty="0"/>
              <a:t>Founded one year ago</a:t>
            </a:r>
          </a:p>
          <a:p>
            <a:pPr fontAlgn="base"/>
            <a:r>
              <a:rPr lang="en-US" dirty="0"/>
              <a:t>Developed with help from RCOS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The Service</a:t>
            </a:r>
          </a:p>
          <a:p>
            <a:pPr fontAlgn="base"/>
            <a:r>
              <a:rPr lang="en-US" dirty="0"/>
              <a:t>Big Data Development and Hosting</a:t>
            </a:r>
          </a:p>
          <a:p>
            <a:pPr fontAlgn="base"/>
            <a:r>
              <a:rPr lang="en-US" dirty="0"/>
              <a:t>Currently in Alpha</a:t>
            </a:r>
          </a:p>
          <a:p>
            <a:pPr fontAlgn="base"/>
            <a:r>
              <a:rPr lang="en-US" dirty="0"/>
              <a:t>Focus on streamlined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75382"/>
              </p:ext>
            </p:extLst>
          </p:nvPr>
        </p:nvGraphicFramePr>
        <p:xfrm>
          <a:off x="4977714" y="2074333"/>
          <a:ext cx="4462849" cy="371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/>
              <a:t>Data hosting is difficult for the average user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/>
              <a:t>Workflow is constrained to just command line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900" dirty="0"/>
              <a:t>Strategic fit is very narrow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1" y="609600"/>
            <a:ext cx="10131425" cy="10379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6619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2267008"/>
          </a:xfrm>
        </p:spPr>
        <p:txBody>
          <a:bodyPr>
            <a:normAutofit/>
          </a:bodyPr>
          <a:lstStyle/>
          <a:p>
            <a:r>
              <a:rPr lang="en-US" sz="4400" dirty="0"/>
              <a:t>The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18004"/>
              </p:ext>
            </p:extLst>
          </p:nvPr>
        </p:nvGraphicFramePr>
        <p:xfrm>
          <a:off x="4977714" y="2074333"/>
          <a:ext cx="4462849" cy="371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08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3848"/>
            <a:ext cx="10131425" cy="1269523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45218096"/>
              </p:ext>
            </p:extLst>
          </p:nvPr>
        </p:nvGraphicFramePr>
        <p:xfrm>
          <a:off x="168751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https://lh5.googleusercontent.com/iL8xsM2-una_StMBb5IDC0Dhh1xog71t0gEzBSPO8YC2ola1VTDUbIxXMQPUxI9wF87Pv5tMadwL5Dbxn8-uyGHY-tMtJm1BLEt6BVe39CaLigQnTQf2aRtnjvvJ_9jPUOmGwgdZS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860218"/>
            <a:ext cx="1154868" cy="11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71749"/>
            <a:ext cx="3680885" cy="114082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6" y="3084625"/>
            <a:ext cx="2821923" cy="56143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2734491"/>
            <a:ext cx="3680885" cy="30567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SSL and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Branding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Compliant branding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Load Balancing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66" y="123848"/>
            <a:ext cx="1819048" cy="361905"/>
          </a:xfrm>
          <a:prstGeom prst="rect">
            <a:avLst/>
          </a:prstGeom>
        </p:spPr>
      </p:pic>
      <p:pic>
        <p:nvPicPr>
          <p:cNvPr id="2050" name="Picture 2" descr="https://lh4.googleusercontent.com/qRWd_NrxusX8QP92iifHCqJpFIh-bPdEIg634irxshiG9faqY2oATLzSEVnSxi_7K54ZhCxuG0dd0stScmqiMIKFxqHDObZZ87MJPX1Tq1miifjF6Jn2MOdJ5UurgSwJ9KwSEKCWNd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17" y="4027438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ttps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50" y="1204236"/>
            <a:ext cx="3931601" cy="14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4.googleusercontent.com/02hZkbGYDizq1TX_2OpHSIlxlgSxfZ1_pX6kKCFmNMTRS_rH8Mmb2E02xDV9tlfgt8qNf2W8kODG17RmxvvmhikSbe3NayoLNxdPXGtrYYDYbSPhkOgQ3q4MBx1s70JNrXWa6qvd-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51" y="1163795"/>
            <a:ext cx="1527727" cy="12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740</TotalTime>
  <Words>592</Words>
  <Application>Microsoft Office PowerPoint</Application>
  <PresentationFormat>Widescreen</PresentationFormat>
  <Paragraphs>198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Carme.AI</vt:lpstr>
      <vt:lpstr>Agenda</vt:lpstr>
      <vt:lpstr>The Team</vt:lpstr>
      <vt:lpstr>Who is Carme?</vt:lpstr>
      <vt:lpstr>Pain Points</vt:lpstr>
      <vt:lpstr>The Solution</vt:lpstr>
      <vt:lpstr>Functional Requirements</vt:lpstr>
      <vt:lpstr>Non-Functional Requirements</vt:lpstr>
      <vt:lpstr>Design &amp; Process</vt:lpstr>
      <vt:lpstr>Design – Use Cases</vt:lpstr>
      <vt:lpstr>Methodology – Feature Driven Development</vt:lpstr>
      <vt:lpstr>Cost-Benefit Analysis</vt:lpstr>
      <vt:lpstr>Risk Considerations</vt:lpstr>
      <vt:lpstr>Timeline</vt:lpstr>
      <vt:lpstr>Project Scope &amp; Construction</vt:lpstr>
      <vt:lpstr>Data Flow &amp; Scope</vt:lpstr>
      <vt:lpstr>Development Stack &amp; Challenges </vt:lpstr>
      <vt:lpstr>Demo &amp; Completion</vt:lpstr>
      <vt:lpstr>DEMO</vt:lpstr>
      <vt:lpstr>Post-Turnover</vt:lpstr>
      <vt:lpstr>Results</vt:lpstr>
      <vt:lpstr>Lessons</vt:lpstr>
      <vt:lpstr>Questions?</vt:lpstr>
      <vt:lpstr>Appendix I: Usability Survey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Morgan Freeman</cp:lastModifiedBy>
  <cp:revision>34</cp:revision>
  <dcterms:created xsi:type="dcterms:W3CDTF">2018-12-09T15:46:10Z</dcterms:created>
  <dcterms:modified xsi:type="dcterms:W3CDTF">2018-12-10T07:22:24Z</dcterms:modified>
</cp:coreProperties>
</file>