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>
                <a:solidFill>
                  <a:srgbClr val="FFFFFF"/>
                </a:solidFill>
              </a:rPr>
              <a:t>MHW1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Carmela Bianca 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1000001768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01/04/2022</a:t>
            </a: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>
                <a:solidFill>
                  <a:srgbClr val="FFFFFF"/>
                </a:solidFill>
              </a:rPr>
              <a:t>Descrizione del progetto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D1882-65DE-484D-B983-8F24ECBDF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lvl="1"/>
            <a:r>
              <a:rPr lang="it-IT" sz="2000" dirty="0"/>
              <a:t>La pagina web presenta la classifica delle 5 serie TV più viste.</a:t>
            </a:r>
          </a:p>
        </p:txBody>
      </p:sp>
    </p:spTree>
    <p:extLst>
      <p:ext uri="{BB962C8B-B14F-4D97-AF65-F5344CB8AC3E}">
        <p14:creationId xmlns:p14="http://schemas.microsoft.com/office/powerpoint/2010/main" val="269391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Layout complessivo HTML+CSS</a:t>
            </a:r>
          </a:p>
        </p:txBody>
      </p:sp>
      <p:pic>
        <p:nvPicPr>
          <p:cNvPr id="5" name="Segnaposto contenuto 4" descr="Immagine che contiene testo, monitor, schermo, screenshot&#10;&#10;Descrizione generata automaticamente">
            <a:extLst>
              <a:ext uri="{FF2B5EF4-FFF2-40B4-BE49-F238E27FC236}">
                <a16:creationId xmlns:a16="http://schemas.microsoft.com/office/drawing/2014/main" id="{98FF6819-22DE-4846-995C-40F124824E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270" y="-10142"/>
            <a:ext cx="1954523" cy="6858001"/>
          </a:xfrm>
        </p:spPr>
      </p:pic>
    </p:spTree>
    <p:extLst>
      <p:ext uri="{BB962C8B-B14F-4D97-AF65-F5344CB8AC3E}">
        <p14:creationId xmlns:p14="http://schemas.microsoft.com/office/powerpoint/2010/main" val="2861803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Header</a:t>
            </a:r>
          </a:p>
        </p:txBody>
      </p:sp>
      <p:pic>
        <p:nvPicPr>
          <p:cNvPr id="11" name="Segnaposto contenuto 10">
            <a:extLst>
              <a:ext uri="{FF2B5EF4-FFF2-40B4-BE49-F238E27FC236}">
                <a16:creationId xmlns:a16="http://schemas.microsoft.com/office/drawing/2014/main" id="{032931BF-2342-4385-99EA-C7C8301F2E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960" y="0"/>
            <a:ext cx="8082850" cy="3167270"/>
          </a:xfrm>
        </p:spPr>
      </p:pic>
      <p:pic>
        <p:nvPicPr>
          <p:cNvPr id="15" name="Immagine 14" descr="Immagine che contiene testo, tabellonesegnapunti, targa&#10;&#10;Descrizione generata automaticamente">
            <a:extLst>
              <a:ext uri="{FF2B5EF4-FFF2-40B4-BE49-F238E27FC236}">
                <a16:creationId xmlns:a16="http://schemas.microsoft.com/office/drawing/2014/main" id="{4FC7A09D-34E9-476C-8A1F-6DE26749BB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4864" y="3150439"/>
            <a:ext cx="2379946" cy="3579216"/>
          </a:xfrm>
          <a:prstGeom prst="rect">
            <a:avLst/>
          </a:prstGeom>
        </p:spPr>
      </p:pic>
      <p:pic>
        <p:nvPicPr>
          <p:cNvPr id="19" name="Immagine 18" descr="Immagine che contiene testo&#10;&#10;Descrizione generata automaticamente">
            <a:extLst>
              <a:ext uri="{FF2B5EF4-FFF2-40B4-BE49-F238E27FC236}">
                <a16:creationId xmlns:a16="http://schemas.microsoft.com/office/drawing/2014/main" id="{2AA52D46-9E1F-4DFF-A5DC-9462C691DF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602" y="3150439"/>
            <a:ext cx="2438400" cy="3532061"/>
          </a:xfrm>
          <a:prstGeom prst="rect">
            <a:avLst/>
          </a:prstGeom>
        </p:spPr>
      </p:pic>
      <p:pic>
        <p:nvPicPr>
          <p:cNvPr id="22" name="Immagine 21" descr="Immagine che contiene testo&#10;&#10;Descrizione generata automaticamente">
            <a:extLst>
              <a:ext uri="{FF2B5EF4-FFF2-40B4-BE49-F238E27FC236}">
                <a16:creationId xmlns:a16="http://schemas.microsoft.com/office/drawing/2014/main" id="{383626CF-09D0-4716-9BBC-35D48CB190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811" y="3150439"/>
            <a:ext cx="293846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76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Menù navigazione</a:t>
            </a:r>
          </a:p>
        </p:txBody>
      </p:sp>
      <p:pic>
        <p:nvPicPr>
          <p:cNvPr id="11" name="Segnaposto contenuto 10">
            <a:extLst>
              <a:ext uri="{FF2B5EF4-FFF2-40B4-BE49-F238E27FC236}">
                <a16:creationId xmlns:a16="http://schemas.microsoft.com/office/drawing/2014/main" id="{002DBCAA-1AB9-42DF-A46E-3439B13301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138" y="153420"/>
            <a:ext cx="6554788" cy="715935"/>
          </a:xfr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41293FB9-A6CE-4786-936D-764CE4B70D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138" y="6059970"/>
            <a:ext cx="6554788" cy="734659"/>
          </a:xfrm>
          <a:prstGeom prst="rect">
            <a:avLst/>
          </a:prstGeom>
        </p:spPr>
      </p:pic>
      <p:pic>
        <p:nvPicPr>
          <p:cNvPr id="19" name="Immagine 18" descr="Immagine che contiene testo&#10;&#10;Descrizione generata automaticamente">
            <a:extLst>
              <a:ext uri="{FF2B5EF4-FFF2-40B4-BE49-F238E27FC236}">
                <a16:creationId xmlns:a16="http://schemas.microsoft.com/office/drawing/2014/main" id="{5904D36E-5D5F-4FA4-AFAF-B4A0BAA01D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550" y="2894611"/>
            <a:ext cx="4544795" cy="1189483"/>
          </a:xfrm>
          <a:prstGeom prst="rect">
            <a:avLst/>
          </a:prstGeom>
        </p:spPr>
      </p:pic>
      <p:pic>
        <p:nvPicPr>
          <p:cNvPr id="22" name="Immagine 21" descr="Immagine che contiene testo&#10;&#10;Descrizione generata automaticamente">
            <a:extLst>
              <a:ext uri="{FF2B5EF4-FFF2-40B4-BE49-F238E27FC236}">
                <a16:creationId xmlns:a16="http://schemas.microsoft.com/office/drawing/2014/main" id="{854EA48F-C465-4BBE-AE06-FA0B6A39D4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206" y="907200"/>
            <a:ext cx="264795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495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Sezione contenuti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87CA9E07-337A-4D0B-905A-D7C49B9CEF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810" y="108092"/>
            <a:ext cx="2294742" cy="6621535"/>
          </a:xfr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E5348C2E-9E63-4EA1-A8DD-F271E3B6B8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877" y="206043"/>
            <a:ext cx="2861556" cy="6343297"/>
          </a:xfrm>
          <a:prstGeom prst="rect">
            <a:avLst/>
          </a:prstGeom>
        </p:spPr>
      </p:pic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F6DC4C9E-1BDF-422F-9E7F-D3AAEBA3C3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881" y="108092"/>
            <a:ext cx="2504622" cy="658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31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Footer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D9DC74A0-BFC3-484B-A37A-FF69AF9F8A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467" y="384779"/>
            <a:ext cx="8104485" cy="736770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976D982-2B06-4188-9102-ECE8D07A64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357" y="1798172"/>
            <a:ext cx="5620704" cy="1029433"/>
          </a:xfrm>
          <a:prstGeom prst="rect">
            <a:avLst/>
          </a:prstGeom>
        </p:spPr>
      </p:pic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E255F4FD-A161-4119-820C-A615745D8F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638" y="3143513"/>
            <a:ext cx="4037838" cy="321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895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32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MHW1</vt:lpstr>
      <vt:lpstr>Descrizione del progetto</vt:lpstr>
      <vt:lpstr>Layout complessivo HTML+CSS</vt:lpstr>
      <vt:lpstr>Header</vt:lpstr>
      <vt:lpstr>Menù navigazione</vt:lpstr>
      <vt:lpstr>Sezione contenuti</vt:lpstr>
      <vt:lpstr>Footer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CARMELA BIANCA</cp:lastModifiedBy>
  <cp:revision>3</cp:revision>
  <dcterms:created xsi:type="dcterms:W3CDTF">2021-03-24T16:57:46Z</dcterms:created>
  <dcterms:modified xsi:type="dcterms:W3CDTF">2022-04-01T15:22:36Z</dcterms:modified>
</cp:coreProperties>
</file>