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FLEDA_16594319930930/TotalGam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E814E0-BDC0-4122-AC48-92ACAAE328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NFL 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E28F80-77C6-4C6F-9FB1-DB6F86A530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8/2/2022 9:20:26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482184EF-DB85-4147-8CE6-1A73735B6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FF6707C8-93CC-4FD2-B6FF-B7027F646F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2022-08-02T09:20:27Z</dcterms:created>
  <dcterms:modified xsi:type="dcterms:W3CDTF">2022-08-02T09:20:27Z</dcterms:modified>
</cp:coreProperties>
</file>