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1"/>
  </p:notesMasterIdLst>
  <p:sldIdLst>
    <p:sldId id="256" r:id="rId2"/>
    <p:sldId id="257" r:id="rId3"/>
    <p:sldId id="263" r:id="rId4"/>
    <p:sldId id="265" r:id="rId5"/>
    <p:sldId id="266" r:id="rId6"/>
    <p:sldId id="267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274" r:id="rId17"/>
    <p:sldId id="275" r:id="rId18"/>
    <p:sldId id="284" r:id="rId19"/>
    <p:sldId id="286" r:id="rId20"/>
  </p:sldIdLst>
  <p:sldSz cx="9144000" cy="5143500" type="screen16x9"/>
  <p:notesSz cx="6858000" cy="9144000"/>
  <p:embeddedFontLst>
    <p:embeddedFont>
      <p:font typeface="Abel" panose="02000506030000020004" pitchFamily="2" charset="0"/>
      <p:regular r:id="rId22"/>
    </p:embeddedFont>
    <p:embeddedFont>
      <p:font typeface="Anton" pitchFamily="2" charset="0"/>
      <p:regular r:id="rId23"/>
    </p:embeddedFont>
    <p:embeddedFont>
      <p:font typeface="Barlow" panose="00000500000000000000" pitchFamily="2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Fjalla One" panose="02000506040000020004" pitchFamily="2" charset="0"/>
      <p:regular r:id="rId32"/>
    </p:embeddedFont>
    <p:embeddedFont>
      <p:font typeface="Josefin Sans" pitchFamily="2" charset="0"/>
      <p:regular r:id="rId33"/>
      <p:bold r:id="rId34"/>
      <p:italic r:id="rId35"/>
      <p:boldItalic r:id="rId36"/>
    </p:embeddedFont>
    <p:embeddedFont>
      <p:font typeface="Josefin Slab" pitchFamily="2" charset="0"/>
      <p:regular r:id="rId37"/>
      <p:bold r:id="rId38"/>
      <p:italic r:id="rId39"/>
      <p:boldItalic r:id="rId40"/>
    </p:embeddedFont>
    <p:embeddedFont>
      <p:font typeface="Staatliches" pitchFamily="2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A81EBF-8CAF-4D83-AD52-10A7B530CA6F}">
  <a:tblStyle styleId="{40A81EBF-8CAF-4D83-AD52-10A7B530CA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393eb29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393eb29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6e43c41c6f_8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6e43c41c6f_8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327c7807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327c7807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6327c7807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6327c7807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6327c7807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6327c7807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6327c7807a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6327c7807a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6e43c41c6f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6e43c41c6f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6327c7807a_0_3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6327c7807a_0_3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6327c7807a_0_3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6327c7807a_0_3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36850" y="1419300"/>
            <a:ext cx="8070300" cy="3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ITLE_1">
    <p:bg>
      <p:bgPr>
        <a:solidFill>
          <a:schemeClr val="dk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20"/>
          <p:cNvGrpSpPr/>
          <p:nvPr/>
        </p:nvGrpSpPr>
        <p:grpSpPr>
          <a:xfrm>
            <a:off x="319500" y="0"/>
            <a:ext cx="8505000" cy="1948350"/>
            <a:chOff x="319500" y="0"/>
            <a:chExt cx="8505000" cy="1948350"/>
          </a:xfrm>
        </p:grpSpPr>
        <p:sp>
          <p:nvSpPr>
            <p:cNvPr id="172" name="Google Shape;172;p20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719300" y="3686000"/>
            <a:ext cx="31056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000">
                <a:solidFill>
                  <a:srgbClr val="2A2929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000">
                <a:solidFill>
                  <a:srgbClr val="2A2929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000">
                <a:solidFill>
                  <a:srgbClr val="2A2929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1"/>
          </p:nvPr>
        </p:nvSpPr>
        <p:spPr>
          <a:xfrm>
            <a:off x="719300" y="2477700"/>
            <a:ext cx="32901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14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8500" y="1526625"/>
            <a:ext cx="7706400" cy="32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bel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6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30" name="Google Shape;30;p6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6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537201" y="1551150"/>
            <a:ext cx="48876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9"/>
          <p:cNvGrpSpPr/>
          <p:nvPr/>
        </p:nvGrpSpPr>
        <p:grpSpPr>
          <a:xfrm>
            <a:off x="314000" y="2020325"/>
            <a:ext cx="8510400" cy="1625025"/>
            <a:chOff x="314000" y="2020325"/>
            <a:chExt cx="8510400" cy="1625025"/>
          </a:xfrm>
        </p:grpSpPr>
        <p:sp>
          <p:nvSpPr>
            <p:cNvPr id="46" name="Google Shape;46;p9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9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48" name="Google Shape;48;p9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9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" name="Google Shape;50;p9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1" name="Google Shape;51;p9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9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" name="Google Shape;53;p9"/>
          <p:cNvGrpSpPr/>
          <p:nvPr/>
        </p:nvGrpSpPr>
        <p:grpSpPr>
          <a:xfrm>
            <a:off x="3291400" y="0"/>
            <a:ext cx="2555700" cy="2301750"/>
            <a:chOff x="3294150" y="0"/>
            <a:chExt cx="2555700" cy="2301750"/>
          </a:xfrm>
        </p:grpSpPr>
        <p:sp>
          <p:nvSpPr>
            <p:cNvPr id="54" name="Google Shape;54;p9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9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8" name="Google Shape;58;p9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1670500" y="2542250"/>
            <a:ext cx="57975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670500" y="3740150"/>
            <a:ext cx="5797500" cy="39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 idx="2" hasCustomPrompt="1"/>
          </p:nvPr>
        </p:nvSpPr>
        <p:spPr>
          <a:xfrm>
            <a:off x="3775750" y="877525"/>
            <a:ext cx="15870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66" name="Google Shape;66;p10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0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2"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1496" y="2175450"/>
            <a:ext cx="2566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2"/>
          </p:nvPr>
        </p:nvSpPr>
        <p:spPr>
          <a:xfrm>
            <a:off x="3289850" y="3172483"/>
            <a:ext cx="2566500" cy="66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5858198" y="2175450"/>
            <a:ext cx="2566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hasCustomPrompt="1"/>
          </p:nvPr>
        </p:nvSpPr>
        <p:spPr>
          <a:xfrm>
            <a:off x="721496" y="1594700"/>
            <a:ext cx="2566500" cy="69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 idx="4" hasCustomPrompt="1"/>
          </p:nvPr>
        </p:nvSpPr>
        <p:spPr>
          <a:xfrm>
            <a:off x="3289850" y="2571738"/>
            <a:ext cx="2566500" cy="69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5" hasCustomPrompt="1"/>
          </p:nvPr>
        </p:nvSpPr>
        <p:spPr>
          <a:xfrm>
            <a:off x="5858198" y="1594700"/>
            <a:ext cx="2566500" cy="69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>
            <a:spLocks noGrp="1"/>
          </p:cNvSpPr>
          <p:nvPr>
            <p:ph type="ctrTitle" idx="6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1232725" y="2067950"/>
            <a:ext cx="2769300" cy="445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2"/>
          </p:nvPr>
        </p:nvSpPr>
        <p:spPr>
          <a:xfrm>
            <a:off x="1022575" y="2459503"/>
            <a:ext cx="31896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3"/>
          </p:nvPr>
        </p:nvSpPr>
        <p:spPr>
          <a:xfrm>
            <a:off x="5158172" y="2066550"/>
            <a:ext cx="2736900" cy="445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4"/>
          </p:nvPr>
        </p:nvSpPr>
        <p:spPr>
          <a:xfrm>
            <a:off x="4931822" y="2458097"/>
            <a:ext cx="31896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5"/>
          </p:nvPr>
        </p:nvSpPr>
        <p:spPr>
          <a:xfrm>
            <a:off x="1232725" y="3606450"/>
            <a:ext cx="2769300" cy="445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6"/>
          </p:nvPr>
        </p:nvSpPr>
        <p:spPr>
          <a:xfrm>
            <a:off x="1022575" y="4005700"/>
            <a:ext cx="31896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7"/>
          </p:nvPr>
        </p:nvSpPr>
        <p:spPr>
          <a:xfrm>
            <a:off x="5158172" y="3617356"/>
            <a:ext cx="2736900" cy="445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8"/>
          </p:nvPr>
        </p:nvSpPr>
        <p:spPr>
          <a:xfrm>
            <a:off x="4950422" y="4016603"/>
            <a:ext cx="31524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_2_1"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319500" y="1713723"/>
            <a:ext cx="8505000" cy="3006277"/>
            <a:chOff x="319500" y="1713723"/>
            <a:chExt cx="8505000" cy="3006277"/>
          </a:xfrm>
        </p:grpSpPr>
        <p:sp>
          <p:nvSpPr>
            <p:cNvPr id="134" name="Google Shape;134;p18"/>
            <p:cNvSpPr/>
            <p:nvPr/>
          </p:nvSpPr>
          <p:spPr>
            <a:xfrm>
              <a:off x="319500" y="2268700"/>
              <a:ext cx="8505000" cy="2451300"/>
            </a:xfrm>
            <a:prstGeom prst="rect">
              <a:avLst/>
            </a:prstGeom>
            <a:solidFill>
              <a:srgbClr val="F7E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18"/>
            <p:cNvGrpSpPr/>
            <p:nvPr/>
          </p:nvGrpSpPr>
          <p:grpSpPr>
            <a:xfrm>
              <a:off x="552925" y="1713723"/>
              <a:ext cx="8010149" cy="785777"/>
              <a:chOff x="552925" y="1713723"/>
              <a:chExt cx="8010149" cy="785777"/>
            </a:xfrm>
          </p:grpSpPr>
          <p:grpSp>
            <p:nvGrpSpPr>
              <p:cNvPr id="136" name="Google Shape;136;p18"/>
              <p:cNvGrpSpPr/>
              <p:nvPr/>
            </p:nvGrpSpPr>
            <p:grpSpPr>
              <a:xfrm>
                <a:off x="572650" y="1713723"/>
                <a:ext cx="7970600" cy="762335"/>
                <a:chOff x="572650" y="1713723"/>
                <a:chExt cx="7970600" cy="762335"/>
              </a:xfrm>
            </p:grpSpPr>
            <p:sp>
              <p:nvSpPr>
                <p:cNvPr id="137" name="Google Shape;137;p18"/>
                <p:cNvSpPr/>
                <p:nvPr/>
              </p:nvSpPr>
              <p:spPr>
                <a:xfrm>
                  <a:off x="572650" y="1713723"/>
                  <a:ext cx="7343" cy="762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18"/>
                <p:cNvSpPr/>
                <p:nvPr/>
              </p:nvSpPr>
              <p:spPr>
                <a:xfrm>
                  <a:off x="8535907" y="1713723"/>
                  <a:ext cx="7343" cy="762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3" y="23835"/>
                      </a:lnTo>
                      <a:lnTo>
                        <a:pt x="283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" name="Google Shape;139;p18"/>
              <p:cNvSpPr/>
              <p:nvPr/>
            </p:nvSpPr>
            <p:spPr>
              <a:xfrm>
                <a:off x="552925" y="2452586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8"/>
              <p:cNvSpPr/>
              <p:nvPr/>
            </p:nvSpPr>
            <p:spPr>
              <a:xfrm>
                <a:off x="8516187" y="2452586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403" y="1807"/>
                      <a:pt x="1807" y="1403"/>
                      <a:pt x="1807" y="904"/>
                    </a:cubicBezTo>
                    <a:cubicBezTo>
                      <a:pt x="1807" y="405"/>
                      <a:pt x="1403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18"/>
          <p:cNvSpPr/>
          <p:nvPr/>
        </p:nvSpPr>
        <p:spPr>
          <a:xfrm>
            <a:off x="319500" y="363150"/>
            <a:ext cx="8505000" cy="1457400"/>
          </a:xfrm>
          <a:prstGeom prst="rect">
            <a:avLst/>
          </a:prstGeom>
          <a:solidFill>
            <a:srgbClr val="FCD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72645" y="0"/>
            <a:ext cx="7343" cy="618485"/>
          </a:xfrm>
          <a:custGeom>
            <a:avLst/>
            <a:gdLst/>
            <a:ahLst/>
            <a:cxnLst/>
            <a:rect l="l" t="t" r="r" b="b"/>
            <a:pathLst>
              <a:path w="283" h="23836" extrusionOk="0">
                <a:moveTo>
                  <a:pt x="0" y="1"/>
                </a:moveTo>
                <a:lnTo>
                  <a:pt x="0" y="23835"/>
                </a:lnTo>
                <a:lnTo>
                  <a:pt x="282" y="23835"/>
                </a:lnTo>
                <a:lnTo>
                  <a:pt x="282" y="1"/>
                </a:lnTo>
                <a:close/>
              </a:path>
            </a:pathLst>
          </a:custGeom>
          <a:solidFill>
            <a:srgbClr val="0C343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8535908" y="0"/>
            <a:ext cx="7343" cy="618485"/>
          </a:xfrm>
          <a:custGeom>
            <a:avLst/>
            <a:gdLst/>
            <a:ahLst/>
            <a:cxnLst/>
            <a:rect l="l" t="t" r="r" b="b"/>
            <a:pathLst>
              <a:path w="283" h="23836" extrusionOk="0">
                <a:moveTo>
                  <a:pt x="0" y="1"/>
                </a:moveTo>
                <a:lnTo>
                  <a:pt x="0" y="23835"/>
                </a:lnTo>
                <a:lnTo>
                  <a:pt x="283" y="23835"/>
                </a:lnTo>
                <a:lnTo>
                  <a:pt x="283" y="1"/>
                </a:lnTo>
                <a:close/>
              </a:path>
            </a:pathLst>
          </a:custGeom>
          <a:solidFill>
            <a:srgbClr val="0C343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552925" y="595011"/>
            <a:ext cx="46887" cy="46913"/>
          </a:xfrm>
          <a:custGeom>
            <a:avLst/>
            <a:gdLst/>
            <a:ahLst/>
            <a:cxnLst/>
            <a:rect l="l" t="t" r="r" b="b"/>
            <a:pathLst>
              <a:path w="1807" h="1808" extrusionOk="0">
                <a:moveTo>
                  <a:pt x="903" y="283"/>
                </a:moveTo>
                <a:cubicBezTo>
                  <a:pt x="1247" y="283"/>
                  <a:pt x="1524" y="561"/>
                  <a:pt x="1524" y="904"/>
                </a:cubicBezTo>
                <a:cubicBezTo>
                  <a:pt x="1524" y="1247"/>
                  <a:pt x="1247" y="1525"/>
                  <a:pt x="903" y="1525"/>
                </a:cubicBezTo>
                <a:cubicBezTo>
                  <a:pt x="560" y="1525"/>
                  <a:pt x="283" y="1247"/>
                  <a:pt x="283" y="904"/>
                </a:cubicBezTo>
                <a:cubicBezTo>
                  <a:pt x="283" y="561"/>
                  <a:pt x="560" y="283"/>
                  <a:pt x="903" y="283"/>
                </a:cubicBezTo>
                <a:close/>
                <a:moveTo>
                  <a:pt x="903" y="1"/>
                </a:moveTo>
                <a:cubicBezTo>
                  <a:pt x="404" y="1"/>
                  <a:pt x="1" y="405"/>
                  <a:pt x="1" y="904"/>
                </a:cubicBezTo>
                <a:cubicBezTo>
                  <a:pt x="1" y="1403"/>
                  <a:pt x="404" y="1807"/>
                  <a:pt x="903" y="1807"/>
                </a:cubicBezTo>
                <a:cubicBezTo>
                  <a:pt x="1398" y="1807"/>
                  <a:pt x="1806" y="1403"/>
                  <a:pt x="1806" y="904"/>
                </a:cubicBezTo>
                <a:cubicBezTo>
                  <a:pt x="1806" y="405"/>
                  <a:pt x="1398" y="1"/>
                  <a:pt x="903" y="1"/>
                </a:cubicBezTo>
                <a:close/>
              </a:path>
            </a:pathLst>
          </a:custGeom>
          <a:solidFill>
            <a:srgbClr val="0C343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8516187" y="595011"/>
            <a:ext cx="46887" cy="46913"/>
          </a:xfrm>
          <a:custGeom>
            <a:avLst/>
            <a:gdLst/>
            <a:ahLst/>
            <a:cxnLst/>
            <a:rect l="l" t="t" r="r" b="b"/>
            <a:pathLst>
              <a:path w="1807" h="1808" extrusionOk="0">
                <a:moveTo>
                  <a:pt x="903" y="283"/>
                </a:moveTo>
                <a:cubicBezTo>
                  <a:pt x="1247" y="283"/>
                  <a:pt x="1524" y="561"/>
                  <a:pt x="1524" y="904"/>
                </a:cubicBezTo>
                <a:cubicBezTo>
                  <a:pt x="1524" y="1247"/>
                  <a:pt x="1247" y="1525"/>
                  <a:pt x="903" y="1525"/>
                </a:cubicBezTo>
                <a:cubicBezTo>
                  <a:pt x="560" y="1525"/>
                  <a:pt x="283" y="1247"/>
                  <a:pt x="283" y="904"/>
                </a:cubicBezTo>
                <a:cubicBezTo>
                  <a:pt x="283" y="561"/>
                  <a:pt x="560" y="283"/>
                  <a:pt x="903" y="283"/>
                </a:cubicBezTo>
                <a:close/>
                <a:moveTo>
                  <a:pt x="903" y="1"/>
                </a:moveTo>
                <a:cubicBezTo>
                  <a:pt x="404" y="1"/>
                  <a:pt x="1" y="405"/>
                  <a:pt x="1" y="904"/>
                </a:cubicBezTo>
                <a:cubicBezTo>
                  <a:pt x="1" y="1403"/>
                  <a:pt x="404" y="1807"/>
                  <a:pt x="903" y="1807"/>
                </a:cubicBezTo>
                <a:cubicBezTo>
                  <a:pt x="1403" y="1807"/>
                  <a:pt x="1807" y="1403"/>
                  <a:pt x="1807" y="904"/>
                </a:cubicBezTo>
                <a:cubicBezTo>
                  <a:pt x="1807" y="405"/>
                  <a:pt x="1403" y="1"/>
                  <a:pt x="903" y="1"/>
                </a:cubicBezTo>
                <a:close/>
              </a:path>
            </a:pathLst>
          </a:custGeom>
          <a:solidFill>
            <a:srgbClr val="0C343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1"/>
          </p:nvPr>
        </p:nvSpPr>
        <p:spPr>
          <a:xfrm>
            <a:off x="2516700" y="2928300"/>
            <a:ext cx="4099500" cy="10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ctrTitle"/>
          </p:nvPr>
        </p:nvSpPr>
        <p:spPr>
          <a:xfrm>
            <a:off x="2604800" y="596700"/>
            <a:ext cx="3934500" cy="100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800"/>
              <a:buFont typeface="Barlow"/>
              <a:buChar char="●"/>
              <a:defRPr sz="1800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62" r:id="rId7"/>
    <p:sldLayoutId id="2147483663" r:id="rId8"/>
    <p:sldLayoutId id="2147483664" r:id="rId9"/>
    <p:sldLayoutId id="214748366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rot="6780025">
            <a:off x="2546359" y="1825328"/>
            <a:ext cx="4384781" cy="5520537"/>
          </a:xfrm>
          <a:prstGeom prst="chord">
            <a:avLst>
              <a:gd name="adj1" fmla="val 2700000"/>
              <a:gd name="adj2" fmla="val 16122190"/>
            </a:avLst>
          </a:prstGeom>
          <a:solidFill>
            <a:srgbClr val="83C3A9">
              <a:alpha val="37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24"/>
          <p:cNvGrpSpPr/>
          <p:nvPr/>
        </p:nvGrpSpPr>
        <p:grpSpPr>
          <a:xfrm>
            <a:off x="319500" y="0"/>
            <a:ext cx="8505000" cy="1948350"/>
            <a:chOff x="319500" y="0"/>
            <a:chExt cx="8505000" cy="1948350"/>
          </a:xfrm>
        </p:grpSpPr>
        <p:sp>
          <p:nvSpPr>
            <p:cNvPr id="192" name="Google Shape;192;p24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4"/>
          <p:cNvSpPr txBox="1">
            <a:spLocks noGrp="1"/>
          </p:cNvSpPr>
          <p:nvPr>
            <p:ph type="subTitle" idx="1"/>
          </p:nvPr>
        </p:nvSpPr>
        <p:spPr>
          <a:xfrm>
            <a:off x="536850" y="1419300"/>
            <a:ext cx="8070300" cy="3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Carmelo Gragera</a:t>
            </a:r>
            <a:endParaRPr dirty="0"/>
          </a:p>
        </p:txBody>
      </p:sp>
      <p:sp>
        <p:nvSpPr>
          <p:cNvPr id="198" name="Google Shape;198;p24"/>
          <p:cNvSpPr txBox="1">
            <a:spLocks noGrp="1"/>
          </p:cNvSpPr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 CARRITO DE LA COMPRA</a:t>
            </a:r>
            <a:endParaRPr dirty="0"/>
          </a:p>
        </p:txBody>
      </p:sp>
      <p:grpSp>
        <p:nvGrpSpPr>
          <p:cNvPr id="199" name="Google Shape;199;p24"/>
          <p:cNvGrpSpPr/>
          <p:nvPr/>
        </p:nvGrpSpPr>
        <p:grpSpPr>
          <a:xfrm>
            <a:off x="1226130" y="2372228"/>
            <a:ext cx="6581758" cy="2771271"/>
            <a:chOff x="1226130" y="2372228"/>
            <a:chExt cx="6581758" cy="2771271"/>
          </a:xfrm>
        </p:grpSpPr>
        <p:grpSp>
          <p:nvGrpSpPr>
            <p:cNvPr id="200" name="Google Shape;200;p24"/>
            <p:cNvGrpSpPr/>
            <p:nvPr/>
          </p:nvGrpSpPr>
          <p:grpSpPr>
            <a:xfrm>
              <a:off x="6887360" y="3082240"/>
              <a:ext cx="739266" cy="1280073"/>
              <a:chOff x="6887360" y="2941940"/>
              <a:chExt cx="739266" cy="1280073"/>
            </a:xfrm>
          </p:grpSpPr>
          <p:sp>
            <p:nvSpPr>
              <p:cNvPr id="201" name="Google Shape;201;p24"/>
              <p:cNvSpPr/>
              <p:nvPr/>
            </p:nvSpPr>
            <p:spPr>
              <a:xfrm>
                <a:off x="7242421" y="3003260"/>
                <a:ext cx="200248" cy="121875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422" extrusionOk="0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4"/>
              <p:cNvSpPr/>
              <p:nvPr/>
            </p:nvSpPr>
            <p:spPr>
              <a:xfrm>
                <a:off x="7422846" y="3619498"/>
                <a:ext cx="203780" cy="251659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565" extrusionOk="0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4"/>
              <p:cNvSpPr/>
              <p:nvPr/>
            </p:nvSpPr>
            <p:spPr>
              <a:xfrm>
                <a:off x="7397338" y="3419253"/>
                <a:ext cx="202112" cy="230859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353" extrusionOk="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4"/>
              <p:cNvSpPr/>
              <p:nvPr/>
            </p:nvSpPr>
            <p:spPr>
              <a:xfrm>
                <a:off x="7374085" y="3226169"/>
                <a:ext cx="148150" cy="269024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742" extrusionOk="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>
                <a:off x="7329151" y="3064972"/>
                <a:ext cx="123426" cy="217614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2218" extrusionOk="0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>
                <a:off x="7279998" y="2941940"/>
                <a:ext cx="85947" cy="171501"/>
              </a:xfrm>
              <a:custGeom>
                <a:avLst/>
                <a:gdLst/>
                <a:ahLst/>
                <a:cxnLst/>
                <a:rect l="l" t="t" r="r" b="b"/>
                <a:pathLst>
                  <a:path w="876" h="1748" extrusionOk="0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>
                <a:off x="7090939" y="2952144"/>
                <a:ext cx="162474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914" extrusionOk="0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4"/>
              <p:cNvSpPr/>
              <p:nvPr/>
            </p:nvSpPr>
            <p:spPr>
              <a:xfrm>
                <a:off x="7089565" y="3107945"/>
                <a:ext cx="219576" cy="95562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974" extrusionOk="0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7126945" y="3272674"/>
                <a:ext cx="220851" cy="11793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202" extrusionOk="0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>
                <a:off x="7090350" y="3435147"/>
                <a:ext cx="295122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1417" extrusionOk="0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>
                <a:off x="7139209" y="3640984"/>
                <a:ext cx="271772" cy="137652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403" extrusionOk="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>
                <a:off x="6887360" y="3373925"/>
                <a:ext cx="447393" cy="585143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5964" extrusionOk="0">
                    <a:moveTo>
                      <a:pt x="1" y="773"/>
                    </a:moveTo>
                    <a:lnTo>
                      <a:pt x="1" y="773"/>
                    </a:lnTo>
                    <a:cubicBezTo>
                      <a:pt x="530" y="2738"/>
                      <a:pt x="3446" y="5659"/>
                      <a:pt x="3387" y="5840"/>
                    </a:cubicBezTo>
                    <a:lnTo>
                      <a:pt x="4106" y="5916"/>
                    </a:lnTo>
                    <a:lnTo>
                      <a:pt x="4106" y="5916"/>
                    </a:lnTo>
                    <a:cubicBezTo>
                      <a:pt x="3842" y="5446"/>
                      <a:pt x="1656" y="1625"/>
                      <a:pt x="1" y="773"/>
                    </a:cubicBezTo>
                    <a:close/>
                    <a:moveTo>
                      <a:pt x="4106" y="5916"/>
                    </a:moveTo>
                    <a:cubicBezTo>
                      <a:pt x="4124" y="5947"/>
                      <a:pt x="4133" y="5964"/>
                      <a:pt x="4133" y="5964"/>
                    </a:cubicBezTo>
                    <a:cubicBezTo>
                      <a:pt x="4133" y="5964"/>
                      <a:pt x="4125" y="5947"/>
                      <a:pt x="4109" y="5916"/>
                    </a:cubicBezTo>
                    <a:lnTo>
                      <a:pt x="4109" y="5916"/>
                    </a:lnTo>
                    <a:lnTo>
                      <a:pt x="4106" y="5916"/>
                    </a:lnTo>
                    <a:close/>
                    <a:moveTo>
                      <a:pt x="1461" y="0"/>
                    </a:moveTo>
                    <a:lnTo>
                      <a:pt x="1461" y="0"/>
                    </a:lnTo>
                    <a:cubicBezTo>
                      <a:pt x="1699" y="1151"/>
                      <a:pt x="3857" y="5419"/>
                      <a:pt x="4109" y="5916"/>
                    </a:cubicBezTo>
                    <a:lnTo>
                      <a:pt x="4109" y="5916"/>
                    </a:lnTo>
                    <a:lnTo>
                      <a:pt x="4559" y="5964"/>
                    </a:lnTo>
                    <a:cubicBezTo>
                      <a:pt x="4559" y="5964"/>
                      <a:pt x="3099" y="1228"/>
                      <a:pt x="1461" y="0"/>
                    </a:cubicBezTo>
                    <a:close/>
                  </a:path>
                </a:pathLst>
              </a:custGeom>
              <a:solidFill>
                <a:srgbClr val="57BF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" name="Google Shape;213;p24"/>
            <p:cNvGrpSpPr/>
            <p:nvPr/>
          </p:nvGrpSpPr>
          <p:grpSpPr>
            <a:xfrm>
              <a:off x="6624299" y="3909024"/>
              <a:ext cx="1183589" cy="1135687"/>
              <a:chOff x="6624299" y="3768724"/>
              <a:chExt cx="1183589" cy="1135687"/>
            </a:xfrm>
          </p:grpSpPr>
          <p:sp>
            <p:nvSpPr>
              <p:cNvPr id="214" name="Google Shape;214;p24"/>
              <p:cNvSpPr/>
              <p:nvPr/>
            </p:nvSpPr>
            <p:spPr>
              <a:xfrm>
                <a:off x="6624299" y="3768724"/>
                <a:ext cx="1183589" cy="1135687"/>
              </a:xfrm>
              <a:custGeom>
                <a:avLst/>
                <a:gdLst/>
                <a:ahLst/>
                <a:cxnLst/>
                <a:rect l="l" t="t" r="r" b="b"/>
                <a:pathLst>
                  <a:path w="17528" h="16818" extrusionOk="0">
                    <a:moveTo>
                      <a:pt x="6461" y="1"/>
                    </a:moveTo>
                    <a:lnTo>
                      <a:pt x="6181" y="995"/>
                    </a:lnTo>
                    <a:cubicBezTo>
                      <a:pt x="3904" y="1986"/>
                      <a:pt x="379" y="8178"/>
                      <a:pt x="0" y="15230"/>
                    </a:cubicBezTo>
                    <a:cubicBezTo>
                      <a:pt x="2013" y="15905"/>
                      <a:pt x="8158" y="16552"/>
                      <a:pt x="8588" y="16552"/>
                    </a:cubicBezTo>
                    <a:cubicBezTo>
                      <a:pt x="8588" y="16552"/>
                      <a:pt x="9016" y="16817"/>
                      <a:pt x="10035" y="16817"/>
                    </a:cubicBezTo>
                    <a:cubicBezTo>
                      <a:pt x="10544" y="16817"/>
                      <a:pt x="11201" y="16751"/>
                      <a:pt x="12025" y="16552"/>
                    </a:cubicBezTo>
                    <a:cubicBezTo>
                      <a:pt x="16197" y="13758"/>
                      <a:pt x="16927" y="4369"/>
                      <a:pt x="16927" y="4369"/>
                    </a:cubicBezTo>
                    <a:lnTo>
                      <a:pt x="17527" y="3265"/>
                    </a:lnTo>
                    <a:lnTo>
                      <a:pt x="6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>
                <a:off x="7041621" y="3835914"/>
                <a:ext cx="740351" cy="1068159"/>
              </a:xfrm>
              <a:custGeom>
                <a:avLst/>
                <a:gdLst/>
                <a:ahLst/>
                <a:cxnLst/>
                <a:rect l="l" t="t" r="r" b="b"/>
                <a:pathLst>
                  <a:path w="10964" h="15818" extrusionOk="0">
                    <a:moveTo>
                      <a:pt x="1" y="0"/>
                    </a:moveTo>
                    <a:lnTo>
                      <a:pt x="2672" y="880"/>
                    </a:lnTo>
                    <a:lnTo>
                      <a:pt x="5352" y="1753"/>
                    </a:lnTo>
                    <a:cubicBezTo>
                      <a:pt x="7079" y="2312"/>
                      <a:pt x="8810" y="2855"/>
                      <a:pt x="10537" y="3403"/>
                    </a:cubicBezTo>
                    <a:lnTo>
                      <a:pt x="10537" y="3403"/>
                    </a:lnTo>
                    <a:cubicBezTo>
                      <a:pt x="9540" y="4087"/>
                      <a:pt x="8613" y="4859"/>
                      <a:pt x="7744" y="5699"/>
                    </a:cubicBezTo>
                    <a:cubicBezTo>
                      <a:pt x="6832" y="6579"/>
                      <a:pt x="5987" y="7538"/>
                      <a:pt x="5277" y="8596"/>
                    </a:cubicBezTo>
                    <a:cubicBezTo>
                      <a:pt x="4922" y="9124"/>
                      <a:pt x="4614" y="9685"/>
                      <a:pt x="4354" y="10265"/>
                    </a:cubicBezTo>
                    <a:cubicBezTo>
                      <a:pt x="4089" y="10845"/>
                      <a:pt x="3876" y="11449"/>
                      <a:pt x="3754" y="12073"/>
                    </a:cubicBezTo>
                    <a:cubicBezTo>
                      <a:pt x="3623" y="12696"/>
                      <a:pt x="3576" y="13335"/>
                      <a:pt x="3623" y="13971"/>
                    </a:cubicBezTo>
                    <a:cubicBezTo>
                      <a:pt x="3679" y="14606"/>
                      <a:pt x="3825" y="15226"/>
                      <a:pt x="4046" y="15818"/>
                    </a:cubicBezTo>
                    <a:cubicBezTo>
                      <a:pt x="3845" y="15218"/>
                      <a:pt x="3714" y="14598"/>
                      <a:pt x="3679" y="13967"/>
                    </a:cubicBezTo>
                    <a:cubicBezTo>
                      <a:pt x="3652" y="13335"/>
                      <a:pt x="3723" y="12708"/>
                      <a:pt x="3856" y="12096"/>
                    </a:cubicBezTo>
                    <a:cubicBezTo>
                      <a:pt x="3987" y="11481"/>
                      <a:pt x="4212" y="10889"/>
                      <a:pt x="4476" y="10321"/>
                    </a:cubicBezTo>
                    <a:cubicBezTo>
                      <a:pt x="4745" y="9752"/>
                      <a:pt x="5060" y="9208"/>
                      <a:pt x="5419" y="8690"/>
                    </a:cubicBezTo>
                    <a:cubicBezTo>
                      <a:pt x="6126" y="7649"/>
                      <a:pt x="6967" y="6701"/>
                      <a:pt x="7874" y="5833"/>
                    </a:cubicBezTo>
                    <a:cubicBezTo>
                      <a:pt x="8332" y="5399"/>
                      <a:pt x="8805" y="4984"/>
                      <a:pt x="9295" y="4586"/>
                    </a:cubicBezTo>
                    <a:cubicBezTo>
                      <a:pt x="9780" y="4188"/>
                      <a:pt x="10282" y="3800"/>
                      <a:pt x="10803" y="3454"/>
                    </a:cubicBezTo>
                    <a:lnTo>
                      <a:pt x="10964" y="3343"/>
                    </a:lnTo>
                    <a:lnTo>
                      <a:pt x="10779" y="3284"/>
                    </a:lnTo>
                    <a:cubicBezTo>
                      <a:pt x="8983" y="2727"/>
                      <a:pt x="7191" y="2163"/>
                      <a:pt x="5396" y="1622"/>
                    </a:cubicBezTo>
                    <a:lnTo>
                      <a:pt x="2700" y="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6946271" y="3962191"/>
                <a:ext cx="539124" cy="246613"/>
              </a:xfrm>
              <a:custGeom>
                <a:avLst/>
                <a:gdLst/>
                <a:ahLst/>
                <a:cxnLst/>
                <a:rect l="l" t="t" r="r" b="b"/>
                <a:pathLst>
                  <a:path w="7984" h="3652" extrusionOk="0">
                    <a:moveTo>
                      <a:pt x="722" y="1"/>
                    </a:moveTo>
                    <a:lnTo>
                      <a:pt x="0" y="1287"/>
                    </a:lnTo>
                    <a:lnTo>
                      <a:pt x="6788" y="3651"/>
                    </a:lnTo>
                    <a:lnTo>
                      <a:pt x="7984" y="2176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24"/>
            <p:cNvGrpSpPr/>
            <p:nvPr/>
          </p:nvGrpSpPr>
          <p:grpSpPr>
            <a:xfrm>
              <a:off x="6047342" y="3566591"/>
              <a:ext cx="748667" cy="1466372"/>
              <a:chOff x="6047342" y="3426291"/>
              <a:chExt cx="748667" cy="1466372"/>
            </a:xfrm>
          </p:grpSpPr>
          <p:sp>
            <p:nvSpPr>
              <p:cNvPr id="218" name="Google Shape;218;p24"/>
              <p:cNvSpPr/>
              <p:nvPr/>
            </p:nvSpPr>
            <p:spPr>
              <a:xfrm>
                <a:off x="6047342" y="3437770"/>
                <a:ext cx="423521" cy="1454892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21545" extrusionOk="0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2" y="5268"/>
                      <a:pt x="1" y="6563"/>
                      <a:pt x="1" y="7676"/>
                    </a:cubicBezTo>
                    <a:lnTo>
                      <a:pt x="1" y="20423"/>
                    </a:lnTo>
                    <a:cubicBezTo>
                      <a:pt x="1" y="21043"/>
                      <a:pt x="502" y="21544"/>
                      <a:pt x="1121" y="21544"/>
                    </a:cubicBezTo>
                    <a:lnTo>
                      <a:pt x="5151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1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4"/>
              <p:cNvSpPr/>
              <p:nvPr/>
            </p:nvSpPr>
            <p:spPr>
              <a:xfrm>
                <a:off x="6171525" y="3426291"/>
                <a:ext cx="175161" cy="41665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617" extrusionOk="0">
                    <a:moveTo>
                      <a:pt x="33" y="1"/>
                    </a:moveTo>
                    <a:cubicBezTo>
                      <a:pt x="13" y="1"/>
                      <a:pt x="0" y="12"/>
                      <a:pt x="0" y="32"/>
                    </a:cubicBezTo>
                    <a:lnTo>
                      <a:pt x="0" y="616"/>
                    </a:lnTo>
                    <a:lnTo>
                      <a:pt x="2594" y="616"/>
                    </a:lnTo>
                    <a:lnTo>
                      <a:pt x="2594" y="32"/>
                    </a:lnTo>
                    <a:cubicBezTo>
                      <a:pt x="2594" y="12"/>
                      <a:pt x="2581" y="1"/>
                      <a:pt x="25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4"/>
              <p:cNvSpPr/>
              <p:nvPr/>
            </p:nvSpPr>
            <p:spPr>
              <a:xfrm>
                <a:off x="6174429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>
                <a:off x="6202993" y="3453774"/>
                <a:ext cx="2721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10" extrusionOk="0">
                    <a:moveTo>
                      <a:pt x="201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4"/>
              <p:cNvSpPr/>
              <p:nvPr/>
            </p:nvSpPr>
            <p:spPr>
              <a:xfrm>
                <a:off x="6231288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1" y="0"/>
                    </a:moveTo>
                    <a:cubicBezTo>
                      <a:pt x="90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4"/>
              <p:cNvSpPr/>
              <p:nvPr/>
            </p:nvSpPr>
            <p:spPr>
              <a:xfrm>
                <a:off x="6259447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4"/>
              <p:cNvSpPr/>
              <p:nvPr/>
            </p:nvSpPr>
            <p:spPr>
              <a:xfrm>
                <a:off x="6288011" y="3453774"/>
                <a:ext cx="2721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10" extrusionOk="0">
                    <a:moveTo>
                      <a:pt x="202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4"/>
              <p:cNvSpPr/>
              <p:nvPr/>
            </p:nvSpPr>
            <p:spPr>
              <a:xfrm>
                <a:off x="6316237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2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6178751" y="3524071"/>
                <a:ext cx="160711" cy="92581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1371" extrusionOk="0">
                    <a:moveTo>
                      <a:pt x="1188" y="1"/>
                    </a:moveTo>
                    <a:cubicBezTo>
                      <a:pt x="912" y="1"/>
                      <a:pt x="671" y="167"/>
                      <a:pt x="565" y="407"/>
                    </a:cubicBezTo>
                    <a:lnTo>
                      <a:pt x="0" y="407"/>
                    </a:lnTo>
                    <a:lnTo>
                      <a:pt x="0" y="968"/>
                    </a:lnTo>
                    <a:lnTo>
                      <a:pt x="565" y="968"/>
                    </a:lnTo>
                    <a:cubicBezTo>
                      <a:pt x="671" y="1205"/>
                      <a:pt x="912" y="1371"/>
                      <a:pt x="1188" y="1371"/>
                    </a:cubicBezTo>
                    <a:cubicBezTo>
                      <a:pt x="1469" y="1371"/>
                      <a:pt x="1709" y="1205"/>
                      <a:pt x="1815" y="968"/>
                    </a:cubicBezTo>
                    <a:lnTo>
                      <a:pt x="2380" y="968"/>
                    </a:lnTo>
                    <a:lnTo>
                      <a:pt x="2380" y="407"/>
                    </a:lnTo>
                    <a:lnTo>
                      <a:pt x="1815" y="407"/>
                    </a:lnTo>
                    <a:cubicBezTo>
                      <a:pt x="1709" y="167"/>
                      <a:pt x="1469" y="1"/>
                      <a:pt x="118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6077729" y="3997643"/>
                <a:ext cx="362748" cy="413474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6123" extrusionOk="0">
                    <a:moveTo>
                      <a:pt x="1" y="1"/>
                    </a:moveTo>
                    <a:lnTo>
                      <a:pt x="1" y="6122"/>
                    </a:lnTo>
                    <a:lnTo>
                      <a:pt x="5371" y="6122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4"/>
              <p:cNvSpPr/>
              <p:nvPr/>
            </p:nvSpPr>
            <p:spPr>
              <a:xfrm>
                <a:off x="6372488" y="3437770"/>
                <a:ext cx="423521" cy="1454892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21545" extrusionOk="0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6" y="5268"/>
                      <a:pt x="0" y="6563"/>
                      <a:pt x="0" y="7676"/>
                    </a:cubicBezTo>
                    <a:lnTo>
                      <a:pt x="0" y="20423"/>
                    </a:lnTo>
                    <a:cubicBezTo>
                      <a:pt x="0" y="21043"/>
                      <a:pt x="501" y="21544"/>
                      <a:pt x="1121" y="21544"/>
                    </a:cubicBezTo>
                    <a:lnTo>
                      <a:pt x="5150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4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4"/>
              <p:cNvSpPr/>
              <p:nvPr/>
            </p:nvSpPr>
            <p:spPr>
              <a:xfrm>
                <a:off x="6496672" y="3426291"/>
                <a:ext cx="175161" cy="41665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617" extrusionOk="0">
                    <a:moveTo>
                      <a:pt x="32" y="1"/>
                    </a:moveTo>
                    <a:cubicBezTo>
                      <a:pt x="16" y="1"/>
                      <a:pt x="1" y="12"/>
                      <a:pt x="1" y="32"/>
                    </a:cubicBezTo>
                    <a:lnTo>
                      <a:pt x="1" y="616"/>
                    </a:lnTo>
                    <a:lnTo>
                      <a:pt x="2593" y="616"/>
                    </a:lnTo>
                    <a:lnTo>
                      <a:pt x="2593" y="32"/>
                    </a:lnTo>
                    <a:cubicBezTo>
                      <a:pt x="2593" y="12"/>
                      <a:pt x="2582" y="1"/>
                      <a:pt x="25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4"/>
              <p:cNvSpPr/>
              <p:nvPr/>
            </p:nvSpPr>
            <p:spPr>
              <a:xfrm>
                <a:off x="6499575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cubicBezTo>
                      <a:pt x="0" y="206"/>
                      <a:pt x="5" y="206"/>
                      <a:pt x="5" y="209"/>
                    </a:cubicBez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4"/>
              <p:cNvSpPr/>
              <p:nvPr/>
            </p:nvSpPr>
            <p:spPr>
              <a:xfrm>
                <a:off x="6528072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3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3" y="209"/>
                    </a:lnTo>
                    <a:cubicBezTo>
                      <a:pt x="403" y="206"/>
                      <a:pt x="407" y="206"/>
                      <a:pt x="407" y="201"/>
                    </a:cubicBezTo>
                    <a:cubicBezTo>
                      <a:pt x="407" y="91"/>
                      <a:pt x="317" y="0"/>
                      <a:pt x="2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4"/>
              <p:cNvSpPr/>
              <p:nvPr/>
            </p:nvSpPr>
            <p:spPr>
              <a:xfrm>
                <a:off x="6556366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4"/>
              <p:cNvSpPr/>
              <p:nvPr/>
            </p:nvSpPr>
            <p:spPr>
              <a:xfrm>
                <a:off x="6584660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5" y="0"/>
                    </a:moveTo>
                    <a:cubicBezTo>
                      <a:pt x="95" y="0"/>
                      <a:pt x="0" y="91"/>
                      <a:pt x="0" y="201"/>
                    </a:cubicBezTo>
                    <a:cubicBezTo>
                      <a:pt x="0" y="206"/>
                      <a:pt x="4" y="206"/>
                      <a:pt x="4" y="209"/>
                    </a:cubicBez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5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4"/>
              <p:cNvSpPr/>
              <p:nvPr/>
            </p:nvSpPr>
            <p:spPr>
              <a:xfrm>
                <a:off x="6613089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2" y="0"/>
                    </a:moveTo>
                    <a:cubicBezTo>
                      <a:pt x="91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4"/>
              <p:cNvSpPr/>
              <p:nvPr/>
            </p:nvSpPr>
            <p:spPr>
              <a:xfrm>
                <a:off x="6641384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4"/>
              <p:cNvSpPr/>
              <p:nvPr/>
            </p:nvSpPr>
            <p:spPr>
              <a:xfrm>
                <a:off x="6503830" y="3524071"/>
                <a:ext cx="160846" cy="92581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371" extrusionOk="0">
                    <a:moveTo>
                      <a:pt x="1192" y="1"/>
                    </a:moveTo>
                    <a:cubicBezTo>
                      <a:pt x="913" y="1"/>
                      <a:pt x="671" y="167"/>
                      <a:pt x="565" y="407"/>
                    </a:cubicBezTo>
                    <a:lnTo>
                      <a:pt x="1" y="407"/>
                    </a:lnTo>
                    <a:lnTo>
                      <a:pt x="1" y="968"/>
                    </a:lnTo>
                    <a:lnTo>
                      <a:pt x="565" y="968"/>
                    </a:lnTo>
                    <a:cubicBezTo>
                      <a:pt x="671" y="1205"/>
                      <a:pt x="913" y="1371"/>
                      <a:pt x="1192" y="1371"/>
                    </a:cubicBezTo>
                    <a:cubicBezTo>
                      <a:pt x="1469" y="1371"/>
                      <a:pt x="1709" y="1205"/>
                      <a:pt x="1817" y="968"/>
                    </a:cubicBezTo>
                    <a:lnTo>
                      <a:pt x="2381" y="968"/>
                    </a:lnTo>
                    <a:lnTo>
                      <a:pt x="2381" y="407"/>
                    </a:lnTo>
                    <a:lnTo>
                      <a:pt x="1817" y="407"/>
                    </a:lnTo>
                    <a:cubicBezTo>
                      <a:pt x="1709" y="167"/>
                      <a:pt x="1469" y="1"/>
                      <a:pt x="11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4"/>
              <p:cNvSpPr/>
              <p:nvPr/>
            </p:nvSpPr>
            <p:spPr>
              <a:xfrm>
                <a:off x="6402876" y="3997643"/>
                <a:ext cx="363018" cy="413474"/>
              </a:xfrm>
              <a:custGeom>
                <a:avLst/>
                <a:gdLst/>
                <a:ahLst/>
                <a:cxnLst/>
                <a:rect l="l" t="t" r="r" b="b"/>
                <a:pathLst>
                  <a:path w="5376" h="6123" extrusionOk="0">
                    <a:moveTo>
                      <a:pt x="0" y="1"/>
                    </a:moveTo>
                    <a:lnTo>
                      <a:pt x="0" y="6122"/>
                    </a:lnTo>
                    <a:lnTo>
                      <a:pt x="5375" y="6122"/>
                    </a:lnTo>
                    <a:lnTo>
                      <a:pt x="5375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24"/>
            <p:cNvGrpSpPr/>
            <p:nvPr/>
          </p:nvGrpSpPr>
          <p:grpSpPr>
            <a:xfrm>
              <a:off x="5516776" y="4506239"/>
              <a:ext cx="484766" cy="520573"/>
              <a:chOff x="5516776" y="4365939"/>
              <a:chExt cx="484766" cy="520573"/>
            </a:xfrm>
          </p:grpSpPr>
          <p:sp>
            <p:nvSpPr>
              <p:cNvPr id="239" name="Google Shape;239;p24"/>
              <p:cNvSpPr/>
              <p:nvPr/>
            </p:nvSpPr>
            <p:spPr>
              <a:xfrm>
                <a:off x="5516776" y="4552586"/>
                <a:ext cx="484766" cy="333926"/>
              </a:xfrm>
              <a:custGeom>
                <a:avLst/>
                <a:gdLst/>
                <a:ahLst/>
                <a:cxnLst/>
                <a:rect l="l" t="t" r="r" b="b"/>
                <a:pathLst>
                  <a:path w="7179" h="4945" extrusionOk="0">
                    <a:moveTo>
                      <a:pt x="2192" y="0"/>
                    </a:moveTo>
                    <a:cubicBezTo>
                      <a:pt x="1465" y="0"/>
                      <a:pt x="761" y="359"/>
                      <a:pt x="533" y="1622"/>
                    </a:cubicBezTo>
                    <a:cubicBezTo>
                      <a:pt x="0" y="4546"/>
                      <a:pt x="2991" y="4944"/>
                      <a:pt x="2991" y="4944"/>
                    </a:cubicBezTo>
                    <a:cubicBezTo>
                      <a:pt x="7044" y="4944"/>
                      <a:pt x="7179" y="1223"/>
                      <a:pt x="6113" y="690"/>
                    </a:cubicBezTo>
                    <a:cubicBezTo>
                      <a:pt x="5727" y="496"/>
                      <a:pt x="5361" y="434"/>
                      <a:pt x="5052" y="434"/>
                    </a:cubicBezTo>
                    <a:cubicBezTo>
                      <a:pt x="4511" y="434"/>
                      <a:pt x="4144" y="622"/>
                      <a:pt x="4144" y="622"/>
                    </a:cubicBezTo>
                    <a:cubicBezTo>
                      <a:pt x="4144" y="622"/>
                      <a:pt x="3149" y="0"/>
                      <a:pt x="2192" y="0"/>
                    </a:cubicBezTo>
                    <a:close/>
                  </a:path>
                </a:pathLst>
              </a:custGeom>
              <a:solidFill>
                <a:srgbClr val="AD24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4"/>
              <p:cNvSpPr/>
              <p:nvPr/>
            </p:nvSpPr>
            <p:spPr>
              <a:xfrm>
                <a:off x="5674521" y="4402674"/>
                <a:ext cx="135929" cy="195494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895" extrusionOk="0">
                    <a:moveTo>
                      <a:pt x="56" y="1"/>
                    </a:moveTo>
                    <a:cubicBezTo>
                      <a:pt x="37" y="1"/>
                      <a:pt x="18" y="13"/>
                      <a:pt x="12" y="33"/>
                    </a:cubicBezTo>
                    <a:cubicBezTo>
                      <a:pt x="0" y="57"/>
                      <a:pt x="12" y="84"/>
                      <a:pt x="36" y="96"/>
                    </a:cubicBezTo>
                    <a:cubicBezTo>
                      <a:pt x="1907" y="937"/>
                      <a:pt x="1761" y="2819"/>
                      <a:pt x="1757" y="2839"/>
                    </a:cubicBezTo>
                    <a:cubicBezTo>
                      <a:pt x="1757" y="2866"/>
                      <a:pt x="1776" y="2890"/>
                      <a:pt x="1804" y="2895"/>
                    </a:cubicBezTo>
                    <a:lnTo>
                      <a:pt x="1808" y="2895"/>
                    </a:lnTo>
                    <a:cubicBezTo>
                      <a:pt x="1832" y="2895"/>
                      <a:pt x="1856" y="2875"/>
                      <a:pt x="1859" y="2847"/>
                    </a:cubicBezTo>
                    <a:cubicBezTo>
                      <a:pt x="1859" y="2827"/>
                      <a:pt x="2013" y="873"/>
                      <a:pt x="76" y="6"/>
                    </a:cubicBezTo>
                    <a:cubicBezTo>
                      <a:pt x="70" y="3"/>
                      <a:pt x="63" y="1"/>
                      <a:pt x="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4"/>
              <p:cNvSpPr/>
              <p:nvPr/>
            </p:nvSpPr>
            <p:spPr>
              <a:xfrm>
                <a:off x="5777433" y="4365939"/>
                <a:ext cx="174554" cy="13438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990" extrusionOk="0">
                    <a:moveTo>
                      <a:pt x="1530" y="1"/>
                    </a:moveTo>
                    <a:cubicBezTo>
                      <a:pt x="120" y="1"/>
                      <a:pt x="0" y="1989"/>
                      <a:pt x="0" y="1989"/>
                    </a:cubicBezTo>
                    <a:cubicBezTo>
                      <a:pt x="0" y="1989"/>
                      <a:pt x="2585" y="1792"/>
                      <a:pt x="2075" y="88"/>
                    </a:cubicBezTo>
                    <a:cubicBezTo>
                      <a:pt x="1875" y="28"/>
                      <a:pt x="1694" y="1"/>
                      <a:pt x="1530" y="1"/>
                    </a:cubicBezTo>
                    <a:close/>
                  </a:path>
                </a:pathLst>
              </a:custGeom>
              <a:solidFill>
                <a:srgbClr val="57BF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24"/>
            <p:cNvGrpSpPr/>
            <p:nvPr/>
          </p:nvGrpSpPr>
          <p:grpSpPr>
            <a:xfrm>
              <a:off x="2841934" y="2372228"/>
              <a:ext cx="3787511" cy="2695038"/>
              <a:chOff x="2841934" y="2231928"/>
              <a:chExt cx="3787511" cy="2695038"/>
            </a:xfrm>
          </p:grpSpPr>
          <p:sp>
            <p:nvSpPr>
              <p:cNvPr id="243" name="Google Shape;243;p24"/>
              <p:cNvSpPr/>
              <p:nvPr/>
            </p:nvSpPr>
            <p:spPr>
              <a:xfrm>
                <a:off x="3757273" y="2231928"/>
                <a:ext cx="749737" cy="680886"/>
              </a:xfrm>
              <a:custGeom>
                <a:avLst/>
                <a:gdLst/>
                <a:ahLst/>
                <a:cxnLst/>
                <a:rect l="l" t="t" r="r" b="b"/>
                <a:pathLst>
                  <a:path w="11103" h="10083" extrusionOk="0">
                    <a:moveTo>
                      <a:pt x="8442" y="0"/>
                    </a:moveTo>
                    <a:cubicBezTo>
                      <a:pt x="6391" y="0"/>
                      <a:pt x="3033" y="2296"/>
                      <a:pt x="1714" y="3883"/>
                    </a:cubicBezTo>
                    <a:cubicBezTo>
                      <a:pt x="1" y="5947"/>
                      <a:pt x="554" y="6744"/>
                      <a:pt x="554" y="6744"/>
                    </a:cubicBezTo>
                    <a:lnTo>
                      <a:pt x="1000" y="10078"/>
                    </a:lnTo>
                    <a:cubicBezTo>
                      <a:pt x="1000" y="10078"/>
                      <a:pt x="2477" y="10082"/>
                      <a:pt x="3442" y="10082"/>
                    </a:cubicBezTo>
                    <a:cubicBezTo>
                      <a:pt x="3924" y="10082"/>
                      <a:pt x="4278" y="10081"/>
                      <a:pt x="4256" y="10078"/>
                    </a:cubicBezTo>
                    <a:cubicBezTo>
                      <a:pt x="4188" y="10067"/>
                      <a:pt x="9307" y="4218"/>
                      <a:pt x="9307" y="4218"/>
                    </a:cubicBezTo>
                    <a:cubicBezTo>
                      <a:pt x="9307" y="4218"/>
                      <a:pt x="11103" y="2821"/>
                      <a:pt x="9840" y="694"/>
                    </a:cubicBezTo>
                    <a:cubicBezTo>
                      <a:pt x="9550" y="205"/>
                      <a:pt x="9054" y="0"/>
                      <a:pt x="8442" y="0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4"/>
              <p:cNvSpPr/>
              <p:nvPr/>
            </p:nvSpPr>
            <p:spPr>
              <a:xfrm>
                <a:off x="3878553" y="2516760"/>
                <a:ext cx="668301" cy="791497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11721" extrusionOk="0">
                    <a:moveTo>
                      <a:pt x="7511" y="0"/>
                    </a:moveTo>
                    <a:cubicBezTo>
                      <a:pt x="6580" y="730"/>
                      <a:pt x="1082" y="1393"/>
                      <a:pt x="1082" y="1393"/>
                    </a:cubicBezTo>
                    <a:cubicBezTo>
                      <a:pt x="1082" y="1393"/>
                      <a:pt x="1331" y="2459"/>
                      <a:pt x="1709" y="3986"/>
                    </a:cubicBezTo>
                    <a:cubicBezTo>
                      <a:pt x="826" y="4120"/>
                      <a:pt x="1" y="5249"/>
                      <a:pt x="135" y="5581"/>
                    </a:cubicBezTo>
                    <a:cubicBezTo>
                      <a:pt x="265" y="5912"/>
                      <a:pt x="3656" y="11362"/>
                      <a:pt x="4603" y="11698"/>
                    </a:cubicBezTo>
                    <a:cubicBezTo>
                      <a:pt x="4940" y="11708"/>
                      <a:pt x="5304" y="11720"/>
                      <a:pt x="5675" y="11720"/>
                    </a:cubicBezTo>
                    <a:cubicBezTo>
                      <a:pt x="7668" y="11720"/>
                      <a:pt x="9897" y="11372"/>
                      <a:pt x="9505" y="8572"/>
                    </a:cubicBezTo>
                    <a:cubicBezTo>
                      <a:pt x="9039" y="5249"/>
                      <a:pt x="7511" y="0"/>
                      <a:pt x="7511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4"/>
              <p:cNvSpPr/>
              <p:nvPr/>
            </p:nvSpPr>
            <p:spPr>
              <a:xfrm>
                <a:off x="3768888" y="2863852"/>
                <a:ext cx="257948" cy="201436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2983" extrusionOk="0">
                    <a:moveTo>
                      <a:pt x="1553" y="0"/>
                    </a:moveTo>
                    <a:cubicBezTo>
                      <a:pt x="1162" y="0"/>
                      <a:pt x="762" y="166"/>
                      <a:pt x="516" y="720"/>
                    </a:cubicBezTo>
                    <a:cubicBezTo>
                      <a:pt x="1" y="1869"/>
                      <a:pt x="1090" y="2982"/>
                      <a:pt x="2109" y="2982"/>
                    </a:cubicBezTo>
                    <a:cubicBezTo>
                      <a:pt x="2316" y="2982"/>
                      <a:pt x="2520" y="2937"/>
                      <a:pt x="2706" y="2836"/>
                    </a:cubicBezTo>
                    <a:cubicBezTo>
                      <a:pt x="3819" y="2236"/>
                      <a:pt x="3819" y="1490"/>
                      <a:pt x="3819" y="1490"/>
                    </a:cubicBezTo>
                    <a:lnTo>
                      <a:pt x="2706" y="374"/>
                    </a:lnTo>
                    <a:cubicBezTo>
                      <a:pt x="2706" y="374"/>
                      <a:pt x="2140" y="0"/>
                      <a:pt x="1553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4"/>
              <p:cNvSpPr/>
              <p:nvPr/>
            </p:nvSpPr>
            <p:spPr>
              <a:xfrm>
                <a:off x="3069233" y="4769687"/>
                <a:ext cx="217027" cy="157273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2329" extrusionOk="0">
                    <a:moveTo>
                      <a:pt x="723" y="1"/>
                    </a:moveTo>
                    <a:lnTo>
                      <a:pt x="0" y="1994"/>
                    </a:lnTo>
                    <a:lnTo>
                      <a:pt x="2348" y="2329"/>
                    </a:lnTo>
                    <a:lnTo>
                      <a:pt x="3213" y="407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FCD0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>
                <a:off x="3003393" y="3305821"/>
                <a:ext cx="2102680" cy="1541531"/>
              </a:xfrm>
              <a:custGeom>
                <a:avLst/>
                <a:gdLst/>
                <a:ahLst/>
                <a:cxnLst/>
                <a:rect l="l" t="t" r="r" b="b"/>
                <a:pathLst>
                  <a:path w="31139" h="22828" extrusionOk="0">
                    <a:moveTo>
                      <a:pt x="4622" y="1"/>
                    </a:moveTo>
                    <a:cubicBezTo>
                      <a:pt x="4153" y="1"/>
                      <a:pt x="3689" y="11"/>
                      <a:pt x="3233" y="32"/>
                    </a:cubicBezTo>
                    <a:cubicBezTo>
                      <a:pt x="2128" y="6058"/>
                      <a:pt x="1" y="19019"/>
                      <a:pt x="731" y="21079"/>
                    </a:cubicBezTo>
                    <a:cubicBezTo>
                      <a:pt x="1284" y="22638"/>
                      <a:pt x="3376" y="22827"/>
                      <a:pt x="4362" y="22827"/>
                    </a:cubicBezTo>
                    <a:cubicBezTo>
                      <a:pt x="4680" y="22827"/>
                      <a:pt x="4883" y="22808"/>
                      <a:pt x="4883" y="22808"/>
                    </a:cubicBezTo>
                    <a:lnTo>
                      <a:pt x="17795" y="22827"/>
                    </a:lnTo>
                    <a:lnTo>
                      <a:pt x="20405" y="8517"/>
                    </a:lnTo>
                    <a:lnTo>
                      <a:pt x="26786" y="15696"/>
                    </a:lnTo>
                    <a:lnTo>
                      <a:pt x="26253" y="16493"/>
                    </a:lnTo>
                    <a:lnTo>
                      <a:pt x="28913" y="18952"/>
                    </a:lnTo>
                    <a:lnTo>
                      <a:pt x="31139" y="13636"/>
                    </a:lnTo>
                    <a:lnTo>
                      <a:pt x="29379" y="13036"/>
                    </a:lnTo>
                    <a:lnTo>
                      <a:pt x="21454" y="2736"/>
                    </a:lnTo>
                    <a:cubicBezTo>
                      <a:pt x="21454" y="2736"/>
                      <a:pt x="12327" y="1"/>
                      <a:pt x="4622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>
                <a:off x="3169444" y="3719428"/>
                <a:ext cx="1211815" cy="1207537"/>
              </a:xfrm>
              <a:custGeom>
                <a:avLst/>
                <a:gdLst/>
                <a:ahLst/>
                <a:cxnLst/>
                <a:rect l="l" t="t" r="r" b="b"/>
                <a:pathLst>
                  <a:path w="17946" h="17882" extrusionOk="0">
                    <a:moveTo>
                      <a:pt x="3520" y="1"/>
                    </a:moveTo>
                    <a:lnTo>
                      <a:pt x="1" y="17614"/>
                    </a:lnTo>
                    <a:lnTo>
                      <a:pt x="15336" y="17878"/>
                    </a:lnTo>
                    <a:cubicBezTo>
                      <a:pt x="15339" y="17880"/>
                      <a:pt x="15343" y="17881"/>
                      <a:pt x="15346" y="17881"/>
                    </a:cubicBezTo>
                    <a:cubicBezTo>
                      <a:pt x="15725" y="17881"/>
                      <a:pt x="17718" y="5525"/>
                      <a:pt x="17946" y="2392"/>
                    </a:cubicBezTo>
                    <a:lnTo>
                      <a:pt x="3520" y="1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4"/>
              <p:cNvSpPr/>
              <p:nvPr/>
            </p:nvSpPr>
            <p:spPr>
              <a:xfrm>
                <a:off x="3910561" y="3032401"/>
                <a:ext cx="181576" cy="566358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8387" extrusionOk="0">
                    <a:moveTo>
                      <a:pt x="924" y="0"/>
                    </a:moveTo>
                    <a:lnTo>
                      <a:pt x="0" y="4989"/>
                    </a:lnTo>
                    <a:cubicBezTo>
                      <a:pt x="0" y="4989"/>
                      <a:pt x="1214" y="8387"/>
                      <a:pt x="1236" y="8387"/>
                    </a:cubicBezTo>
                    <a:cubicBezTo>
                      <a:pt x="1237" y="8387"/>
                      <a:pt x="1237" y="8384"/>
                      <a:pt x="1235" y="8379"/>
                    </a:cubicBezTo>
                    <a:cubicBezTo>
                      <a:pt x="1188" y="8182"/>
                      <a:pt x="2688" y="5854"/>
                      <a:pt x="2688" y="5854"/>
                    </a:cubicBezTo>
                    <a:lnTo>
                      <a:pt x="2317" y="0"/>
                    </a:ln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>
                <a:off x="4140020" y="3426291"/>
                <a:ext cx="203387" cy="716000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0603" extrusionOk="0">
                    <a:moveTo>
                      <a:pt x="963" y="1"/>
                    </a:moveTo>
                    <a:cubicBezTo>
                      <a:pt x="813" y="1761"/>
                      <a:pt x="316" y="7333"/>
                      <a:pt x="107" y="9259"/>
                    </a:cubicBezTo>
                    <a:cubicBezTo>
                      <a:pt x="1" y="10219"/>
                      <a:pt x="283" y="10603"/>
                      <a:pt x="642" y="10603"/>
                    </a:cubicBezTo>
                    <a:cubicBezTo>
                      <a:pt x="1005" y="10603"/>
                      <a:pt x="1446" y="10212"/>
                      <a:pt x="1646" y="9630"/>
                    </a:cubicBezTo>
                    <a:cubicBezTo>
                      <a:pt x="2444" y="7143"/>
                      <a:pt x="3012" y="509"/>
                      <a:pt x="3012" y="509"/>
                    </a:cubicBezTo>
                    <a:lnTo>
                      <a:pt x="963" y="1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>
                <a:off x="3471901" y="3305821"/>
                <a:ext cx="200754" cy="757868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11223" extrusionOk="0">
                    <a:moveTo>
                      <a:pt x="506" y="0"/>
                    </a:moveTo>
                    <a:cubicBezTo>
                      <a:pt x="506" y="0"/>
                      <a:pt x="107" y="8118"/>
                      <a:pt x="41" y="9650"/>
                    </a:cubicBezTo>
                    <a:cubicBezTo>
                      <a:pt x="1" y="10552"/>
                      <a:pt x="402" y="11223"/>
                      <a:pt x="874" y="11223"/>
                    </a:cubicBezTo>
                    <a:cubicBezTo>
                      <a:pt x="1201" y="11223"/>
                      <a:pt x="1563" y="10901"/>
                      <a:pt x="1835" y="10111"/>
                    </a:cubicBezTo>
                    <a:cubicBezTo>
                      <a:pt x="2498" y="8186"/>
                      <a:pt x="2972" y="355"/>
                      <a:pt x="2972" y="355"/>
                    </a:cubicBezTo>
                    <a:lnTo>
                      <a:pt x="506" y="0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>
                <a:off x="4139480" y="3835914"/>
                <a:ext cx="155714" cy="312655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4630" extrusionOk="0">
                    <a:moveTo>
                      <a:pt x="426" y="0"/>
                    </a:moveTo>
                    <a:cubicBezTo>
                      <a:pt x="308" y="782"/>
                      <a:pt x="213" y="1567"/>
                      <a:pt x="119" y="2348"/>
                    </a:cubicBezTo>
                    <a:cubicBezTo>
                      <a:pt x="71" y="2743"/>
                      <a:pt x="24" y="3130"/>
                      <a:pt x="0" y="3536"/>
                    </a:cubicBezTo>
                    <a:cubicBezTo>
                      <a:pt x="5" y="3639"/>
                      <a:pt x="5" y="3742"/>
                      <a:pt x="13" y="3844"/>
                    </a:cubicBezTo>
                    <a:cubicBezTo>
                      <a:pt x="36" y="3947"/>
                      <a:pt x="36" y="4053"/>
                      <a:pt x="80" y="4152"/>
                    </a:cubicBezTo>
                    <a:cubicBezTo>
                      <a:pt x="111" y="4259"/>
                      <a:pt x="166" y="4357"/>
                      <a:pt x="237" y="4444"/>
                    </a:cubicBezTo>
                    <a:cubicBezTo>
                      <a:pt x="317" y="4531"/>
                      <a:pt x="423" y="4602"/>
                      <a:pt x="545" y="4621"/>
                    </a:cubicBezTo>
                    <a:cubicBezTo>
                      <a:pt x="580" y="4627"/>
                      <a:pt x="614" y="4630"/>
                      <a:pt x="648" y="4630"/>
                    </a:cubicBezTo>
                    <a:cubicBezTo>
                      <a:pt x="848" y="4630"/>
                      <a:pt x="1027" y="4536"/>
                      <a:pt x="1169" y="4428"/>
                    </a:cubicBezTo>
                    <a:cubicBezTo>
                      <a:pt x="1339" y="4298"/>
                      <a:pt x="1465" y="4128"/>
                      <a:pt x="1572" y="3951"/>
                    </a:cubicBezTo>
                    <a:cubicBezTo>
                      <a:pt x="1681" y="3773"/>
                      <a:pt x="1745" y="3572"/>
                      <a:pt x="1796" y="3383"/>
                    </a:cubicBezTo>
                    <a:cubicBezTo>
                      <a:pt x="1852" y="3189"/>
                      <a:pt x="1899" y="2995"/>
                      <a:pt x="1938" y="2802"/>
                    </a:cubicBezTo>
                    <a:cubicBezTo>
                      <a:pt x="2108" y="2029"/>
                      <a:pt x="2222" y="1243"/>
                      <a:pt x="2306" y="458"/>
                    </a:cubicBezTo>
                    <a:lnTo>
                      <a:pt x="2306" y="458"/>
                    </a:lnTo>
                    <a:cubicBezTo>
                      <a:pt x="2144" y="1232"/>
                      <a:pt x="1989" y="2005"/>
                      <a:pt x="1792" y="2767"/>
                    </a:cubicBezTo>
                    <a:cubicBezTo>
                      <a:pt x="1681" y="3142"/>
                      <a:pt x="1607" y="3540"/>
                      <a:pt x="1417" y="3860"/>
                    </a:cubicBezTo>
                    <a:cubicBezTo>
                      <a:pt x="1319" y="4018"/>
                      <a:pt x="1200" y="4172"/>
                      <a:pt x="1054" y="4279"/>
                    </a:cubicBezTo>
                    <a:cubicBezTo>
                      <a:pt x="930" y="4369"/>
                      <a:pt x="785" y="4434"/>
                      <a:pt x="649" y="4434"/>
                    </a:cubicBezTo>
                    <a:cubicBezTo>
                      <a:pt x="626" y="4434"/>
                      <a:pt x="603" y="4432"/>
                      <a:pt x="581" y="4428"/>
                    </a:cubicBezTo>
                    <a:cubicBezTo>
                      <a:pt x="426" y="4405"/>
                      <a:pt x="317" y="4263"/>
                      <a:pt x="261" y="4093"/>
                    </a:cubicBezTo>
                    <a:cubicBezTo>
                      <a:pt x="222" y="4010"/>
                      <a:pt x="218" y="3911"/>
                      <a:pt x="198" y="3824"/>
                    </a:cubicBezTo>
                    <a:cubicBezTo>
                      <a:pt x="190" y="3729"/>
                      <a:pt x="190" y="3635"/>
                      <a:pt x="182" y="3540"/>
                    </a:cubicBezTo>
                    <a:cubicBezTo>
                      <a:pt x="194" y="3157"/>
                      <a:pt x="249" y="2758"/>
                      <a:pt x="273" y="2364"/>
                    </a:cubicBezTo>
                    <a:cubicBezTo>
                      <a:pt x="332" y="1579"/>
                      <a:pt x="391" y="789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4"/>
              <p:cNvSpPr/>
              <p:nvPr/>
            </p:nvSpPr>
            <p:spPr>
              <a:xfrm>
                <a:off x="3468187" y="3732461"/>
                <a:ext cx="168004" cy="337708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5001" extrusionOk="0">
                    <a:moveTo>
                      <a:pt x="253" y="1"/>
                    </a:moveTo>
                    <a:lnTo>
                      <a:pt x="253" y="1"/>
                    </a:lnTo>
                    <a:cubicBezTo>
                      <a:pt x="170" y="857"/>
                      <a:pt x="111" y="1714"/>
                      <a:pt x="56" y="2574"/>
                    </a:cubicBezTo>
                    <a:cubicBezTo>
                      <a:pt x="40" y="2787"/>
                      <a:pt x="25" y="3004"/>
                      <a:pt x="16" y="3217"/>
                    </a:cubicBezTo>
                    <a:cubicBezTo>
                      <a:pt x="1" y="3430"/>
                      <a:pt x="8" y="3660"/>
                      <a:pt x="36" y="3880"/>
                    </a:cubicBezTo>
                    <a:cubicBezTo>
                      <a:pt x="79" y="4097"/>
                      <a:pt x="134" y="4319"/>
                      <a:pt x="249" y="4520"/>
                    </a:cubicBezTo>
                    <a:cubicBezTo>
                      <a:pt x="364" y="4713"/>
                      <a:pt x="529" y="4911"/>
                      <a:pt x="782" y="4982"/>
                    </a:cubicBezTo>
                    <a:cubicBezTo>
                      <a:pt x="827" y="4995"/>
                      <a:pt x="874" y="5001"/>
                      <a:pt x="921" y="5001"/>
                    </a:cubicBezTo>
                    <a:cubicBezTo>
                      <a:pt x="1000" y="5001"/>
                      <a:pt x="1080" y="4983"/>
                      <a:pt x="1153" y="4953"/>
                    </a:cubicBezTo>
                    <a:cubicBezTo>
                      <a:pt x="1216" y="4942"/>
                      <a:pt x="1263" y="4899"/>
                      <a:pt x="1315" y="4867"/>
                    </a:cubicBezTo>
                    <a:cubicBezTo>
                      <a:pt x="1369" y="4840"/>
                      <a:pt x="1409" y="4796"/>
                      <a:pt x="1449" y="4756"/>
                    </a:cubicBezTo>
                    <a:cubicBezTo>
                      <a:pt x="1622" y="4594"/>
                      <a:pt x="1725" y="4394"/>
                      <a:pt x="1824" y="4192"/>
                    </a:cubicBezTo>
                    <a:cubicBezTo>
                      <a:pt x="2009" y="3789"/>
                      <a:pt x="2112" y="3363"/>
                      <a:pt x="2187" y="2937"/>
                    </a:cubicBezTo>
                    <a:cubicBezTo>
                      <a:pt x="2337" y="2085"/>
                      <a:pt x="2424" y="1228"/>
                      <a:pt x="2487" y="368"/>
                    </a:cubicBezTo>
                    <a:lnTo>
                      <a:pt x="2487" y="368"/>
                    </a:lnTo>
                    <a:cubicBezTo>
                      <a:pt x="2345" y="1221"/>
                      <a:pt x="2214" y="2069"/>
                      <a:pt x="2037" y="2906"/>
                    </a:cubicBezTo>
                    <a:cubicBezTo>
                      <a:pt x="1943" y="3324"/>
                      <a:pt x="1843" y="3738"/>
                      <a:pt x="1662" y="4117"/>
                    </a:cubicBezTo>
                    <a:cubicBezTo>
                      <a:pt x="1567" y="4299"/>
                      <a:pt x="1464" y="4485"/>
                      <a:pt x="1318" y="4618"/>
                    </a:cubicBezTo>
                    <a:cubicBezTo>
                      <a:pt x="1207" y="4729"/>
                      <a:pt x="1069" y="4802"/>
                      <a:pt x="931" y="4802"/>
                    </a:cubicBezTo>
                    <a:cubicBezTo>
                      <a:pt x="897" y="4802"/>
                      <a:pt x="863" y="4797"/>
                      <a:pt x="830" y="4788"/>
                    </a:cubicBezTo>
                    <a:cubicBezTo>
                      <a:pt x="659" y="4745"/>
                      <a:pt x="517" y="4594"/>
                      <a:pt x="415" y="4425"/>
                    </a:cubicBezTo>
                    <a:cubicBezTo>
                      <a:pt x="312" y="4252"/>
                      <a:pt x="261" y="4050"/>
                      <a:pt x="218" y="3849"/>
                    </a:cubicBezTo>
                    <a:cubicBezTo>
                      <a:pt x="147" y="3447"/>
                      <a:pt x="209" y="3012"/>
                      <a:pt x="209" y="2582"/>
                    </a:cubicBezTo>
                    <a:cubicBezTo>
                      <a:pt x="233" y="1722"/>
                      <a:pt x="253" y="862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4"/>
              <p:cNvSpPr/>
              <p:nvPr/>
            </p:nvSpPr>
            <p:spPr>
              <a:xfrm>
                <a:off x="4968856" y="4071450"/>
                <a:ext cx="1660590" cy="482691"/>
              </a:xfrm>
              <a:custGeom>
                <a:avLst/>
                <a:gdLst/>
                <a:ahLst/>
                <a:cxnLst/>
                <a:rect l="l" t="t" r="r" b="b"/>
                <a:pathLst>
                  <a:path w="24592" h="7148" extrusionOk="0">
                    <a:moveTo>
                      <a:pt x="19617" y="0"/>
                    </a:moveTo>
                    <a:cubicBezTo>
                      <a:pt x="17852" y="0"/>
                      <a:pt x="15423" y="435"/>
                      <a:pt x="15423" y="435"/>
                    </a:cubicBezTo>
                    <a:lnTo>
                      <a:pt x="2033" y="2298"/>
                    </a:lnTo>
                    <a:lnTo>
                      <a:pt x="0" y="7148"/>
                    </a:lnTo>
                    <a:cubicBezTo>
                      <a:pt x="0" y="7148"/>
                      <a:pt x="12830" y="3095"/>
                      <a:pt x="15490" y="2396"/>
                    </a:cubicBezTo>
                    <a:cubicBezTo>
                      <a:pt x="16488" y="3162"/>
                      <a:pt x="19480" y="3731"/>
                      <a:pt x="19480" y="3731"/>
                    </a:cubicBezTo>
                    <a:cubicBezTo>
                      <a:pt x="19480" y="3731"/>
                      <a:pt x="18679" y="4358"/>
                      <a:pt x="19346" y="4689"/>
                    </a:cubicBezTo>
                    <a:cubicBezTo>
                      <a:pt x="19488" y="4761"/>
                      <a:pt x="19639" y="4793"/>
                      <a:pt x="19798" y="4793"/>
                    </a:cubicBezTo>
                    <a:cubicBezTo>
                      <a:pt x="20380" y="4793"/>
                      <a:pt x="21059" y="4364"/>
                      <a:pt x="21737" y="3893"/>
                    </a:cubicBezTo>
                    <a:cubicBezTo>
                      <a:pt x="22602" y="3296"/>
                      <a:pt x="22136" y="2230"/>
                      <a:pt x="22136" y="2230"/>
                    </a:cubicBezTo>
                    <a:lnTo>
                      <a:pt x="22136" y="2230"/>
                    </a:lnTo>
                    <a:lnTo>
                      <a:pt x="22934" y="2764"/>
                    </a:lnTo>
                    <a:cubicBezTo>
                      <a:pt x="23477" y="3035"/>
                      <a:pt x="24043" y="3330"/>
                      <a:pt x="24328" y="3330"/>
                    </a:cubicBezTo>
                    <a:cubicBezTo>
                      <a:pt x="24531" y="3330"/>
                      <a:pt x="24591" y="3180"/>
                      <a:pt x="24397" y="2764"/>
                    </a:cubicBezTo>
                    <a:cubicBezTo>
                      <a:pt x="23932" y="1765"/>
                      <a:pt x="22271" y="372"/>
                      <a:pt x="20668" y="76"/>
                    </a:cubicBezTo>
                    <a:cubicBezTo>
                      <a:pt x="20374" y="22"/>
                      <a:pt x="20012" y="0"/>
                      <a:pt x="19617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4"/>
              <p:cNvSpPr/>
              <p:nvPr/>
            </p:nvSpPr>
            <p:spPr>
              <a:xfrm>
                <a:off x="2841934" y="3307982"/>
                <a:ext cx="417106" cy="1098344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16265" extrusionOk="0">
                    <a:moveTo>
                      <a:pt x="5624" y="0"/>
                    </a:moveTo>
                    <a:cubicBezTo>
                      <a:pt x="5624" y="0"/>
                      <a:pt x="1678" y="10680"/>
                      <a:pt x="1137" y="12740"/>
                    </a:cubicBezTo>
                    <a:cubicBezTo>
                      <a:pt x="0" y="13935"/>
                      <a:pt x="900" y="16264"/>
                      <a:pt x="900" y="16264"/>
                    </a:cubicBezTo>
                    <a:lnTo>
                      <a:pt x="6177" y="13339"/>
                    </a:lnTo>
                    <a:lnTo>
                      <a:pt x="6078" y="11307"/>
                    </a:lnTo>
                    <a:lnTo>
                      <a:pt x="5383" y="11307"/>
                    </a:lnTo>
                    <a:lnTo>
                      <a:pt x="6078" y="8134"/>
                    </a:lnTo>
                    <a:lnTo>
                      <a:pt x="5624" y="0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4"/>
              <p:cNvSpPr/>
              <p:nvPr/>
            </p:nvSpPr>
            <p:spPr>
              <a:xfrm>
                <a:off x="3197130" y="3857185"/>
                <a:ext cx="62934" cy="351619"/>
              </a:xfrm>
              <a:custGeom>
                <a:avLst/>
                <a:gdLst/>
                <a:ahLst/>
                <a:cxnLst/>
                <a:rect l="l" t="t" r="r" b="b"/>
                <a:pathLst>
                  <a:path w="932" h="5207" extrusionOk="0">
                    <a:moveTo>
                      <a:pt x="818" y="1"/>
                    </a:moveTo>
                    <a:lnTo>
                      <a:pt x="818" y="1"/>
                    </a:lnTo>
                    <a:cubicBezTo>
                      <a:pt x="660" y="518"/>
                      <a:pt x="526" y="1043"/>
                      <a:pt x="392" y="1567"/>
                    </a:cubicBezTo>
                    <a:cubicBezTo>
                      <a:pt x="261" y="2097"/>
                      <a:pt x="139" y="2621"/>
                      <a:pt x="24" y="3154"/>
                    </a:cubicBezTo>
                    <a:lnTo>
                      <a:pt x="1" y="3272"/>
                    </a:lnTo>
                    <a:lnTo>
                      <a:pt x="123" y="3272"/>
                    </a:lnTo>
                    <a:cubicBezTo>
                      <a:pt x="328" y="3269"/>
                      <a:pt x="531" y="3268"/>
                      <a:pt x="736" y="3266"/>
                    </a:cubicBezTo>
                    <a:lnTo>
                      <a:pt x="736" y="3266"/>
                    </a:lnTo>
                    <a:cubicBezTo>
                      <a:pt x="753" y="3576"/>
                      <a:pt x="785" y="3882"/>
                      <a:pt x="810" y="4192"/>
                    </a:cubicBezTo>
                    <a:cubicBezTo>
                      <a:pt x="833" y="4532"/>
                      <a:pt x="873" y="4867"/>
                      <a:pt x="917" y="5206"/>
                    </a:cubicBezTo>
                    <a:cubicBezTo>
                      <a:pt x="924" y="4867"/>
                      <a:pt x="932" y="4527"/>
                      <a:pt x="924" y="4188"/>
                    </a:cubicBezTo>
                    <a:cubicBezTo>
                      <a:pt x="920" y="3849"/>
                      <a:pt x="920" y="3509"/>
                      <a:pt x="908" y="3170"/>
                    </a:cubicBezTo>
                    <a:lnTo>
                      <a:pt x="904" y="3088"/>
                    </a:lnTo>
                    <a:lnTo>
                      <a:pt x="818" y="3083"/>
                    </a:lnTo>
                    <a:cubicBezTo>
                      <a:pt x="626" y="3080"/>
                      <a:pt x="436" y="3077"/>
                      <a:pt x="244" y="3076"/>
                    </a:cubicBezTo>
                    <a:lnTo>
                      <a:pt x="244" y="3076"/>
                    </a:lnTo>
                    <a:cubicBezTo>
                      <a:pt x="353" y="2586"/>
                      <a:pt x="455" y="2096"/>
                      <a:pt x="549" y="1603"/>
                    </a:cubicBezTo>
                    <a:cubicBezTo>
                      <a:pt x="648" y="1070"/>
                      <a:pt x="747" y="538"/>
                      <a:pt x="81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4"/>
              <p:cNvSpPr/>
              <p:nvPr/>
            </p:nvSpPr>
            <p:spPr>
              <a:xfrm>
                <a:off x="2902709" y="4208734"/>
                <a:ext cx="1693812" cy="588642"/>
              </a:xfrm>
              <a:custGeom>
                <a:avLst/>
                <a:gdLst/>
                <a:ahLst/>
                <a:cxnLst/>
                <a:rect l="l" t="t" r="r" b="b"/>
                <a:pathLst>
                  <a:path w="25084" h="8717" extrusionOk="0">
                    <a:moveTo>
                      <a:pt x="5277" y="0"/>
                    </a:moveTo>
                    <a:lnTo>
                      <a:pt x="0" y="2925"/>
                    </a:lnTo>
                    <a:lnTo>
                      <a:pt x="16646" y="4492"/>
                    </a:lnTo>
                    <a:cubicBezTo>
                      <a:pt x="16646" y="4492"/>
                      <a:pt x="19768" y="8572"/>
                      <a:pt x="19874" y="8639"/>
                    </a:cubicBezTo>
                    <a:cubicBezTo>
                      <a:pt x="19936" y="8678"/>
                      <a:pt x="20490" y="8717"/>
                      <a:pt x="21100" y="8717"/>
                    </a:cubicBezTo>
                    <a:cubicBezTo>
                      <a:pt x="21547" y="8717"/>
                      <a:pt x="22024" y="8696"/>
                      <a:pt x="22361" y="8639"/>
                    </a:cubicBezTo>
                    <a:cubicBezTo>
                      <a:pt x="23158" y="8505"/>
                      <a:pt x="23632" y="7909"/>
                      <a:pt x="23632" y="7909"/>
                    </a:cubicBezTo>
                    <a:cubicBezTo>
                      <a:pt x="23632" y="7909"/>
                      <a:pt x="24277" y="8086"/>
                      <a:pt x="24707" y="8086"/>
                    </a:cubicBezTo>
                    <a:cubicBezTo>
                      <a:pt x="24922" y="8086"/>
                      <a:pt x="25084" y="8042"/>
                      <a:pt x="25084" y="7909"/>
                    </a:cubicBezTo>
                    <a:cubicBezTo>
                      <a:pt x="25084" y="7510"/>
                      <a:pt x="24022" y="6646"/>
                      <a:pt x="23024" y="5714"/>
                    </a:cubicBezTo>
                    <a:cubicBezTo>
                      <a:pt x="22029" y="4783"/>
                      <a:pt x="18331" y="2925"/>
                      <a:pt x="18331" y="2925"/>
                    </a:cubicBezTo>
                    <a:lnTo>
                      <a:pt x="5277" y="0"/>
                    </a:ln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>
                <a:off x="3521736" y="3898039"/>
                <a:ext cx="51725" cy="91163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350" extrusionOk="0">
                    <a:moveTo>
                      <a:pt x="383" y="0"/>
                    </a:moveTo>
                    <a:cubicBezTo>
                      <a:pt x="170" y="0"/>
                      <a:pt x="1" y="304"/>
                      <a:pt x="1" y="674"/>
                    </a:cubicBezTo>
                    <a:cubicBezTo>
                      <a:pt x="1" y="1046"/>
                      <a:pt x="170" y="1350"/>
                      <a:pt x="383" y="1350"/>
                    </a:cubicBezTo>
                    <a:cubicBezTo>
                      <a:pt x="596" y="1350"/>
                      <a:pt x="766" y="1046"/>
                      <a:pt x="766" y="674"/>
                    </a:cubicBezTo>
                    <a:cubicBezTo>
                      <a:pt x="766" y="304"/>
                      <a:pt x="596" y="0"/>
                      <a:pt x="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>
                <a:off x="4163453" y="4018171"/>
                <a:ext cx="51792" cy="9096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347" extrusionOk="0">
                    <a:moveTo>
                      <a:pt x="384" y="1"/>
                    </a:moveTo>
                    <a:cubicBezTo>
                      <a:pt x="175" y="1"/>
                      <a:pt x="0" y="301"/>
                      <a:pt x="0" y="675"/>
                    </a:cubicBezTo>
                    <a:cubicBezTo>
                      <a:pt x="0" y="1046"/>
                      <a:pt x="175" y="1347"/>
                      <a:pt x="384" y="1347"/>
                    </a:cubicBezTo>
                    <a:cubicBezTo>
                      <a:pt x="597" y="1347"/>
                      <a:pt x="767" y="1046"/>
                      <a:pt x="767" y="675"/>
                    </a:cubicBezTo>
                    <a:cubicBezTo>
                      <a:pt x="767" y="301"/>
                      <a:pt x="597" y="1"/>
                      <a:pt x="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>
                <a:off x="2976517" y="4065035"/>
                <a:ext cx="230803" cy="77117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1142" extrusionOk="0">
                    <a:moveTo>
                      <a:pt x="3359" y="1"/>
                    </a:moveTo>
                    <a:lnTo>
                      <a:pt x="0" y="1141"/>
                    </a:lnTo>
                    <a:lnTo>
                      <a:pt x="3417" y="190"/>
                    </a:lnTo>
                    <a:lnTo>
                      <a:pt x="3359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>
                <a:off x="4812124" y="4186045"/>
                <a:ext cx="175161" cy="179692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661" extrusionOk="0">
                    <a:moveTo>
                      <a:pt x="2594" y="1"/>
                    </a:moveTo>
                    <a:lnTo>
                      <a:pt x="2594" y="1"/>
                    </a:lnTo>
                    <a:cubicBezTo>
                      <a:pt x="2104" y="391"/>
                      <a:pt x="1658" y="822"/>
                      <a:pt x="1224" y="1264"/>
                    </a:cubicBezTo>
                    <a:cubicBezTo>
                      <a:pt x="794" y="1706"/>
                      <a:pt x="376" y="2163"/>
                      <a:pt x="1" y="2661"/>
                    </a:cubicBezTo>
                    <a:cubicBezTo>
                      <a:pt x="490" y="2274"/>
                      <a:pt x="932" y="1844"/>
                      <a:pt x="1366" y="1402"/>
                    </a:cubicBezTo>
                    <a:cubicBezTo>
                      <a:pt x="1796" y="956"/>
                      <a:pt x="2215" y="502"/>
                      <a:pt x="259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4"/>
              <p:cNvSpPr/>
              <p:nvPr/>
            </p:nvSpPr>
            <p:spPr>
              <a:xfrm>
                <a:off x="3787458" y="3373821"/>
                <a:ext cx="171988" cy="288615"/>
              </a:xfrm>
              <a:custGeom>
                <a:avLst/>
                <a:gdLst/>
                <a:ahLst/>
                <a:cxnLst/>
                <a:rect l="l" t="t" r="r" b="b"/>
                <a:pathLst>
                  <a:path w="2547" h="4274" extrusionOk="0">
                    <a:moveTo>
                      <a:pt x="486" y="0"/>
                    </a:moveTo>
                    <a:cubicBezTo>
                      <a:pt x="375" y="683"/>
                      <a:pt x="293" y="1370"/>
                      <a:pt x="209" y="2053"/>
                    </a:cubicBezTo>
                    <a:cubicBezTo>
                      <a:pt x="135" y="2739"/>
                      <a:pt x="71" y="3426"/>
                      <a:pt x="12" y="4113"/>
                    </a:cubicBezTo>
                    <a:lnTo>
                      <a:pt x="0" y="4274"/>
                    </a:lnTo>
                    <a:lnTo>
                      <a:pt x="0" y="4274"/>
                    </a:lnTo>
                    <a:lnTo>
                      <a:pt x="146" y="4211"/>
                    </a:lnTo>
                    <a:cubicBezTo>
                      <a:pt x="549" y="4029"/>
                      <a:pt x="951" y="3840"/>
                      <a:pt x="1354" y="3650"/>
                    </a:cubicBezTo>
                    <a:cubicBezTo>
                      <a:pt x="1752" y="3461"/>
                      <a:pt x="2151" y="3264"/>
                      <a:pt x="2546" y="3058"/>
                    </a:cubicBezTo>
                    <a:lnTo>
                      <a:pt x="2546" y="3058"/>
                    </a:lnTo>
                    <a:cubicBezTo>
                      <a:pt x="2127" y="3208"/>
                      <a:pt x="1714" y="3366"/>
                      <a:pt x="1302" y="3532"/>
                    </a:cubicBezTo>
                    <a:cubicBezTo>
                      <a:pt x="938" y="3674"/>
                      <a:pt x="577" y="3820"/>
                      <a:pt x="218" y="3971"/>
                    </a:cubicBezTo>
                    <a:lnTo>
                      <a:pt x="218" y="3971"/>
                    </a:lnTo>
                    <a:cubicBezTo>
                      <a:pt x="283" y="3338"/>
                      <a:pt x="339" y="2704"/>
                      <a:pt x="383" y="2068"/>
                    </a:cubicBezTo>
                    <a:cubicBezTo>
                      <a:pt x="426" y="1381"/>
                      <a:pt x="470" y="691"/>
                      <a:pt x="48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4"/>
              <p:cNvSpPr/>
              <p:nvPr/>
            </p:nvSpPr>
            <p:spPr>
              <a:xfrm>
                <a:off x="4026776" y="3463566"/>
                <a:ext cx="118913" cy="274637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4067" extrusionOk="0">
                    <a:moveTo>
                      <a:pt x="1760" y="1"/>
                    </a:moveTo>
                    <a:lnTo>
                      <a:pt x="1760" y="1"/>
                    </a:lnTo>
                    <a:cubicBezTo>
                      <a:pt x="1646" y="309"/>
                      <a:pt x="1540" y="620"/>
                      <a:pt x="1441" y="932"/>
                    </a:cubicBezTo>
                    <a:cubicBezTo>
                      <a:pt x="1342" y="1245"/>
                      <a:pt x="1235" y="1556"/>
                      <a:pt x="1145" y="1872"/>
                    </a:cubicBezTo>
                    <a:cubicBezTo>
                      <a:pt x="983" y="2417"/>
                      <a:pt x="829" y="2964"/>
                      <a:pt x="685" y="3514"/>
                    </a:cubicBezTo>
                    <a:lnTo>
                      <a:pt x="685" y="3514"/>
                    </a:lnTo>
                    <a:cubicBezTo>
                      <a:pt x="594" y="3301"/>
                      <a:pt x="498" y="3089"/>
                      <a:pt x="407" y="2874"/>
                    </a:cubicBezTo>
                    <a:cubicBezTo>
                      <a:pt x="277" y="2582"/>
                      <a:pt x="139" y="2290"/>
                      <a:pt x="0" y="2002"/>
                    </a:cubicBezTo>
                    <a:lnTo>
                      <a:pt x="0" y="2002"/>
                    </a:lnTo>
                    <a:cubicBezTo>
                      <a:pt x="91" y="2310"/>
                      <a:pt x="190" y="2618"/>
                      <a:pt x="296" y="2917"/>
                    </a:cubicBezTo>
                    <a:cubicBezTo>
                      <a:pt x="407" y="3217"/>
                      <a:pt x="509" y="3525"/>
                      <a:pt x="624" y="3821"/>
                    </a:cubicBezTo>
                    <a:lnTo>
                      <a:pt x="715" y="4066"/>
                    </a:lnTo>
                    <a:lnTo>
                      <a:pt x="789" y="3813"/>
                    </a:lnTo>
                    <a:cubicBezTo>
                      <a:pt x="979" y="3186"/>
                      <a:pt x="1157" y="2554"/>
                      <a:pt x="1319" y="1919"/>
                    </a:cubicBezTo>
                    <a:cubicBezTo>
                      <a:pt x="1405" y="1604"/>
                      <a:pt x="1476" y="1283"/>
                      <a:pt x="1551" y="964"/>
                    </a:cubicBezTo>
                    <a:cubicBezTo>
                      <a:pt x="1630" y="644"/>
                      <a:pt x="1698" y="325"/>
                      <a:pt x="176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4"/>
              <p:cNvSpPr/>
              <p:nvPr/>
            </p:nvSpPr>
            <p:spPr>
              <a:xfrm>
                <a:off x="4291958" y="2884786"/>
                <a:ext cx="114321" cy="233242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3454" extrusionOk="0">
                    <a:moveTo>
                      <a:pt x="48" y="0"/>
                    </a:moveTo>
                    <a:lnTo>
                      <a:pt x="48" y="0"/>
                    </a:lnTo>
                    <a:cubicBezTo>
                      <a:pt x="435" y="419"/>
                      <a:pt x="842" y="819"/>
                      <a:pt x="1245" y="1218"/>
                    </a:cubicBezTo>
                    <a:lnTo>
                      <a:pt x="1245" y="1218"/>
                    </a:lnTo>
                    <a:cubicBezTo>
                      <a:pt x="1309" y="1902"/>
                      <a:pt x="1391" y="2587"/>
                      <a:pt x="1479" y="3267"/>
                    </a:cubicBezTo>
                    <a:lnTo>
                      <a:pt x="1479" y="3267"/>
                    </a:lnTo>
                    <a:cubicBezTo>
                      <a:pt x="1381" y="3272"/>
                      <a:pt x="1281" y="3274"/>
                      <a:pt x="1181" y="3274"/>
                    </a:cubicBezTo>
                    <a:cubicBezTo>
                      <a:pt x="1114" y="3274"/>
                      <a:pt x="1046" y="3273"/>
                      <a:pt x="979" y="3272"/>
                    </a:cubicBezTo>
                    <a:cubicBezTo>
                      <a:pt x="778" y="3264"/>
                      <a:pt x="576" y="3252"/>
                      <a:pt x="387" y="3197"/>
                    </a:cubicBezTo>
                    <a:cubicBezTo>
                      <a:pt x="296" y="3173"/>
                      <a:pt x="205" y="3133"/>
                      <a:pt x="146" y="3075"/>
                    </a:cubicBezTo>
                    <a:cubicBezTo>
                      <a:pt x="115" y="3043"/>
                      <a:pt x="99" y="3007"/>
                      <a:pt x="95" y="2968"/>
                    </a:cubicBezTo>
                    <a:cubicBezTo>
                      <a:pt x="95" y="2925"/>
                      <a:pt x="95" y="2873"/>
                      <a:pt x="106" y="2830"/>
                    </a:cubicBezTo>
                    <a:cubicBezTo>
                      <a:pt x="122" y="2739"/>
                      <a:pt x="197" y="2672"/>
                      <a:pt x="292" y="2652"/>
                    </a:cubicBezTo>
                    <a:cubicBezTo>
                      <a:pt x="324" y="2645"/>
                      <a:pt x="358" y="2642"/>
                      <a:pt x="392" y="2642"/>
                    </a:cubicBezTo>
                    <a:cubicBezTo>
                      <a:pt x="458" y="2642"/>
                      <a:pt x="527" y="2654"/>
                      <a:pt x="592" y="2672"/>
                    </a:cubicBezTo>
                    <a:cubicBezTo>
                      <a:pt x="508" y="2633"/>
                      <a:pt x="417" y="2607"/>
                      <a:pt x="324" y="2607"/>
                    </a:cubicBezTo>
                    <a:cubicBezTo>
                      <a:pt x="312" y="2607"/>
                      <a:pt x="300" y="2608"/>
                      <a:pt x="288" y="2609"/>
                    </a:cubicBezTo>
                    <a:cubicBezTo>
                      <a:pt x="177" y="2617"/>
                      <a:pt x="68" y="2696"/>
                      <a:pt x="32" y="2807"/>
                    </a:cubicBezTo>
                    <a:cubicBezTo>
                      <a:pt x="12" y="2862"/>
                      <a:pt x="4" y="2913"/>
                      <a:pt x="4" y="2972"/>
                    </a:cubicBezTo>
                    <a:cubicBezTo>
                      <a:pt x="0" y="3035"/>
                      <a:pt x="24" y="3098"/>
                      <a:pt x="63" y="3146"/>
                    </a:cubicBezTo>
                    <a:cubicBezTo>
                      <a:pt x="146" y="3237"/>
                      <a:pt x="248" y="3284"/>
                      <a:pt x="352" y="3319"/>
                    </a:cubicBezTo>
                    <a:cubicBezTo>
                      <a:pt x="552" y="3390"/>
                      <a:pt x="762" y="3422"/>
                      <a:pt x="971" y="3437"/>
                    </a:cubicBezTo>
                    <a:cubicBezTo>
                      <a:pt x="1108" y="3448"/>
                      <a:pt x="1248" y="3453"/>
                      <a:pt x="1388" y="3453"/>
                    </a:cubicBezTo>
                    <a:cubicBezTo>
                      <a:pt x="1457" y="3453"/>
                      <a:pt x="1526" y="3452"/>
                      <a:pt x="1594" y="3450"/>
                    </a:cubicBezTo>
                    <a:lnTo>
                      <a:pt x="1693" y="3446"/>
                    </a:lnTo>
                    <a:lnTo>
                      <a:pt x="1681" y="3343"/>
                    </a:lnTo>
                    <a:cubicBezTo>
                      <a:pt x="1602" y="2617"/>
                      <a:pt x="1512" y="1894"/>
                      <a:pt x="1401" y="1173"/>
                    </a:cubicBezTo>
                    <a:lnTo>
                      <a:pt x="1397" y="1141"/>
                    </a:lnTo>
                    <a:lnTo>
                      <a:pt x="1377" y="1121"/>
                    </a:lnTo>
                    <a:cubicBezTo>
                      <a:pt x="939" y="742"/>
                      <a:pt x="505" y="359"/>
                      <a:pt x="48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>
                <a:off x="4145625" y="3075281"/>
                <a:ext cx="137009" cy="111219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64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123"/>
                      <a:pt x="51" y="241"/>
                      <a:pt x="80" y="364"/>
                    </a:cubicBezTo>
                    <a:cubicBezTo>
                      <a:pt x="111" y="483"/>
                      <a:pt x="162" y="596"/>
                      <a:pt x="210" y="711"/>
                    </a:cubicBezTo>
                    <a:cubicBezTo>
                      <a:pt x="253" y="829"/>
                      <a:pt x="324" y="933"/>
                      <a:pt x="383" y="1043"/>
                    </a:cubicBezTo>
                    <a:cubicBezTo>
                      <a:pt x="419" y="1098"/>
                      <a:pt x="462" y="1146"/>
                      <a:pt x="501" y="1197"/>
                    </a:cubicBezTo>
                    <a:cubicBezTo>
                      <a:pt x="541" y="1244"/>
                      <a:pt x="581" y="1295"/>
                      <a:pt x="632" y="1339"/>
                    </a:cubicBezTo>
                    <a:cubicBezTo>
                      <a:pt x="811" y="1514"/>
                      <a:pt x="1063" y="1647"/>
                      <a:pt x="1327" y="1647"/>
                    </a:cubicBezTo>
                    <a:cubicBezTo>
                      <a:pt x="1331" y="1647"/>
                      <a:pt x="1335" y="1647"/>
                      <a:pt x="1339" y="1647"/>
                    </a:cubicBezTo>
                    <a:cubicBezTo>
                      <a:pt x="1343" y="1647"/>
                      <a:pt x="1347" y="1647"/>
                      <a:pt x="1352" y="1647"/>
                    </a:cubicBezTo>
                    <a:cubicBezTo>
                      <a:pt x="1611" y="1647"/>
                      <a:pt x="1854" y="1537"/>
                      <a:pt x="2029" y="1367"/>
                    </a:cubicBezTo>
                    <a:lnTo>
                      <a:pt x="2029" y="1367"/>
                    </a:lnTo>
                    <a:cubicBezTo>
                      <a:pt x="1850" y="1453"/>
                      <a:pt x="1657" y="1500"/>
                      <a:pt x="1472" y="1500"/>
                    </a:cubicBezTo>
                    <a:cubicBezTo>
                      <a:pt x="1430" y="1500"/>
                      <a:pt x="1387" y="1498"/>
                      <a:pt x="1346" y="1492"/>
                    </a:cubicBezTo>
                    <a:cubicBezTo>
                      <a:pt x="1125" y="1465"/>
                      <a:pt x="927" y="1350"/>
                      <a:pt x="766" y="1193"/>
                    </a:cubicBezTo>
                    <a:cubicBezTo>
                      <a:pt x="679" y="1122"/>
                      <a:pt x="616" y="1023"/>
                      <a:pt x="537" y="937"/>
                    </a:cubicBezTo>
                    <a:cubicBezTo>
                      <a:pt x="478" y="838"/>
                      <a:pt x="403" y="743"/>
                      <a:pt x="348" y="640"/>
                    </a:cubicBezTo>
                    <a:cubicBezTo>
                      <a:pt x="293" y="534"/>
                      <a:pt x="222" y="435"/>
                      <a:pt x="170" y="325"/>
                    </a:cubicBezTo>
                    <a:cubicBezTo>
                      <a:pt x="119" y="218"/>
                      <a:pt x="64" y="108"/>
                      <a:pt x="0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4"/>
              <p:cNvSpPr/>
              <p:nvPr/>
            </p:nvSpPr>
            <p:spPr>
              <a:xfrm>
                <a:off x="4091806" y="2700097"/>
                <a:ext cx="122356" cy="77590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1149" extrusionOk="0">
                    <a:moveTo>
                      <a:pt x="1808" y="1"/>
                    </a:moveTo>
                    <a:cubicBezTo>
                      <a:pt x="1768" y="1"/>
                      <a:pt x="848" y="20"/>
                      <a:pt x="1" y="865"/>
                    </a:cubicBezTo>
                    <a:lnTo>
                      <a:pt x="280" y="1149"/>
                    </a:lnTo>
                    <a:cubicBezTo>
                      <a:pt x="1010" y="422"/>
                      <a:pt x="1804" y="399"/>
                      <a:pt x="1812" y="399"/>
                    </a:cubicBezTo>
                    <a:lnTo>
                      <a:pt x="1808" y="1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4"/>
              <p:cNvSpPr/>
              <p:nvPr/>
            </p:nvSpPr>
            <p:spPr>
              <a:xfrm>
                <a:off x="4312486" y="2699422"/>
                <a:ext cx="107703" cy="49498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733" extrusionOk="0">
                    <a:moveTo>
                      <a:pt x="216" y="1"/>
                    </a:moveTo>
                    <a:cubicBezTo>
                      <a:pt x="91" y="1"/>
                      <a:pt x="10" y="9"/>
                      <a:pt x="0" y="11"/>
                    </a:cubicBezTo>
                    <a:lnTo>
                      <a:pt x="43" y="409"/>
                    </a:lnTo>
                    <a:cubicBezTo>
                      <a:pt x="45" y="407"/>
                      <a:pt x="109" y="401"/>
                      <a:pt x="211" y="401"/>
                    </a:cubicBezTo>
                    <a:cubicBezTo>
                      <a:pt x="469" y="401"/>
                      <a:pt x="972" y="444"/>
                      <a:pt x="1354" y="732"/>
                    </a:cubicBezTo>
                    <a:lnTo>
                      <a:pt x="1594" y="413"/>
                    </a:lnTo>
                    <a:cubicBezTo>
                      <a:pt x="1121" y="55"/>
                      <a:pt x="529" y="1"/>
                      <a:pt x="216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4"/>
              <p:cNvSpPr/>
              <p:nvPr/>
            </p:nvSpPr>
            <p:spPr>
              <a:xfrm>
                <a:off x="4214098" y="2830899"/>
                <a:ext cx="30454" cy="53955"/>
              </a:xfrm>
              <a:custGeom>
                <a:avLst/>
                <a:gdLst/>
                <a:ahLst/>
                <a:cxnLst/>
                <a:rect l="l" t="t" r="r" b="b"/>
                <a:pathLst>
                  <a:path w="451" h="799" extrusionOk="0">
                    <a:moveTo>
                      <a:pt x="226" y="1"/>
                    </a:moveTo>
                    <a:cubicBezTo>
                      <a:pt x="99" y="1"/>
                      <a:pt x="1" y="179"/>
                      <a:pt x="1" y="399"/>
                    </a:cubicBezTo>
                    <a:cubicBezTo>
                      <a:pt x="1" y="616"/>
                      <a:pt x="99" y="798"/>
                      <a:pt x="226" y="798"/>
                    </a:cubicBezTo>
                    <a:cubicBezTo>
                      <a:pt x="348" y="798"/>
                      <a:pt x="450" y="616"/>
                      <a:pt x="450" y="399"/>
                    </a:cubicBezTo>
                    <a:cubicBezTo>
                      <a:pt x="450" y="179"/>
                      <a:pt x="348" y="1"/>
                      <a:pt x="226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4347668" y="2821917"/>
                <a:ext cx="30657" cy="5382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797" extrusionOk="0">
                    <a:moveTo>
                      <a:pt x="225" y="0"/>
                    </a:moveTo>
                    <a:cubicBezTo>
                      <a:pt x="103" y="0"/>
                      <a:pt x="0" y="177"/>
                      <a:pt x="0" y="399"/>
                    </a:cubicBezTo>
                    <a:cubicBezTo>
                      <a:pt x="0" y="620"/>
                      <a:pt x="103" y="797"/>
                      <a:pt x="225" y="797"/>
                    </a:cubicBezTo>
                    <a:cubicBezTo>
                      <a:pt x="351" y="797"/>
                      <a:pt x="454" y="620"/>
                      <a:pt x="454" y="399"/>
                    </a:cubicBezTo>
                    <a:cubicBezTo>
                      <a:pt x="454" y="177"/>
                      <a:pt x="351" y="0"/>
                      <a:pt x="225" y="0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3831419" y="2909973"/>
                <a:ext cx="137009" cy="69081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023" extrusionOk="0">
                    <a:moveTo>
                      <a:pt x="1053" y="0"/>
                    </a:moveTo>
                    <a:cubicBezTo>
                      <a:pt x="942" y="0"/>
                      <a:pt x="830" y="21"/>
                      <a:pt x="726" y="61"/>
                    </a:cubicBezTo>
                    <a:cubicBezTo>
                      <a:pt x="553" y="124"/>
                      <a:pt x="407" y="239"/>
                      <a:pt x="285" y="365"/>
                    </a:cubicBezTo>
                    <a:cubicBezTo>
                      <a:pt x="163" y="496"/>
                      <a:pt x="68" y="645"/>
                      <a:pt x="1" y="807"/>
                    </a:cubicBezTo>
                    <a:cubicBezTo>
                      <a:pt x="95" y="661"/>
                      <a:pt x="210" y="531"/>
                      <a:pt x="332" y="416"/>
                    </a:cubicBezTo>
                    <a:cubicBezTo>
                      <a:pt x="458" y="302"/>
                      <a:pt x="604" y="215"/>
                      <a:pt x="762" y="164"/>
                    </a:cubicBezTo>
                    <a:cubicBezTo>
                      <a:pt x="852" y="134"/>
                      <a:pt x="946" y="118"/>
                      <a:pt x="1040" y="118"/>
                    </a:cubicBezTo>
                    <a:cubicBezTo>
                      <a:pt x="1108" y="118"/>
                      <a:pt x="1176" y="126"/>
                      <a:pt x="1243" y="144"/>
                    </a:cubicBezTo>
                    <a:cubicBezTo>
                      <a:pt x="1323" y="152"/>
                      <a:pt x="1398" y="192"/>
                      <a:pt x="1476" y="219"/>
                    </a:cubicBezTo>
                    <a:cubicBezTo>
                      <a:pt x="1533" y="243"/>
                      <a:pt x="1587" y="276"/>
                      <a:pt x="1643" y="306"/>
                    </a:cubicBezTo>
                    <a:lnTo>
                      <a:pt x="1643" y="306"/>
                    </a:lnTo>
                    <a:cubicBezTo>
                      <a:pt x="1598" y="360"/>
                      <a:pt x="1560" y="422"/>
                      <a:pt x="1540" y="492"/>
                    </a:cubicBezTo>
                    <a:cubicBezTo>
                      <a:pt x="1516" y="587"/>
                      <a:pt x="1528" y="689"/>
                      <a:pt x="1575" y="771"/>
                    </a:cubicBezTo>
                    <a:cubicBezTo>
                      <a:pt x="1659" y="929"/>
                      <a:pt x="1828" y="1022"/>
                      <a:pt x="1990" y="1022"/>
                    </a:cubicBezTo>
                    <a:cubicBezTo>
                      <a:pt x="2003" y="1022"/>
                      <a:pt x="2016" y="1022"/>
                      <a:pt x="2029" y="1020"/>
                    </a:cubicBezTo>
                    <a:cubicBezTo>
                      <a:pt x="1851" y="1004"/>
                      <a:pt x="1702" y="890"/>
                      <a:pt x="1638" y="744"/>
                    </a:cubicBezTo>
                    <a:cubicBezTo>
                      <a:pt x="1607" y="669"/>
                      <a:pt x="1602" y="590"/>
                      <a:pt x="1631" y="519"/>
                    </a:cubicBezTo>
                    <a:cubicBezTo>
                      <a:pt x="1654" y="448"/>
                      <a:pt x="1706" y="385"/>
                      <a:pt x="1764" y="330"/>
                    </a:cubicBezTo>
                    <a:lnTo>
                      <a:pt x="1816" y="283"/>
                    </a:lnTo>
                    <a:lnTo>
                      <a:pt x="1757" y="247"/>
                    </a:lnTo>
                    <a:cubicBezTo>
                      <a:pt x="1607" y="148"/>
                      <a:pt x="1449" y="61"/>
                      <a:pt x="1267" y="26"/>
                    </a:cubicBezTo>
                    <a:cubicBezTo>
                      <a:pt x="1198" y="9"/>
                      <a:pt x="1126" y="0"/>
                      <a:pt x="1053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>
                <a:off x="3988421" y="3055361"/>
                <a:ext cx="88256" cy="126345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187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2" y="336"/>
                      <a:pt x="390" y="655"/>
                      <a:pt x="603" y="967"/>
                    </a:cubicBezTo>
                    <a:cubicBezTo>
                      <a:pt x="714" y="1124"/>
                      <a:pt x="825" y="1279"/>
                      <a:pt x="943" y="1429"/>
                    </a:cubicBezTo>
                    <a:cubicBezTo>
                      <a:pt x="1058" y="1578"/>
                      <a:pt x="1176" y="1729"/>
                      <a:pt x="1306" y="1871"/>
                    </a:cubicBezTo>
                    <a:cubicBezTo>
                      <a:pt x="1215" y="1697"/>
                      <a:pt x="1117" y="1536"/>
                      <a:pt x="1018" y="1374"/>
                    </a:cubicBezTo>
                    <a:cubicBezTo>
                      <a:pt x="916" y="1212"/>
                      <a:pt x="809" y="1057"/>
                      <a:pt x="703" y="900"/>
                    </a:cubicBezTo>
                    <a:cubicBezTo>
                      <a:pt x="481" y="588"/>
                      <a:pt x="257" y="284"/>
                      <a:pt x="0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>
                <a:off x="6133710" y="4109063"/>
                <a:ext cx="289482" cy="14917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209" extrusionOk="0">
                    <a:moveTo>
                      <a:pt x="1863" y="1"/>
                    </a:moveTo>
                    <a:lnTo>
                      <a:pt x="1863" y="1"/>
                    </a:lnTo>
                    <a:cubicBezTo>
                      <a:pt x="2281" y="87"/>
                      <a:pt x="2691" y="201"/>
                      <a:pt x="3094" y="336"/>
                    </a:cubicBezTo>
                    <a:cubicBezTo>
                      <a:pt x="3296" y="403"/>
                      <a:pt x="3493" y="478"/>
                      <a:pt x="3686" y="565"/>
                    </a:cubicBezTo>
                    <a:cubicBezTo>
                      <a:pt x="3781" y="608"/>
                      <a:pt x="3872" y="655"/>
                      <a:pt x="3955" y="711"/>
                    </a:cubicBezTo>
                    <a:cubicBezTo>
                      <a:pt x="4037" y="766"/>
                      <a:pt x="4121" y="837"/>
                      <a:pt x="4140" y="912"/>
                    </a:cubicBezTo>
                    <a:cubicBezTo>
                      <a:pt x="4163" y="983"/>
                      <a:pt x="4112" y="1050"/>
                      <a:pt x="4030" y="1101"/>
                    </a:cubicBezTo>
                    <a:cubicBezTo>
                      <a:pt x="3950" y="1149"/>
                      <a:pt x="3852" y="1176"/>
                      <a:pt x="3753" y="1196"/>
                    </a:cubicBezTo>
                    <a:cubicBezTo>
                      <a:pt x="3552" y="1228"/>
                      <a:pt x="3335" y="1228"/>
                      <a:pt x="3126" y="1236"/>
                    </a:cubicBezTo>
                    <a:cubicBezTo>
                      <a:pt x="3018" y="1238"/>
                      <a:pt x="2910" y="1239"/>
                      <a:pt x="2801" y="1239"/>
                    </a:cubicBezTo>
                    <a:cubicBezTo>
                      <a:pt x="2486" y="1239"/>
                      <a:pt x="2169" y="1231"/>
                      <a:pt x="1855" y="1216"/>
                    </a:cubicBezTo>
                    <a:lnTo>
                      <a:pt x="1808" y="1216"/>
                    </a:lnTo>
                    <a:lnTo>
                      <a:pt x="1792" y="1259"/>
                    </a:lnTo>
                    <a:cubicBezTo>
                      <a:pt x="1737" y="1418"/>
                      <a:pt x="1642" y="1579"/>
                      <a:pt x="1520" y="1709"/>
                    </a:cubicBezTo>
                    <a:cubicBezTo>
                      <a:pt x="1398" y="1839"/>
                      <a:pt x="1247" y="1942"/>
                      <a:pt x="1081" y="2017"/>
                    </a:cubicBezTo>
                    <a:cubicBezTo>
                      <a:pt x="916" y="2092"/>
                      <a:pt x="738" y="2136"/>
                      <a:pt x="557" y="2163"/>
                    </a:cubicBezTo>
                    <a:cubicBezTo>
                      <a:pt x="466" y="2175"/>
                      <a:pt x="371" y="2175"/>
                      <a:pt x="280" y="2183"/>
                    </a:cubicBezTo>
                    <a:lnTo>
                      <a:pt x="1" y="2175"/>
                    </a:lnTo>
                    <a:lnTo>
                      <a:pt x="280" y="2207"/>
                    </a:lnTo>
                    <a:cubicBezTo>
                      <a:pt x="341" y="2207"/>
                      <a:pt x="403" y="2208"/>
                      <a:pt x="466" y="2208"/>
                    </a:cubicBezTo>
                    <a:cubicBezTo>
                      <a:pt x="497" y="2208"/>
                      <a:pt x="529" y="2208"/>
                      <a:pt x="560" y="2207"/>
                    </a:cubicBezTo>
                    <a:cubicBezTo>
                      <a:pt x="746" y="2190"/>
                      <a:pt x="935" y="2159"/>
                      <a:pt x="1114" y="2088"/>
                    </a:cubicBezTo>
                    <a:cubicBezTo>
                      <a:pt x="1287" y="2017"/>
                      <a:pt x="1453" y="1915"/>
                      <a:pt x="1591" y="1777"/>
                    </a:cubicBezTo>
                    <a:cubicBezTo>
                      <a:pt x="1718" y="1653"/>
                      <a:pt x="1824" y="1509"/>
                      <a:pt x="1890" y="1337"/>
                    </a:cubicBezTo>
                    <a:lnTo>
                      <a:pt x="1890" y="1337"/>
                    </a:lnTo>
                    <a:cubicBezTo>
                      <a:pt x="2302" y="1359"/>
                      <a:pt x="2714" y="1374"/>
                      <a:pt x="3130" y="1374"/>
                    </a:cubicBezTo>
                    <a:cubicBezTo>
                      <a:pt x="3343" y="1370"/>
                      <a:pt x="3556" y="1362"/>
                      <a:pt x="3777" y="1327"/>
                    </a:cubicBezTo>
                    <a:cubicBezTo>
                      <a:pt x="3888" y="1303"/>
                      <a:pt x="3994" y="1271"/>
                      <a:pt x="4097" y="1208"/>
                    </a:cubicBezTo>
                    <a:cubicBezTo>
                      <a:pt x="4148" y="1181"/>
                      <a:pt x="4199" y="1137"/>
                      <a:pt x="4234" y="1081"/>
                    </a:cubicBezTo>
                    <a:cubicBezTo>
                      <a:pt x="4267" y="1023"/>
                      <a:pt x="4287" y="939"/>
                      <a:pt x="4258" y="877"/>
                    </a:cubicBezTo>
                    <a:cubicBezTo>
                      <a:pt x="4215" y="746"/>
                      <a:pt x="4112" y="675"/>
                      <a:pt x="4021" y="612"/>
                    </a:cubicBezTo>
                    <a:cubicBezTo>
                      <a:pt x="3931" y="549"/>
                      <a:pt x="3828" y="505"/>
                      <a:pt x="3730" y="462"/>
                    </a:cubicBezTo>
                    <a:cubicBezTo>
                      <a:pt x="3529" y="383"/>
                      <a:pt x="3323" y="316"/>
                      <a:pt x="3118" y="257"/>
                    </a:cubicBezTo>
                    <a:cubicBezTo>
                      <a:pt x="2708" y="134"/>
                      <a:pt x="2289" y="52"/>
                      <a:pt x="1863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>
                <a:off x="6305095" y="4222037"/>
                <a:ext cx="107906" cy="137622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2038" extrusionOk="0">
                    <a:moveTo>
                      <a:pt x="762" y="0"/>
                    </a:moveTo>
                    <a:lnTo>
                      <a:pt x="762" y="0"/>
                    </a:lnTo>
                    <a:cubicBezTo>
                      <a:pt x="937" y="243"/>
                      <a:pt x="1123" y="479"/>
                      <a:pt x="1311" y="713"/>
                    </a:cubicBezTo>
                    <a:lnTo>
                      <a:pt x="1311" y="713"/>
                    </a:lnTo>
                    <a:cubicBezTo>
                      <a:pt x="1247" y="702"/>
                      <a:pt x="1183" y="697"/>
                      <a:pt x="1119" y="697"/>
                    </a:cubicBezTo>
                    <a:cubicBezTo>
                      <a:pt x="942" y="697"/>
                      <a:pt x="766" y="737"/>
                      <a:pt x="603" y="814"/>
                    </a:cubicBezTo>
                    <a:cubicBezTo>
                      <a:pt x="332" y="944"/>
                      <a:pt x="142" y="1180"/>
                      <a:pt x="31" y="1461"/>
                    </a:cubicBezTo>
                    <a:cubicBezTo>
                      <a:pt x="8" y="1536"/>
                      <a:pt x="0" y="1627"/>
                      <a:pt x="31" y="1705"/>
                    </a:cubicBezTo>
                    <a:cubicBezTo>
                      <a:pt x="63" y="1789"/>
                      <a:pt x="126" y="1847"/>
                      <a:pt x="189" y="1891"/>
                    </a:cubicBezTo>
                    <a:cubicBezTo>
                      <a:pt x="323" y="1970"/>
                      <a:pt x="470" y="1998"/>
                      <a:pt x="607" y="2018"/>
                    </a:cubicBezTo>
                    <a:cubicBezTo>
                      <a:pt x="716" y="2031"/>
                      <a:pt x="825" y="2037"/>
                      <a:pt x="932" y="2037"/>
                    </a:cubicBezTo>
                    <a:cubicBezTo>
                      <a:pt x="1106" y="2037"/>
                      <a:pt x="1278" y="2022"/>
                      <a:pt x="1448" y="1998"/>
                    </a:cubicBezTo>
                    <a:cubicBezTo>
                      <a:pt x="1168" y="1998"/>
                      <a:pt x="891" y="1982"/>
                      <a:pt x="623" y="1931"/>
                    </a:cubicBezTo>
                    <a:cubicBezTo>
                      <a:pt x="489" y="1903"/>
                      <a:pt x="355" y="1863"/>
                      <a:pt x="257" y="1792"/>
                    </a:cubicBezTo>
                    <a:cubicBezTo>
                      <a:pt x="146" y="1725"/>
                      <a:pt x="110" y="1615"/>
                      <a:pt x="150" y="1501"/>
                    </a:cubicBezTo>
                    <a:cubicBezTo>
                      <a:pt x="248" y="1271"/>
                      <a:pt x="438" y="1051"/>
                      <a:pt x="663" y="932"/>
                    </a:cubicBezTo>
                    <a:cubicBezTo>
                      <a:pt x="813" y="854"/>
                      <a:pt x="985" y="819"/>
                      <a:pt x="1155" y="819"/>
                    </a:cubicBezTo>
                    <a:cubicBezTo>
                      <a:pt x="1249" y="819"/>
                      <a:pt x="1343" y="829"/>
                      <a:pt x="1432" y="849"/>
                    </a:cubicBezTo>
                    <a:lnTo>
                      <a:pt x="1598" y="885"/>
                    </a:lnTo>
                    <a:lnTo>
                      <a:pt x="1598" y="885"/>
                    </a:lnTo>
                    <a:lnTo>
                      <a:pt x="1488" y="767"/>
                    </a:lnTo>
                    <a:cubicBezTo>
                      <a:pt x="1251" y="506"/>
                      <a:pt x="1010" y="249"/>
                      <a:pt x="762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>
                <a:off x="6402876" y="4189759"/>
                <a:ext cx="60841" cy="3234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479" extrusionOk="0">
                    <a:moveTo>
                      <a:pt x="0" y="1"/>
                    </a:moveTo>
                    <a:cubicBezTo>
                      <a:pt x="59" y="64"/>
                      <a:pt x="130" y="116"/>
                      <a:pt x="201" y="167"/>
                    </a:cubicBezTo>
                    <a:cubicBezTo>
                      <a:pt x="268" y="218"/>
                      <a:pt x="343" y="261"/>
                      <a:pt x="419" y="301"/>
                    </a:cubicBezTo>
                    <a:cubicBezTo>
                      <a:pt x="494" y="341"/>
                      <a:pt x="569" y="376"/>
                      <a:pt x="651" y="407"/>
                    </a:cubicBezTo>
                    <a:cubicBezTo>
                      <a:pt x="731" y="436"/>
                      <a:pt x="813" y="467"/>
                      <a:pt x="900" y="478"/>
                    </a:cubicBezTo>
                    <a:cubicBezTo>
                      <a:pt x="840" y="416"/>
                      <a:pt x="769" y="360"/>
                      <a:pt x="703" y="313"/>
                    </a:cubicBezTo>
                    <a:cubicBezTo>
                      <a:pt x="632" y="261"/>
                      <a:pt x="556" y="218"/>
                      <a:pt x="481" y="179"/>
                    </a:cubicBezTo>
                    <a:cubicBezTo>
                      <a:pt x="407" y="139"/>
                      <a:pt x="332" y="99"/>
                      <a:pt x="248" y="72"/>
                    </a:cubicBezTo>
                    <a:cubicBezTo>
                      <a:pt x="170" y="41"/>
                      <a:pt x="87" y="13"/>
                      <a:pt x="0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>
                <a:off x="6284297" y="4318534"/>
                <a:ext cx="17354" cy="9386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39" extrusionOk="0">
                    <a:moveTo>
                      <a:pt x="126" y="1"/>
                    </a:moveTo>
                    <a:cubicBezTo>
                      <a:pt x="106" y="1"/>
                      <a:pt x="83" y="4"/>
                      <a:pt x="63" y="16"/>
                    </a:cubicBezTo>
                    <a:cubicBezTo>
                      <a:pt x="39" y="28"/>
                      <a:pt x="20" y="39"/>
                      <a:pt x="0" y="72"/>
                    </a:cubicBezTo>
                    <a:cubicBezTo>
                      <a:pt x="20" y="99"/>
                      <a:pt x="39" y="110"/>
                      <a:pt x="63" y="123"/>
                    </a:cubicBezTo>
                    <a:cubicBezTo>
                      <a:pt x="83" y="134"/>
                      <a:pt x="106" y="139"/>
                      <a:pt x="126" y="139"/>
                    </a:cubicBezTo>
                    <a:cubicBezTo>
                      <a:pt x="150" y="139"/>
                      <a:pt x="170" y="134"/>
                      <a:pt x="193" y="123"/>
                    </a:cubicBezTo>
                    <a:cubicBezTo>
                      <a:pt x="213" y="110"/>
                      <a:pt x="237" y="99"/>
                      <a:pt x="257" y="72"/>
                    </a:cubicBezTo>
                    <a:cubicBezTo>
                      <a:pt x="237" y="39"/>
                      <a:pt x="213" y="28"/>
                      <a:pt x="193" y="16"/>
                    </a:cubicBezTo>
                    <a:cubicBezTo>
                      <a:pt x="170" y="4"/>
                      <a:pt x="150" y="1"/>
                      <a:pt x="126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>
                <a:off x="6301584" y="4257219"/>
                <a:ext cx="28293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87" extrusionOk="0">
                    <a:moveTo>
                      <a:pt x="1" y="0"/>
                    </a:moveTo>
                    <a:cubicBezTo>
                      <a:pt x="12" y="60"/>
                      <a:pt x="40" y="107"/>
                      <a:pt x="63" y="158"/>
                    </a:cubicBezTo>
                    <a:cubicBezTo>
                      <a:pt x="91" y="206"/>
                      <a:pt x="123" y="246"/>
                      <a:pt x="158" y="289"/>
                    </a:cubicBezTo>
                    <a:cubicBezTo>
                      <a:pt x="194" y="328"/>
                      <a:pt x="229" y="368"/>
                      <a:pt x="277" y="399"/>
                    </a:cubicBezTo>
                    <a:cubicBezTo>
                      <a:pt x="320" y="431"/>
                      <a:pt x="364" y="462"/>
                      <a:pt x="419" y="486"/>
                    </a:cubicBezTo>
                    <a:cubicBezTo>
                      <a:pt x="407" y="426"/>
                      <a:pt x="384" y="375"/>
                      <a:pt x="356" y="328"/>
                    </a:cubicBezTo>
                    <a:cubicBezTo>
                      <a:pt x="332" y="281"/>
                      <a:pt x="296" y="237"/>
                      <a:pt x="265" y="198"/>
                    </a:cubicBezTo>
                    <a:cubicBezTo>
                      <a:pt x="225" y="158"/>
                      <a:pt x="190" y="119"/>
                      <a:pt x="147" y="87"/>
                    </a:cubicBezTo>
                    <a:cubicBezTo>
                      <a:pt x="103" y="52"/>
                      <a:pt x="56" y="20"/>
                      <a:pt x="1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24"/>
            <p:cNvGrpSpPr/>
            <p:nvPr/>
          </p:nvGrpSpPr>
          <p:grpSpPr>
            <a:xfrm>
              <a:off x="1266377" y="3590563"/>
              <a:ext cx="1613419" cy="1436252"/>
              <a:chOff x="1266377" y="3450263"/>
              <a:chExt cx="1613419" cy="1436252"/>
            </a:xfrm>
          </p:grpSpPr>
          <p:sp>
            <p:nvSpPr>
              <p:cNvPr id="278" name="Google Shape;278;p24"/>
              <p:cNvSpPr/>
              <p:nvPr/>
            </p:nvSpPr>
            <p:spPr>
              <a:xfrm>
                <a:off x="1306893" y="4142017"/>
                <a:ext cx="1044419" cy="744497"/>
              </a:xfrm>
              <a:custGeom>
                <a:avLst/>
                <a:gdLst/>
                <a:ahLst/>
                <a:cxnLst/>
                <a:rect l="l" t="t" r="r" b="b"/>
                <a:pathLst>
                  <a:path w="15467" h="11025" extrusionOk="0">
                    <a:moveTo>
                      <a:pt x="15288" y="0"/>
                    </a:moveTo>
                    <a:cubicBezTo>
                      <a:pt x="15287" y="0"/>
                      <a:pt x="15286" y="1"/>
                      <a:pt x="15285" y="1"/>
                    </a:cubicBezTo>
                    <a:cubicBezTo>
                      <a:pt x="15088" y="124"/>
                      <a:pt x="1" y="988"/>
                      <a:pt x="1" y="988"/>
                    </a:cubicBezTo>
                    <a:lnTo>
                      <a:pt x="467" y="11024"/>
                    </a:lnTo>
                    <a:lnTo>
                      <a:pt x="13561" y="11024"/>
                    </a:lnTo>
                    <a:cubicBezTo>
                      <a:pt x="13561" y="11024"/>
                      <a:pt x="15466" y="0"/>
                      <a:pt x="1528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2189549" y="3857185"/>
                <a:ext cx="690247" cy="1029330"/>
              </a:xfrm>
              <a:custGeom>
                <a:avLst/>
                <a:gdLst/>
                <a:ahLst/>
                <a:cxnLst/>
                <a:rect l="l" t="t" r="r" b="b"/>
                <a:pathLst>
                  <a:path w="10222" h="15243" extrusionOk="0">
                    <a:moveTo>
                      <a:pt x="1583" y="1"/>
                    </a:moveTo>
                    <a:lnTo>
                      <a:pt x="0" y="15242"/>
                    </a:lnTo>
                    <a:lnTo>
                      <a:pt x="9725" y="15242"/>
                    </a:lnTo>
                    <a:lnTo>
                      <a:pt x="10222" y="11651"/>
                    </a:lnTo>
                    <a:lnTo>
                      <a:pt x="1583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1266377" y="3857185"/>
                <a:ext cx="1030036" cy="351619"/>
              </a:xfrm>
              <a:custGeom>
                <a:avLst/>
                <a:gdLst/>
                <a:ahLst/>
                <a:cxnLst/>
                <a:rect l="l" t="t" r="r" b="b"/>
                <a:pathLst>
                  <a:path w="15254" h="5207" extrusionOk="0">
                    <a:moveTo>
                      <a:pt x="15254" y="1"/>
                    </a:moveTo>
                    <a:lnTo>
                      <a:pt x="1" y="605"/>
                    </a:lnTo>
                    <a:lnTo>
                      <a:pt x="1" y="5206"/>
                    </a:lnTo>
                    <a:lnTo>
                      <a:pt x="14713" y="5206"/>
                    </a:lnTo>
                    <a:lnTo>
                      <a:pt x="15254" y="1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4"/>
              <p:cNvSpPr/>
              <p:nvPr/>
            </p:nvSpPr>
            <p:spPr>
              <a:xfrm>
                <a:off x="1428173" y="3450263"/>
                <a:ext cx="829079" cy="234593"/>
              </a:xfrm>
              <a:custGeom>
                <a:avLst/>
                <a:gdLst/>
                <a:ahLst/>
                <a:cxnLst/>
                <a:rect l="l" t="t" r="r" b="b"/>
                <a:pathLst>
                  <a:path w="12278" h="3474" extrusionOk="0">
                    <a:moveTo>
                      <a:pt x="12277" y="1"/>
                    </a:moveTo>
                    <a:lnTo>
                      <a:pt x="0" y="198"/>
                    </a:lnTo>
                    <a:lnTo>
                      <a:pt x="0" y="3473"/>
                    </a:lnTo>
                    <a:lnTo>
                      <a:pt x="11989" y="3473"/>
                    </a:lnTo>
                    <a:lnTo>
                      <a:pt x="12277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4"/>
              <p:cNvSpPr/>
              <p:nvPr/>
            </p:nvSpPr>
            <p:spPr>
              <a:xfrm>
                <a:off x="1742042" y="3684787"/>
                <a:ext cx="81638" cy="194346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2878" extrusionOk="0">
                    <a:moveTo>
                      <a:pt x="1" y="0"/>
                    </a:moveTo>
                    <a:lnTo>
                      <a:pt x="1" y="2878"/>
                    </a:lnTo>
                    <a:lnTo>
                      <a:pt x="1031" y="2878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24"/>
            <p:cNvSpPr/>
            <p:nvPr/>
          </p:nvSpPr>
          <p:spPr>
            <a:xfrm>
              <a:off x="1226130" y="5026743"/>
              <a:ext cx="6404331" cy="116756"/>
            </a:xfrm>
            <a:custGeom>
              <a:avLst/>
              <a:gdLst/>
              <a:ahLst/>
              <a:cxnLst/>
              <a:rect l="l" t="t" r="r" b="b"/>
              <a:pathLst>
                <a:path w="94843" h="1729" extrusionOk="0">
                  <a:moveTo>
                    <a:pt x="0" y="0"/>
                  </a:moveTo>
                  <a:lnTo>
                    <a:pt x="0" y="1729"/>
                  </a:lnTo>
                  <a:lnTo>
                    <a:pt x="94843" y="1729"/>
                  </a:lnTo>
                  <a:lnTo>
                    <a:pt x="94843" y="0"/>
                  </a:ln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875E809-2F17-4EB3-9B4B-81D05E674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32BAF5D-607C-4724-80A1-5F4F8A950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223" y="596700"/>
            <a:ext cx="7974105" cy="1001400"/>
          </a:xfrm>
        </p:spPr>
        <p:txBody>
          <a:bodyPr/>
          <a:lstStyle/>
          <a:p>
            <a:r>
              <a:rPr lang="es-ES" sz="3200" dirty="0"/>
              <a:t>Distribución de precios sección café, cacao y té</a:t>
            </a: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D0C8968-AF31-4BD4-8C94-B74DB333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59" y="2232212"/>
            <a:ext cx="8545606" cy="252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1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F93887E3-158D-41D0-9ACD-549DE351C7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5E663BB-322E-46B3-8E25-007F80136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3200" dirty="0"/>
              <a:t>Distribución de precios sección carnicería</a:t>
            </a:r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D4E5521E-E9F5-4101-B008-9DD047BD4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12" y="2225487"/>
            <a:ext cx="8545606" cy="251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7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6F48F76-84AD-4B59-BF2A-C705BAB92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01373BC-1C0E-4AB3-ACE3-00AD920EA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596700"/>
            <a:ext cx="8001000" cy="1001400"/>
          </a:xfrm>
        </p:spPr>
        <p:txBody>
          <a:bodyPr/>
          <a:lstStyle/>
          <a:p>
            <a:r>
              <a:rPr lang="es-ES" sz="3200" dirty="0"/>
              <a:t>Distribución de precios sección cerveza y vino</a:t>
            </a:r>
          </a:p>
        </p:txBody>
      </p:sp>
      <p:pic>
        <p:nvPicPr>
          <p:cNvPr id="5" name="Imagen 4" descr="Una captura de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71C99FED-4698-4444-BC7F-9C66EFEC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06" y="2231746"/>
            <a:ext cx="8505265" cy="251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7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3B857D9A-7B8D-4F83-82A8-C84570BBC7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8369917-534E-4A0A-9A1B-65792D218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223" y="596700"/>
            <a:ext cx="7980829" cy="1001400"/>
          </a:xfrm>
        </p:spPr>
        <p:txBody>
          <a:bodyPr/>
          <a:lstStyle/>
          <a:p>
            <a:r>
              <a:rPr lang="es-ES" sz="3200" dirty="0"/>
              <a:t>Distribución de precios sección fruta</a:t>
            </a:r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56D9BE1-8B4A-446D-939B-0CD5BFFF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8" y="2259104"/>
            <a:ext cx="8511989" cy="24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1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F7FD4D61-20B3-47C3-A64C-A8A99A3A3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8B6DD92-DAD2-4D67-AD31-A7A64C7FB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776" y="596700"/>
            <a:ext cx="8001000" cy="1001400"/>
          </a:xfrm>
        </p:spPr>
        <p:txBody>
          <a:bodyPr/>
          <a:lstStyle/>
          <a:p>
            <a:r>
              <a:rPr lang="es-ES" sz="3200" dirty="0"/>
              <a:t>Distribución de precios sección </a:t>
            </a:r>
            <a:r>
              <a:rPr lang="es-ES" sz="3200" dirty="0" err="1"/>
              <a:t>lacteos</a:t>
            </a:r>
            <a:endParaRPr lang="es-ES" sz="3200" dirty="0"/>
          </a:p>
        </p:txBody>
      </p:sp>
      <p:pic>
        <p:nvPicPr>
          <p:cNvPr id="5" name="Imagen 4" descr="Imagen que contiene Sitio web&#10;&#10;Descripción generada automáticamente">
            <a:extLst>
              <a:ext uri="{FF2B5EF4-FFF2-40B4-BE49-F238E27FC236}">
                <a16:creationId xmlns:a16="http://schemas.microsoft.com/office/drawing/2014/main" id="{EFDED6F8-D1FE-404F-A9DD-00594404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06" y="2231746"/>
            <a:ext cx="8511988" cy="26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63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620A969-B445-4F42-81D5-655E475FC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EF53FB0-1696-466E-8D1B-F20260AC8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947" y="596700"/>
            <a:ext cx="7994277" cy="1001400"/>
          </a:xfrm>
        </p:spPr>
        <p:txBody>
          <a:bodyPr/>
          <a:lstStyle/>
          <a:p>
            <a:r>
              <a:rPr lang="es-ES" sz="3200" dirty="0"/>
              <a:t>Distribución de precios sección pescadería</a:t>
            </a: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EBED2CD-34E3-48C7-A440-245E4B2D1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2254093"/>
            <a:ext cx="8498541" cy="258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58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42"/>
          <p:cNvGrpSpPr/>
          <p:nvPr/>
        </p:nvGrpSpPr>
        <p:grpSpPr>
          <a:xfrm>
            <a:off x="2772728" y="541125"/>
            <a:ext cx="6214951" cy="3888600"/>
            <a:chOff x="2001575" y="1865051"/>
            <a:chExt cx="6822770" cy="3888600"/>
          </a:xfrm>
        </p:grpSpPr>
        <p:sp>
          <p:nvSpPr>
            <p:cNvPr id="1481" name="Google Shape;1481;p42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3" name="Google Shape;1483;p42"/>
          <p:cNvSpPr/>
          <p:nvPr/>
        </p:nvSpPr>
        <p:spPr>
          <a:xfrm>
            <a:off x="3214758" y="4518769"/>
            <a:ext cx="1474711" cy="337932"/>
          </a:xfrm>
          <a:custGeom>
            <a:avLst/>
            <a:gdLst/>
            <a:ahLst/>
            <a:cxnLst/>
            <a:rect l="l" t="t" r="r" b="b"/>
            <a:pathLst>
              <a:path w="41064" h="6446" extrusionOk="0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2"/>
          <p:cNvSpPr txBox="1">
            <a:spLocks noGrp="1"/>
          </p:cNvSpPr>
          <p:nvPr>
            <p:ph type="title"/>
          </p:nvPr>
        </p:nvSpPr>
        <p:spPr>
          <a:xfrm>
            <a:off x="3524551" y="1464825"/>
            <a:ext cx="5300421" cy="20412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1485" name="Google Shape;1485;p42"/>
          <p:cNvSpPr/>
          <p:nvPr/>
        </p:nvSpPr>
        <p:spPr>
          <a:xfrm>
            <a:off x="2356450" y="2303507"/>
            <a:ext cx="19066" cy="171672"/>
          </a:xfrm>
          <a:custGeom>
            <a:avLst/>
            <a:gdLst/>
            <a:ahLst/>
            <a:cxnLst/>
            <a:rect l="l" t="t" r="r" b="b"/>
            <a:pathLst>
              <a:path w="505" h="4547" extrusionOk="0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2"/>
          <p:cNvGrpSpPr/>
          <p:nvPr/>
        </p:nvGrpSpPr>
        <p:grpSpPr>
          <a:xfrm>
            <a:off x="496096" y="1080595"/>
            <a:ext cx="2563833" cy="3776106"/>
            <a:chOff x="586952" y="1906150"/>
            <a:chExt cx="2003307" cy="2950544"/>
          </a:xfrm>
        </p:grpSpPr>
        <p:sp>
          <p:nvSpPr>
            <p:cNvPr id="1487" name="Google Shape;1487;p42"/>
            <p:cNvSpPr/>
            <p:nvPr/>
          </p:nvSpPr>
          <p:spPr>
            <a:xfrm>
              <a:off x="586952" y="4592650"/>
              <a:ext cx="2003307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1221877" y="3430001"/>
              <a:ext cx="928584" cy="1085532"/>
            </a:xfrm>
            <a:custGeom>
              <a:avLst/>
              <a:gdLst/>
              <a:ahLst/>
              <a:cxnLst/>
              <a:rect l="l" t="t" r="r" b="b"/>
              <a:pathLst>
                <a:path w="24595" h="28752" extrusionOk="0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1710749" y="3635532"/>
              <a:ext cx="106167" cy="207577"/>
            </a:xfrm>
            <a:custGeom>
              <a:avLst/>
              <a:gdLst/>
              <a:ahLst/>
              <a:cxnLst/>
              <a:rect l="l" t="t" r="r" b="b"/>
              <a:pathLst>
                <a:path w="2812" h="5498" extrusionOk="0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1645964" y="3638212"/>
              <a:ext cx="90876" cy="217507"/>
            </a:xfrm>
            <a:custGeom>
              <a:avLst/>
              <a:gdLst/>
              <a:ahLst/>
              <a:cxnLst/>
              <a:rect l="l" t="t" r="r" b="b"/>
              <a:pathLst>
                <a:path w="2407" h="5761" extrusionOk="0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243925" y="3589774"/>
              <a:ext cx="147320" cy="183603"/>
            </a:xfrm>
            <a:custGeom>
              <a:avLst/>
              <a:gdLst/>
              <a:ahLst/>
              <a:cxnLst/>
              <a:rect l="l" t="t" r="r" b="b"/>
              <a:pathLst>
                <a:path w="3902" h="4863" extrusionOk="0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2039999" y="3610501"/>
              <a:ext cx="31790" cy="136975"/>
            </a:xfrm>
            <a:custGeom>
              <a:avLst/>
              <a:gdLst/>
              <a:ahLst/>
              <a:cxnLst/>
              <a:rect l="l" t="t" r="r" b="b"/>
              <a:pathLst>
                <a:path w="842" h="3628" extrusionOk="0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1530777" y="3824829"/>
              <a:ext cx="292148" cy="69998"/>
            </a:xfrm>
            <a:custGeom>
              <a:avLst/>
              <a:gdLst/>
              <a:ahLst/>
              <a:cxnLst/>
              <a:rect l="l" t="t" r="r" b="b"/>
              <a:pathLst>
                <a:path w="7738" h="1854" extrusionOk="0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1406530" y="2031039"/>
              <a:ext cx="169218" cy="90008"/>
            </a:xfrm>
            <a:custGeom>
              <a:avLst/>
              <a:gdLst/>
              <a:ahLst/>
              <a:cxnLst/>
              <a:rect l="l" t="t" r="r" b="b"/>
              <a:pathLst>
                <a:path w="4482" h="2384" extrusionOk="0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1967474" y="2275079"/>
              <a:ext cx="457138" cy="1020216"/>
            </a:xfrm>
            <a:custGeom>
              <a:avLst/>
              <a:gdLst/>
              <a:ahLst/>
              <a:cxnLst/>
              <a:rect l="l" t="t" r="r" b="b"/>
              <a:pathLst>
                <a:path w="12108" h="27022" extrusionOk="0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942349" y="2792908"/>
              <a:ext cx="536952" cy="934814"/>
            </a:xfrm>
            <a:custGeom>
              <a:avLst/>
              <a:gdLst/>
              <a:ahLst/>
              <a:cxnLst/>
              <a:rect l="l" t="t" r="r" b="b"/>
              <a:pathLst>
                <a:path w="14222" h="24760" extrusionOk="0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1048134" y="3416561"/>
              <a:ext cx="230947" cy="129613"/>
            </a:xfrm>
            <a:custGeom>
              <a:avLst/>
              <a:gdLst/>
              <a:ahLst/>
              <a:cxnLst/>
              <a:rect l="l" t="t" r="r" b="b"/>
              <a:pathLst>
                <a:path w="6117" h="3433" extrusionOk="0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1078451" y="2334428"/>
              <a:ext cx="1216617" cy="1329278"/>
            </a:xfrm>
            <a:custGeom>
              <a:avLst/>
              <a:gdLst/>
              <a:ahLst/>
              <a:cxnLst/>
              <a:rect l="l" t="t" r="r" b="b"/>
              <a:pathLst>
                <a:path w="32224" h="35208" extrusionOk="0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1483132" y="1969312"/>
              <a:ext cx="493873" cy="569043"/>
            </a:xfrm>
            <a:custGeom>
              <a:avLst/>
              <a:gdLst/>
              <a:ahLst/>
              <a:cxnLst/>
              <a:rect l="l" t="t" r="r" b="b"/>
              <a:pathLst>
                <a:path w="13081" h="15072" extrusionOk="0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1513033" y="2030662"/>
              <a:ext cx="35716" cy="122288"/>
            </a:xfrm>
            <a:custGeom>
              <a:avLst/>
              <a:gdLst/>
              <a:ahLst/>
              <a:cxnLst/>
              <a:rect l="l" t="t" r="r" b="b"/>
              <a:pathLst>
                <a:path w="946" h="3239" extrusionOk="0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1450853" y="2128897"/>
              <a:ext cx="92424" cy="95029"/>
            </a:xfrm>
            <a:custGeom>
              <a:avLst/>
              <a:gdLst/>
              <a:ahLst/>
              <a:cxnLst/>
              <a:rect l="l" t="t" r="r" b="b"/>
              <a:pathLst>
                <a:path w="2448" h="2517" extrusionOk="0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1470145" y="1906150"/>
              <a:ext cx="286787" cy="157023"/>
            </a:xfrm>
            <a:custGeom>
              <a:avLst/>
              <a:gdLst/>
              <a:ahLst/>
              <a:cxnLst/>
              <a:rect l="l" t="t" r="r" b="b"/>
              <a:pathLst>
                <a:path w="7596" h="4159" extrusionOk="0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1645020" y="1941223"/>
              <a:ext cx="81173" cy="51951"/>
            </a:xfrm>
            <a:custGeom>
              <a:avLst/>
              <a:gdLst/>
              <a:ahLst/>
              <a:cxnLst/>
              <a:rect l="l" t="t" r="r" b="b"/>
              <a:pathLst>
                <a:path w="2150" h="1376" extrusionOk="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1655931" y="1941223"/>
              <a:ext cx="54178" cy="26164"/>
            </a:xfrm>
            <a:custGeom>
              <a:avLst/>
              <a:gdLst/>
              <a:ahLst/>
              <a:cxnLst/>
              <a:rect l="l" t="t" r="r" b="b"/>
              <a:pathLst>
                <a:path w="1435" h="693" extrusionOk="0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1691042" y="4426924"/>
              <a:ext cx="424442" cy="325561"/>
            </a:xfrm>
            <a:custGeom>
              <a:avLst/>
              <a:gdLst/>
              <a:ahLst/>
              <a:cxnLst/>
              <a:rect l="l" t="t" r="r" b="b"/>
              <a:pathLst>
                <a:path w="11242" h="8623" extrusionOk="0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949031" y="4450331"/>
              <a:ext cx="435428" cy="292337"/>
            </a:xfrm>
            <a:custGeom>
              <a:avLst/>
              <a:gdLst/>
              <a:ahLst/>
              <a:cxnLst/>
              <a:rect l="l" t="t" r="r" b="b"/>
              <a:pathLst>
                <a:path w="11533" h="7743" extrusionOk="0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1669484" y="2170237"/>
              <a:ext cx="139203" cy="107111"/>
            </a:xfrm>
            <a:custGeom>
              <a:avLst/>
              <a:gdLst/>
              <a:ahLst/>
              <a:cxnLst/>
              <a:rect l="l" t="t" r="r" b="b"/>
              <a:pathLst>
                <a:path w="3687" h="2837" extrusionOk="0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1617233" y="2225018"/>
              <a:ext cx="110433" cy="70602"/>
            </a:xfrm>
            <a:custGeom>
              <a:avLst/>
              <a:gdLst/>
              <a:ahLst/>
              <a:cxnLst/>
              <a:rect l="l" t="t" r="r" b="b"/>
              <a:pathLst>
                <a:path w="2925" h="1870" extrusionOk="0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1555091" y="2375466"/>
              <a:ext cx="245747" cy="58369"/>
            </a:xfrm>
            <a:custGeom>
              <a:avLst/>
              <a:gdLst/>
              <a:ahLst/>
              <a:cxnLst/>
              <a:rect l="l" t="t" r="r" b="b"/>
              <a:pathLst>
                <a:path w="6509" h="1546" extrusionOk="0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1479810" y="2150341"/>
              <a:ext cx="55613" cy="51724"/>
            </a:xfrm>
            <a:custGeom>
              <a:avLst/>
              <a:gdLst/>
              <a:ahLst/>
              <a:cxnLst/>
              <a:rect l="l" t="t" r="r" b="b"/>
              <a:pathLst>
                <a:path w="1473" h="1370" extrusionOk="0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1701009" y="2145584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1783501" y="2149963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1661934" y="2091785"/>
              <a:ext cx="74377" cy="34433"/>
            </a:xfrm>
            <a:custGeom>
              <a:avLst/>
              <a:gdLst/>
              <a:ahLst/>
              <a:cxnLst/>
              <a:rect l="l" t="t" r="r" b="b"/>
              <a:pathLst>
                <a:path w="1970" h="912" extrusionOk="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1768324" y="2097599"/>
              <a:ext cx="53121" cy="28618"/>
            </a:xfrm>
            <a:custGeom>
              <a:avLst/>
              <a:gdLst/>
              <a:ahLst/>
              <a:cxnLst/>
              <a:rect l="l" t="t" r="r" b="b"/>
              <a:pathLst>
                <a:path w="1407" h="758" extrusionOk="0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1940858" y="2603347"/>
              <a:ext cx="162762" cy="236044"/>
            </a:xfrm>
            <a:custGeom>
              <a:avLst/>
              <a:gdLst/>
              <a:ahLst/>
              <a:cxnLst/>
              <a:rect l="l" t="t" r="r" b="b"/>
              <a:pathLst>
                <a:path w="4311" h="625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1290626" y="2657221"/>
              <a:ext cx="62975" cy="279311"/>
            </a:xfrm>
            <a:custGeom>
              <a:avLst/>
              <a:gdLst/>
              <a:ahLst/>
              <a:cxnLst/>
              <a:rect l="l" t="t" r="r" b="b"/>
              <a:pathLst>
                <a:path w="1668" h="7398" extrusionOk="0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1144444" y="3430416"/>
              <a:ext cx="72792" cy="80796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1194845" y="4531841"/>
              <a:ext cx="143960" cy="106620"/>
            </a:xfrm>
            <a:custGeom>
              <a:avLst/>
              <a:gdLst/>
              <a:ahLst/>
              <a:cxnLst/>
              <a:rect l="l" t="t" r="r" b="b"/>
              <a:pathLst>
                <a:path w="3813" h="2824" extrusionOk="0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1761679" y="4521346"/>
              <a:ext cx="141883" cy="99333"/>
            </a:xfrm>
            <a:custGeom>
              <a:avLst/>
              <a:gdLst/>
              <a:ahLst/>
              <a:cxnLst/>
              <a:rect l="l" t="t" r="r" b="b"/>
              <a:pathLst>
                <a:path w="3758" h="2631" extrusionOk="0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2224199" y="2416051"/>
              <a:ext cx="105714" cy="166311"/>
            </a:xfrm>
            <a:custGeom>
              <a:avLst/>
              <a:gdLst/>
              <a:ahLst/>
              <a:cxnLst/>
              <a:rect l="l" t="t" r="r" b="b"/>
              <a:pathLst>
                <a:path w="2800" h="4405" extrusionOk="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2244058" y="2455277"/>
              <a:ext cx="154984" cy="30506"/>
            </a:xfrm>
            <a:custGeom>
              <a:avLst/>
              <a:gdLst/>
              <a:ahLst/>
              <a:cxnLst/>
              <a:rect l="l" t="t" r="r" b="b"/>
              <a:pathLst>
                <a:path w="4105" h="808" extrusionOk="0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2264407" y="2274362"/>
              <a:ext cx="18387" cy="182961"/>
            </a:xfrm>
            <a:custGeom>
              <a:avLst/>
              <a:gdLst/>
              <a:ahLst/>
              <a:cxnLst/>
              <a:rect l="l" t="t" r="r" b="b"/>
              <a:pathLst>
                <a:path w="487" h="4846" extrusionOk="0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2315223" y="2282630"/>
              <a:ext cx="18387" cy="183074"/>
            </a:xfrm>
            <a:custGeom>
              <a:avLst/>
              <a:gdLst/>
              <a:ahLst/>
              <a:cxnLst/>
              <a:rect l="l" t="t" r="r" b="b"/>
              <a:pathLst>
                <a:path w="487" h="4849" extrusionOk="0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1232070" y="3664904"/>
              <a:ext cx="21596" cy="44740"/>
            </a:xfrm>
            <a:custGeom>
              <a:avLst/>
              <a:gdLst/>
              <a:ahLst/>
              <a:cxnLst/>
              <a:rect l="l" t="t" r="r" b="b"/>
              <a:pathLst>
                <a:path w="572" h="1185" extrusionOk="0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42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526" name="Google Shape;1526;p42"/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43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lt1"/>
                </a:solidFill>
              </a:rPr>
              <a:t>Que tenemos con </a:t>
            </a:r>
            <a:r>
              <a:rPr lang="en" dirty="0"/>
              <a:t>los gráficos</a:t>
            </a:r>
            <a:endParaRPr b="0" dirty="0">
              <a:solidFill>
                <a:schemeClr val="lt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41553C-6A02-4DC6-A945-A46FE246A613}"/>
              </a:ext>
            </a:extLst>
          </p:cNvPr>
          <p:cNvSpPr txBox="1"/>
          <p:nvPr/>
        </p:nvSpPr>
        <p:spPr>
          <a:xfrm>
            <a:off x="842963" y="1921669"/>
            <a:ext cx="73794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No podemos decir que Mercadona sea el mas barato realmente.</a:t>
            </a:r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AutoNum type="arabicPeriod"/>
            </a:pPr>
            <a:r>
              <a:rPr lang="es-ES" dirty="0"/>
              <a:t>Separando los datos por secciones vemos como en algunas secciones hay productos mas baratos en un supermercado que en otro.</a:t>
            </a:r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AutoNum type="arabicPeriod"/>
            </a:pPr>
            <a:r>
              <a:rPr lang="es-ES" dirty="0"/>
              <a:t>Carrefour es el que mas variedad de precios tiene entre caros y baratos, porque tiene la grafica de valores mínimos y máximos en muchas secciones.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4" name="Google Shape;1904;p52"/>
          <p:cNvGrpSpPr/>
          <p:nvPr/>
        </p:nvGrpSpPr>
        <p:grpSpPr>
          <a:xfrm>
            <a:off x="319500" y="-21431"/>
            <a:ext cx="8505000" cy="1948350"/>
            <a:chOff x="319500" y="0"/>
            <a:chExt cx="8505000" cy="1948350"/>
          </a:xfrm>
        </p:grpSpPr>
        <p:sp>
          <p:nvSpPr>
            <p:cNvPr id="1905" name="Google Shape;1905;p52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2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2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2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2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0" name="Google Shape;1910;p52"/>
          <p:cNvSpPr txBox="1">
            <a:spLocks noGrp="1"/>
          </p:cNvSpPr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</a:rPr>
              <a:t>¡GRACIAS!</a:t>
            </a:r>
            <a:endParaRPr dirty="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12" name="Google Shape;1912;p52"/>
          <p:cNvSpPr txBox="1">
            <a:spLocks noGrp="1"/>
          </p:cNvSpPr>
          <p:nvPr>
            <p:ph type="subTitle" idx="1"/>
          </p:nvPr>
        </p:nvSpPr>
        <p:spPr>
          <a:xfrm>
            <a:off x="796334" y="2230128"/>
            <a:ext cx="32901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¿Tenéis preguntas?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carmelogm89@gmail.com 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+34  690 311 681 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913" name="Google Shape;1913;p52"/>
          <p:cNvGrpSpPr/>
          <p:nvPr/>
        </p:nvGrpSpPr>
        <p:grpSpPr>
          <a:xfrm>
            <a:off x="3711300" y="1459674"/>
            <a:ext cx="5224367" cy="3452882"/>
            <a:chOff x="3863700" y="1459674"/>
            <a:chExt cx="5224367" cy="3452882"/>
          </a:xfrm>
        </p:grpSpPr>
        <p:sp>
          <p:nvSpPr>
            <p:cNvPr id="1914" name="Google Shape;1914;p52"/>
            <p:cNvSpPr/>
            <p:nvPr/>
          </p:nvSpPr>
          <p:spPr>
            <a:xfrm>
              <a:off x="7477982" y="1529451"/>
              <a:ext cx="1346518" cy="3157000"/>
            </a:xfrm>
            <a:custGeom>
              <a:avLst/>
              <a:gdLst/>
              <a:ahLst/>
              <a:cxnLst/>
              <a:rect l="l" t="t" r="r" b="b"/>
              <a:pathLst>
                <a:path w="19201" h="45018" extrusionOk="0">
                  <a:moveTo>
                    <a:pt x="1" y="0"/>
                  </a:moveTo>
                  <a:lnTo>
                    <a:pt x="1" y="45018"/>
                  </a:lnTo>
                  <a:lnTo>
                    <a:pt x="19200" y="45018"/>
                  </a:lnTo>
                  <a:lnTo>
                    <a:pt x="19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2"/>
            <p:cNvSpPr/>
            <p:nvPr/>
          </p:nvSpPr>
          <p:spPr>
            <a:xfrm>
              <a:off x="3863700" y="4732599"/>
              <a:ext cx="5224367" cy="179956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2"/>
            <p:cNvSpPr/>
            <p:nvPr/>
          </p:nvSpPr>
          <p:spPr>
            <a:xfrm>
              <a:off x="5364419" y="2391814"/>
              <a:ext cx="925473" cy="409404"/>
            </a:xfrm>
            <a:custGeom>
              <a:avLst/>
              <a:gdLst/>
              <a:ahLst/>
              <a:cxnLst/>
              <a:rect l="l" t="t" r="r" b="b"/>
              <a:pathLst>
                <a:path w="13197" h="5838" extrusionOk="0">
                  <a:moveTo>
                    <a:pt x="13197" y="0"/>
                  </a:moveTo>
                  <a:lnTo>
                    <a:pt x="8272" y="3951"/>
                  </a:lnTo>
                  <a:lnTo>
                    <a:pt x="2739" y="2309"/>
                  </a:lnTo>
                  <a:cubicBezTo>
                    <a:pt x="2739" y="2309"/>
                    <a:pt x="2293" y="1421"/>
                    <a:pt x="1569" y="1421"/>
                  </a:cubicBezTo>
                  <a:cubicBezTo>
                    <a:pt x="1405" y="1421"/>
                    <a:pt x="1226" y="1467"/>
                    <a:pt x="1034" y="1579"/>
                  </a:cubicBezTo>
                  <a:cubicBezTo>
                    <a:pt x="0" y="2187"/>
                    <a:pt x="490" y="3770"/>
                    <a:pt x="1157" y="4255"/>
                  </a:cubicBezTo>
                  <a:cubicBezTo>
                    <a:pt x="1275" y="4341"/>
                    <a:pt x="1382" y="4378"/>
                    <a:pt x="1477" y="4378"/>
                  </a:cubicBezTo>
                  <a:cubicBezTo>
                    <a:pt x="1923" y="4378"/>
                    <a:pt x="2120" y="3572"/>
                    <a:pt x="2068" y="3221"/>
                  </a:cubicBezTo>
                  <a:lnTo>
                    <a:pt x="2068" y="3221"/>
                  </a:lnTo>
                  <a:lnTo>
                    <a:pt x="2348" y="3371"/>
                  </a:lnTo>
                  <a:cubicBezTo>
                    <a:pt x="2348" y="3371"/>
                    <a:pt x="1820" y="4007"/>
                    <a:pt x="2171" y="4424"/>
                  </a:cubicBezTo>
                  <a:cubicBezTo>
                    <a:pt x="2221" y="4483"/>
                    <a:pt x="2271" y="4509"/>
                    <a:pt x="2319" y="4509"/>
                  </a:cubicBezTo>
                  <a:cubicBezTo>
                    <a:pt x="2618" y="4509"/>
                    <a:pt x="2862" y="3525"/>
                    <a:pt x="2862" y="3525"/>
                  </a:cubicBezTo>
                  <a:lnTo>
                    <a:pt x="8454" y="5838"/>
                  </a:lnTo>
                  <a:lnTo>
                    <a:pt x="13078" y="3162"/>
                  </a:lnTo>
                  <a:lnTo>
                    <a:pt x="13197" y="0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2"/>
            <p:cNvSpPr/>
            <p:nvPr/>
          </p:nvSpPr>
          <p:spPr>
            <a:xfrm>
              <a:off x="6397820" y="2255976"/>
              <a:ext cx="202388" cy="226722"/>
            </a:xfrm>
            <a:custGeom>
              <a:avLst/>
              <a:gdLst/>
              <a:ahLst/>
              <a:cxnLst/>
              <a:rect l="l" t="t" r="r" b="b"/>
              <a:pathLst>
                <a:path w="2886" h="3233" extrusionOk="0">
                  <a:moveTo>
                    <a:pt x="545" y="0"/>
                  </a:moveTo>
                  <a:lnTo>
                    <a:pt x="0" y="3232"/>
                  </a:lnTo>
                  <a:lnTo>
                    <a:pt x="0" y="3232"/>
                  </a:lnTo>
                  <a:lnTo>
                    <a:pt x="2885" y="966"/>
                  </a:lnTo>
                  <a:lnTo>
                    <a:pt x="2017" y="753"/>
                  </a:lnTo>
                  <a:lnTo>
                    <a:pt x="1342" y="46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2"/>
            <p:cNvSpPr/>
            <p:nvPr/>
          </p:nvSpPr>
          <p:spPr>
            <a:xfrm>
              <a:off x="6270538" y="1501190"/>
              <a:ext cx="291450" cy="895668"/>
            </a:xfrm>
            <a:custGeom>
              <a:avLst/>
              <a:gdLst/>
              <a:ahLst/>
              <a:cxnLst/>
              <a:rect l="l" t="t" r="r" b="b"/>
              <a:pathLst>
                <a:path w="4156" h="12772" extrusionOk="0">
                  <a:moveTo>
                    <a:pt x="3623" y="1"/>
                  </a:moveTo>
                  <a:lnTo>
                    <a:pt x="678" y="64"/>
                  </a:lnTo>
                  <a:cubicBezTo>
                    <a:pt x="678" y="64"/>
                    <a:pt x="0" y="6919"/>
                    <a:pt x="44" y="8343"/>
                  </a:cubicBezTo>
                  <a:cubicBezTo>
                    <a:pt x="1196" y="8711"/>
                    <a:pt x="2321" y="9137"/>
                    <a:pt x="2593" y="9252"/>
                  </a:cubicBezTo>
                  <a:lnTo>
                    <a:pt x="2984" y="12771"/>
                  </a:lnTo>
                  <a:lnTo>
                    <a:pt x="4155" y="11844"/>
                  </a:lnTo>
                  <a:lnTo>
                    <a:pt x="4132" y="5210"/>
                  </a:lnTo>
                  <a:lnTo>
                    <a:pt x="3623" y="1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2"/>
            <p:cNvSpPr/>
            <p:nvPr/>
          </p:nvSpPr>
          <p:spPr>
            <a:xfrm>
              <a:off x="6273273" y="1459674"/>
              <a:ext cx="328828" cy="385351"/>
            </a:xfrm>
            <a:custGeom>
              <a:avLst/>
              <a:gdLst/>
              <a:ahLst/>
              <a:cxnLst/>
              <a:rect l="l" t="t" r="r" b="b"/>
              <a:pathLst>
                <a:path w="4689" h="5495" extrusionOk="0">
                  <a:moveTo>
                    <a:pt x="63" y="1"/>
                  </a:moveTo>
                  <a:cubicBezTo>
                    <a:pt x="22" y="1"/>
                    <a:pt x="0" y="1"/>
                    <a:pt x="0" y="1"/>
                  </a:cubicBezTo>
                  <a:cubicBezTo>
                    <a:pt x="0" y="1"/>
                    <a:pt x="644" y="1041"/>
                    <a:pt x="2166" y="1041"/>
                  </a:cubicBezTo>
                  <a:cubicBezTo>
                    <a:pt x="2547" y="1041"/>
                    <a:pt x="2983" y="976"/>
                    <a:pt x="3477" y="813"/>
                  </a:cubicBezTo>
                  <a:lnTo>
                    <a:pt x="3477" y="813"/>
                  </a:lnTo>
                  <a:cubicBezTo>
                    <a:pt x="3477" y="814"/>
                    <a:pt x="2925" y="3691"/>
                    <a:pt x="3912" y="5494"/>
                  </a:cubicBezTo>
                  <a:lnTo>
                    <a:pt x="4508" y="5494"/>
                  </a:lnTo>
                  <a:cubicBezTo>
                    <a:pt x="4508" y="5494"/>
                    <a:pt x="4689" y="2480"/>
                    <a:pt x="3746" y="403"/>
                  </a:cubicBezTo>
                  <a:cubicBezTo>
                    <a:pt x="3024" y="17"/>
                    <a:pt x="493" y="1"/>
                    <a:pt x="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2"/>
            <p:cNvSpPr/>
            <p:nvPr/>
          </p:nvSpPr>
          <p:spPr>
            <a:xfrm>
              <a:off x="6344382" y="3299619"/>
              <a:ext cx="816775" cy="1477376"/>
            </a:xfrm>
            <a:custGeom>
              <a:avLst/>
              <a:gdLst/>
              <a:ahLst/>
              <a:cxnLst/>
              <a:rect l="l" t="t" r="r" b="b"/>
              <a:pathLst>
                <a:path w="11647" h="21067" extrusionOk="0">
                  <a:moveTo>
                    <a:pt x="4499" y="0"/>
                  </a:moveTo>
                  <a:lnTo>
                    <a:pt x="0" y="126"/>
                  </a:lnTo>
                  <a:lnTo>
                    <a:pt x="6457" y="20282"/>
                  </a:lnTo>
                  <a:lnTo>
                    <a:pt x="7104" y="20854"/>
                  </a:lnTo>
                  <a:lnTo>
                    <a:pt x="2614" y="1985"/>
                  </a:lnTo>
                  <a:lnTo>
                    <a:pt x="11166" y="21067"/>
                  </a:lnTo>
                  <a:lnTo>
                    <a:pt x="11647" y="20471"/>
                  </a:lnTo>
                  <a:lnTo>
                    <a:pt x="44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2"/>
            <p:cNvSpPr/>
            <p:nvPr/>
          </p:nvSpPr>
          <p:spPr>
            <a:xfrm>
              <a:off x="6122498" y="2250506"/>
              <a:ext cx="581217" cy="1059346"/>
            </a:xfrm>
            <a:custGeom>
              <a:avLst/>
              <a:gdLst/>
              <a:ahLst/>
              <a:cxnLst/>
              <a:rect l="l" t="t" r="r" b="b"/>
              <a:pathLst>
                <a:path w="8288" h="15106" extrusionOk="0">
                  <a:moveTo>
                    <a:pt x="4248" y="1"/>
                  </a:moveTo>
                  <a:cubicBezTo>
                    <a:pt x="4084" y="1"/>
                    <a:pt x="3922" y="59"/>
                    <a:pt x="3792" y="173"/>
                  </a:cubicBezTo>
                  <a:cubicBezTo>
                    <a:pt x="3026" y="831"/>
                    <a:pt x="1428" y="2355"/>
                    <a:pt x="374" y="4344"/>
                  </a:cubicBezTo>
                  <a:lnTo>
                    <a:pt x="434" y="4308"/>
                  </a:lnTo>
                  <a:lnTo>
                    <a:pt x="434" y="4308"/>
                  </a:lnTo>
                  <a:cubicBezTo>
                    <a:pt x="434" y="4308"/>
                    <a:pt x="0" y="4991"/>
                    <a:pt x="619" y="7217"/>
                  </a:cubicBezTo>
                  <a:cubicBezTo>
                    <a:pt x="1239" y="9439"/>
                    <a:pt x="2964" y="15051"/>
                    <a:pt x="2964" y="15051"/>
                  </a:cubicBezTo>
                  <a:cubicBezTo>
                    <a:pt x="2964" y="15051"/>
                    <a:pt x="4053" y="15105"/>
                    <a:pt x="5234" y="15105"/>
                  </a:cubicBezTo>
                  <a:cubicBezTo>
                    <a:pt x="6141" y="15105"/>
                    <a:pt x="7101" y="15073"/>
                    <a:pt x="7663" y="14960"/>
                  </a:cubicBezTo>
                  <a:cubicBezTo>
                    <a:pt x="7423" y="10208"/>
                    <a:pt x="7798" y="4885"/>
                    <a:pt x="7798" y="4885"/>
                  </a:cubicBezTo>
                  <a:lnTo>
                    <a:pt x="8288" y="2154"/>
                  </a:lnTo>
                  <a:cubicBezTo>
                    <a:pt x="7711" y="1665"/>
                    <a:pt x="7202" y="1274"/>
                    <a:pt x="6811" y="1044"/>
                  </a:cubicBezTo>
                  <a:lnTo>
                    <a:pt x="4388" y="2261"/>
                  </a:lnTo>
                  <a:lnTo>
                    <a:pt x="4388" y="2261"/>
                  </a:lnTo>
                  <a:lnTo>
                    <a:pt x="4641" y="121"/>
                  </a:lnTo>
                  <a:cubicBezTo>
                    <a:pt x="4521" y="41"/>
                    <a:pt x="4384" y="1"/>
                    <a:pt x="4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2"/>
            <p:cNvSpPr/>
            <p:nvPr/>
          </p:nvSpPr>
          <p:spPr>
            <a:xfrm>
              <a:off x="6528958" y="1823147"/>
              <a:ext cx="121321" cy="115710"/>
            </a:xfrm>
            <a:custGeom>
              <a:avLst/>
              <a:gdLst/>
              <a:ahLst/>
              <a:cxnLst/>
              <a:rect l="l" t="t" r="r" b="b"/>
              <a:pathLst>
                <a:path w="1730" h="1650" extrusionOk="0">
                  <a:moveTo>
                    <a:pt x="939" y="0"/>
                  </a:moveTo>
                  <a:cubicBezTo>
                    <a:pt x="401" y="0"/>
                    <a:pt x="119" y="473"/>
                    <a:pt x="119" y="473"/>
                  </a:cubicBezTo>
                  <a:lnTo>
                    <a:pt x="1" y="1247"/>
                  </a:lnTo>
                  <a:cubicBezTo>
                    <a:pt x="1" y="1247"/>
                    <a:pt x="345" y="1650"/>
                    <a:pt x="755" y="1650"/>
                  </a:cubicBezTo>
                  <a:cubicBezTo>
                    <a:pt x="890" y="1650"/>
                    <a:pt x="1031" y="1607"/>
                    <a:pt x="1169" y="1491"/>
                  </a:cubicBezTo>
                  <a:cubicBezTo>
                    <a:pt x="1729" y="1022"/>
                    <a:pt x="1603" y="55"/>
                    <a:pt x="1015" y="4"/>
                  </a:cubicBezTo>
                  <a:cubicBezTo>
                    <a:pt x="989" y="1"/>
                    <a:pt x="964" y="0"/>
                    <a:pt x="939" y="0"/>
                  </a:cubicBez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2"/>
            <p:cNvSpPr/>
            <p:nvPr/>
          </p:nvSpPr>
          <p:spPr>
            <a:xfrm>
              <a:off x="6541441" y="1847130"/>
              <a:ext cx="69566" cy="60730"/>
            </a:xfrm>
            <a:custGeom>
              <a:avLst/>
              <a:gdLst/>
              <a:ahLst/>
              <a:cxnLst/>
              <a:rect l="l" t="t" r="r" b="b"/>
              <a:pathLst>
                <a:path w="992" h="866" extrusionOk="0">
                  <a:moveTo>
                    <a:pt x="569" y="1"/>
                  </a:moveTo>
                  <a:cubicBezTo>
                    <a:pt x="506" y="1"/>
                    <a:pt x="442" y="12"/>
                    <a:pt x="383" y="40"/>
                  </a:cubicBezTo>
                  <a:cubicBezTo>
                    <a:pt x="277" y="88"/>
                    <a:pt x="194" y="175"/>
                    <a:pt x="139" y="270"/>
                  </a:cubicBezTo>
                  <a:cubicBezTo>
                    <a:pt x="112" y="317"/>
                    <a:pt x="88" y="368"/>
                    <a:pt x="68" y="419"/>
                  </a:cubicBezTo>
                  <a:lnTo>
                    <a:pt x="24" y="574"/>
                  </a:lnTo>
                  <a:lnTo>
                    <a:pt x="1" y="648"/>
                  </a:lnTo>
                  <a:lnTo>
                    <a:pt x="79" y="636"/>
                  </a:lnTo>
                  <a:cubicBezTo>
                    <a:pt x="105" y="633"/>
                    <a:pt x="133" y="628"/>
                    <a:pt x="158" y="628"/>
                  </a:cubicBezTo>
                  <a:cubicBezTo>
                    <a:pt x="163" y="628"/>
                    <a:pt x="169" y="628"/>
                    <a:pt x="174" y="629"/>
                  </a:cubicBezTo>
                  <a:cubicBezTo>
                    <a:pt x="206" y="636"/>
                    <a:pt x="218" y="640"/>
                    <a:pt x="221" y="668"/>
                  </a:cubicBezTo>
                  <a:cubicBezTo>
                    <a:pt x="225" y="727"/>
                    <a:pt x="186" y="802"/>
                    <a:pt x="150" y="865"/>
                  </a:cubicBezTo>
                  <a:cubicBezTo>
                    <a:pt x="183" y="842"/>
                    <a:pt x="210" y="814"/>
                    <a:pt x="234" y="782"/>
                  </a:cubicBezTo>
                  <a:cubicBezTo>
                    <a:pt x="257" y="751"/>
                    <a:pt x="281" y="716"/>
                    <a:pt x="285" y="668"/>
                  </a:cubicBezTo>
                  <a:cubicBezTo>
                    <a:pt x="289" y="645"/>
                    <a:pt x="281" y="612"/>
                    <a:pt x="261" y="589"/>
                  </a:cubicBezTo>
                  <a:cubicBezTo>
                    <a:pt x="241" y="569"/>
                    <a:pt x="218" y="558"/>
                    <a:pt x="194" y="550"/>
                  </a:cubicBezTo>
                  <a:cubicBezTo>
                    <a:pt x="178" y="545"/>
                    <a:pt x="162" y="543"/>
                    <a:pt x="147" y="541"/>
                  </a:cubicBezTo>
                  <a:lnTo>
                    <a:pt x="147" y="541"/>
                  </a:lnTo>
                  <a:cubicBezTo>
                    <a:pt x="156" y="514"/>
                    <a:pt x="165" y="488"/>
                    <a:pt x="174" y="463"/>
                  </a:cubicBezTo>
                  <a:cubicBezTo>
                    <a:pt x="198" y="419"/>
                    <a:pt x="218" y="376"/>
                    <a:pt x="241" y="337"/>
                  </a:cubicBezTo>
                  <a:cubicBezTo>
                    <a:pt x="296" y="257"/>
                    <a:pt x="356" y="186"/>
                    <a:pt x="435" y="143"/>
                  </a:cubicBezTo>
                  <a:cubicBezTo>
                    <a:pt x="497" y="109"/>
                    <a:pt x="567" y="94"/>
                    <a:pt x="641" y="94"/>
                  </a:cubicBezTo>
                  <a:cubicBezTo>
                    <a:pt x="755" y="94"/>
                    <a:pt x="877" y="128"/>
                    <a:pt x="991" y="179"/>
                  </a:cubicBezTo>
                  <a:cubicBezTo>
                    <a:pt x="917" y="108"/>
                    <a:pt x="822" y="48"/>
                    <a:pt x="715" y="20"/>
                  </a:cubicBezTo>
                  <a:cubicBezTo>
                    <a:pt x="669" y="8"/>
                    <a:pt x="619" y="1"/>
                    <a:pt x="569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2"/>
            <p:cNvSpPr/>
            <p:nvPr/>
          </p:nvSpPr>
          <p:spPr>
            <a:xfrm>
              <a:off x="7127638" y="4705192"/>
              <a:ext cx="421817" cy="84013"/>
            </a:xfrm>
            <a:custGeom>
              <a:avLst/>
              <a:gdLst/>
              <a:ahLst/>
              <a:cxnLst/>
              <a:rect l="l" t="t" r="r" b="b"/>
              <a:pathLst>
                <a:path w="6015" h="1198" extrusionOk="0">
                  <a:moveTo>
                    <a:pt x="2912" y="1"/>
                  </a:moveTo>
                  <a:cubicBezTo>
                    <a:pt x="1584" y="1"/>
                    <a:pt x="478" y="428"/>
                    <a:pt x="478" y="428"/>
                  </a:cubicBezTo>
                  <a:lnTo>
                    <a:pt x="0" y="1197"/>
                  </a:lnTo>
                  <a:lnTo>
                    <a:pt x="6015" y="1197"/>
                  </a:lnTo>
                  <a:cubicBezTo>
                    <a:pt x="5128" y="263"/>
                    <a:pt x="3952" y="1"/>
                    <a:pt x="2912" y="1"/>
                  </a:cubicBezTo>
                  <a:close/>
                </a:path>
              </a:pathLst>
            </a:custGeom>
            <a:solidFill>
              <a:srgbClr val="2823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2"/>
            <p:cNvSpPr/>
            <p:nvPr/>
          </p:nvSpPr>
          <p:spPr>
            <a:xfrm>
              <a:off x="6422154" y="4701756"/>
              <a:ext cx="432967" cy="94602"/>
            </a:xfrm>
            <a:custGeom>
              <a:avLst/>
              <a:gdLst/>
              <a:ahLst/>
              <a:cxnLst/>
              <a:rect l="l" t="t" r="r" b="b"/>
              <a:pathLst>
                <a:path w="6174" h="1349" extrusionOk="0">
                  <a:moveTo>
                    <a:pt x="3135" y="1"/>
                  </a:moveTo>
                  <a:cubicBezTo>
                    <a:pt x="1978" y="1"/>
                    <a:pt x="667" y="273"/>
                    <a:pt x="1" y="1348"/>
                  </a:cubicBezTo>
                  <a:cubicBezTo>
                    <a:pt x="2826" y="1348"/>
                    <a:pt x="6173" y="1246"/>
                    <a:pt x="6173" y="1246"/>
                  </a:cubicBezTo>
                  <a:lnTo>
                    <a:pt x="5995" y="860"/>
                  </a:lnTo>
                  <a:lnTo>
                    <a:pt x="5348" y="288"/>
                  </a:lnTo>
                  <a:cubicBezTo>
                    <a:pt x="5348" y="288"/>
                    <a:pt x="4323" y="1"/>
                    <a:pt x="3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2"/>
            <p:cNvSpPr/>
            <p:nvPr/>
          </p:nvSpPr>
          <p:spPr>
            <a:xfrm>
              <a:off x="6385126" y="1763818"/>
              <a:ext cx="22441" cy="37518"/>
            </a:xfrm>
            <a:custGeom>
              <a:avLst/>
              <a:gdLst/>
              <a:ahLst/>
              <a:cxnLst/>
              <a:rect l="l" t="t" r="r" b="b"/>
              <a:pathLst>
                <a:path w="320" h="535" extrusionOk="0">
                  <a:moveTo>
                    <a:pt x="162" y="1"/>
                  </a:moveTo>
                  <a:cubicBezTo>
                    <a:pt x="71" y="1"/>
                    <a:pt x="0" y="119"/>
                    <a:pt x="0" y="265"/>
                  </a:cubicBezTo>
                  <a:cubicBezTo>
                    <a:pt x="0" y="412"/>
                    <a:pt x="71" y="534"/>
                    <a:pt x="162" y="534"/>
                  </a:cubicBezTo>
                  <a:cubicBezTo>
                    <a:pt x="248" y="534"/>
                    <a:pt x="319" y="412"/>
                    <a:pt x="319" y="265"/>
                  </a:cubicBezTo>
                  <a:cubicBezTo>
                    <a:pt x="319" y="119"/>
                    <a:pt x="248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2"/>
            <p:cNvSpPr/>
            <p:nvPr/>
          </p:nvSpPr>
          <p:spPr>
            <a:xfrm>
              <a:off x="6299290" y="1761364"/>
              <a:ext cx="22511" cy="37448"/>
            </a:xfrm>
            <a:custGeom>
              <a:avLst/>
              <a:gdLst/>
              <a:ahLst/>
              <a:cxnLst/>
              <a:rect l="l" t="t" r="r" b="b"/>
              <a:pathLst>
                <a:path w="321" h="534" extrusionOk="0">
                  <a:moveTo>
                    <a:pt x="159" y="1"/>
                  </a:moveTo>
                  <a:cubicBezTo>
                    <a:pt x="71" y="1"/>
                    <a:pt x="0" y="119"/>
                    <a:pt x="0" y="265"/>
                  </a:cubicBezTo>
                  <a:cubicBezTo>
                    <a:pt x="0" y="411"/>
                    <a:pt x="71" y="533"/>
                    <a:pt x="159" y="533"/>
                  </a:cubicBezTo>
                  <a:cubicBezTo>
                    <a:pt x="245" y="533"/>
                    <a:pt x="321" y="411"/>
                    <a:pt x="321" y="265"/>
                  </a:cubicBezTo>
                  <a:cubicBezTo>
                    <a:pt x="321" y="119"/>
                    <a:pt x="245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2"/>
            <p:cNvSpPr/>
            <p:nvPr/>
          </p:nvSpPr>
          <p:spPr>
            <a:xfrm>
              <a:off x="6265559" y="1791309"/>
              <a:ext cx="99651" cy="139554"/>
            </a:xfrm>
            <a:custGeom>
              <a:avLst/>
              <a:gdLst/>
              <a:ahLst/>
              <a:cxnLst/>
              <a:rect l="l" t="t" r="r" b="b"/>
              <a:pathLst>
                <a:path w="1421" h="1990" extrusionOk="0">
                  <a:moveTo>
                    <a:pt x="1137" y="0"/>
                  </a:moveTo>
                  <a:lnTo>
                    <a:pt x="0" y="1989"/>
                  </a:lnTo>
                  <a:lnTo>
                    <a:pt x="1421" y="1705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2"/>
            <p:cNvSpPr/>
            <p:nvPr/>
          </p:nvSpPr>
          <p:spPr>
            <a:xfrm>
              <a:off x="6257775" y="1791309"/>
              <a:ext cx="107435" cy="145304"/>
            </a:xfrm>
            <a:custGeom>
              <a:avLst/>
              <a:gdLst/>
              <a:ahLst/>
              <a:cxnLst/>
              <a:rect l="l" t="t" r="r" b="b"/>
              <a:pathLst>
                <a:path w="1532" h="2072" extrusionOk="0">
                  <a:moveTo>
                    <a:pt x="1248" y="0"/>
                  </a:moveTo>
                  <a:lnTo>
                    <a:pt x="1248" y="0"/>
                  </a:lnTo>
                  <a:cubicBezTo>
                    <a:pt x="1031" y="315"/>
                    <a:pt x="833" y="639"/>
                    <a:pt x="632" y="967"/>
                  </a:cubicBezTo>
                  <a:lnTo>
                    <a:pt x="344" y="1460"/>
                  </a:lnTo>
                  <a:cubicBezTo>
                    <a:pt x="245" y="1625"/>
                    <a:pt x="155" y="1796"/>
                    <a:pt x="60" y="1962"/>
                  </a:cubicBezTo>
                  <a:lnTo>
                    <a:pt x="0" y="2071"/>
                  </a:lnTo>
                  <a:lnTo>
                    <a:pt x="123" y="2044"/>
                  </a:lnTo>
                  <a:cubicBezTo>
                    <a:pt x="359" y="1997"/>
                    <a:pt x="596" y="1945"/>
                    <a:pt x="829" y="1886"/>
                  </a:cubicBezTo>
                  <a:cubicBezTo>
                    <a:pt x="1066" y="1831"/>
                    <a:pt x="1299" y="1772"/>
                    <a:pt x="1532" y="1705"/>
                  </a:cubicBezTo>
                  <a:lnTo>
                    <a:pt x="1532" y="1705"/>
                  </a:lnTo>
                  <a:cubicBezTo>
                    <a:pt x="1291" y="1732"/>
                    <a:pt x="1050" y="1767"/>
                    <a:pt x="813" y="1807"/>
                  </a:cubicBezTo>
                  <a:cubicBezTo>
                    <a:pt x="615" y="1837"/>
                    <a:pt x="420" y="1871"/>
                    <a:pt x="225" y="1908"/>
                  </a:cubicBezTo>
                  <a:lnTo>
                    <a:pt x="225" y="1908"/>
                  </a:lnTo>
                  <a:cubicBezTo>
                    <a:pt x="300" y="1780"/>
                    <a:pt x="375" y="1653"/>
                    <a:pt x="447" y="1523"/>
                  </a:cubicBezTo>
                  <a:lnTo>
                    <a:pt x="727" y="1022"/>
                  </a:lnTo>
                  <a:cubicBezTo>
                    <a:pt x="908" y="683"/>
                    <a:pt x="1086" y="347"/>
                    <a:pt x="1248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2"/>
            <p:cNvSpPr/>
            <p:nvPr/>
          </p:nvSpPr>
          <p:spPr>
            <a:xfrm>
              <a:off x="6370119" y="1913261"/>
              <a:ext cx="88922" cy="98880"/>
            </a:xfrm>
            <a:custGeom>
              <a:avLst/>
              <a:gdLst/>
              <a:ahLst/>
              <a:cxnLst/>
              <a:rect l="l" t="t" r="r" b="b"/>
              <a:pathLst>
                <a:path w="1268" h="1410" extrusionOk="0">
                  <a:moveTo>
                    <a:pt x="1244" y="1"/>
                  </a:moveTo>
                  <a:lnTo>
                    <a:pt x="1058" y="522"/>
                  </a:lnTo>
                  <a:cubicBezTo>
                    <a:pt x="992" y="691"/>
                    <a:pt x="924" y="857"/>
                    <a:pt x="834" y="995"/>
                  </a:cubicBezTo>
                  <a:cubicBezTo>
                    <a:pt x="746" y="1132"/>
                    <a:pt x="637" y="1233"/>
                    <a:pt x="499" y="1233"/>
                  </a:cubicBezTo>
                  <a:cubicBezTo>
                    <a:pt x="493" y="1233"/>
                    <a:pt x="488" y="1233"/>
                    <a:pt x="482" y="1232"/>
                  </a:cubicBezTo>
                  <a:cubicBezTo>
                    <a:pt x="329" y="1225"/>
                    <a:pt x="163" y="1126"/>
                    <a:pt x="1" y="1031"/>
                  </a:cubicBezTo>
                  <a:lnTo>
                    <a:pt x="1" y="1031"/>
                  </a:lnTo>
                  <a:cubicBezTo>
                    <a:pt x="103" y="1189"/>
                    <a:pt x="238" y="1347"/>
                    <a:pt x="458" y="1398"/>
                  </a:cubicBezTo>
                  <a:cubicBezTo>
                    <a:pt x="489" y="1406"/>
                    <a:pt x="520" y="1409"/>
                    <a:pt x="552" y="1409"/>
                  </a:cubicBezTo>
                  <a:cubicBezTo>
                    <a:pt x="634" y="1409"/>
                    <a:pt x="719" y="1385"/>
                    <a:pt x="790" y="1343"/>
                  </a:cubicBezTo>
                  <a:cubicBezTo>
                    <a:pt x="888" y="1283"/>
                    <a:pt x="956" y="1201"/>
                    <a:pt x="1015" y="1114"/>
                  </a:cubicBezTo>
                  <a:cubicBezTo>
                    <a:pt x="1121" y="941"/>
                    <a:pt x="1185" y="755"/>
                    <a:pt x="1220" y="569"/>
                  </a:cubicBezTo>
                  <a:cubicBezTo>
                    <a:pt x="1256" y="380"/>
                    <a:pt x="1267" y="190"/>
                    <a:pt x="1244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2"/>
            <p:cNvSpPr/>
            <p:nvPr/>
          </p:nvSpPr>
          <p:spPr>
            <a:xfrm>
              <a:off x="7572094" y="4678684"/>
              <a:ext cx="187381" cy="113817"/>
            </a:xfrm>
            <a:custGeom>
              <a:avLst/>
              <a:gdLst/>
              <a:ahLst/>
              <a:cxnLst/>
              <a:rect l="l" t="t" r="r" b="b"/>
              <a:pathLst>
                <a:path w="2672" h="1623" extrusionOk="0">
                  <a:moveTo>
                    <a:pt x="1" y="1"/>
                  </a:moveTo>
                  <a:lnTo>
                    <a:pt x="1" y="1622"/>
                  </a:lnTo>
                  <a:lnTo>
                    <a:pt x="2672" y="1622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2"/>
            <p:cNvSpPr/>
            <p:nvPr/>
          </p:nvSpPr>
          <p:spPr>
            <a:xfrm>
              <a:off x="8487610" y="4678684"/>
              <a:ext cx="187451" cy="113817"/>
            </a:xfrm>
            <a:custGeom>
              <a:avLst/>
              <a:gdLst/>
              <a:ahLst/>
              <a:cxnLst/>
              <a:rect l="l" t="t" r="r" b="b"/>
              <a:pathLst>
                <a:path w="2673" h="1623" extrusionOk="0">
                  <a:moveTo>
                    <a:pt x="0" y="1"/>
                  </a:moveTo>
                  <a:lnTo>
                    <a:pt x="0" y="1622"/>
                  </a:lnTo>
                  <a:lnTo>
                    <a:pt x="2672" y="1622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2"/>
            <p:cNvSpPr/>
            <p:nvPr/>
          </p:nvSpPr>
          <p:spPr>
            <a:xfrm>
              <a:off x="8636771" y="2335361"/>
              <a:ext cx="86958" cy="482197"/>
            </a:xfrm>
            <a:custGeom>
              <a:avLst/>
              <a:gdLst/>
              <a:ahLst/>
              <a:cxnLst/>
              <a:rect l="l" t="t" r="r" b="b"/>
              <a:pathLst>
                <a:path w="1240" h="6876" extrusionOk="0">
                  <a:moveTo>
                    <a:pt x="1" y="0"/>
                  </a:moveTo>
                  <a:lnTo>
                    <a:pt x="1" y="6876"/>
                  </a:lnTo>
                  <a:lnTo>
                    <a:pt x="1240" y="6876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2"/>
            <p:cNvSpPr/>
            <p:nvPr/>
          </p:nvSpPr>
          <p:spPr>
            <a:xfrm>
              <a:off x="4080802" y="2973314"/>
              <a:ext cx="839146" cy="199863"/>
            </a:xfrm>
            <a:custGeom>
              <a:avLst/>
              <a:gdLst/>
              <a:ahLst/>
              <a:cxnLst/>
              <a:rect l="l" t="t" r="r" b="b"/>
              <a:pathLst>
                <a:path w="11966" h="2850" extrusionOk="0">
                  <a:moveTo>
                    <a:pt x="0" y="1"/>
                  </a:moveTo>
                  <a:lnTo>
                    <a:pt x="2849" y="2850"/>
                  </a:lnTo>
                  <a:lnTo>
                    <a:pt x="9140" y="2830"/>
                  </a:lnTo>
                  <a:lnTo>
                    <a:pt x="119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2"/>
            <p:cNvSpPr/>
            <p:nvPr/>
          </p:nvSpPr>
          <p:spPr>
            <a:xfrm>
              <a:off x="8523038" y="3219603"/>
              <a:ext cx="45513" cy="1586424"/>
            </a:xfrm>
            <a:custGeom>
              <a:avLst/>
              <a:gdLst/>
              <a:ahLst/>
              <a:cxnLst/>
              <a:rect l="l" t="t" r="r" b="b"/>
              <a:pathLst>
                <a:path w="649" h="22622" extrusionOk="0">
                  <a:moveTo>
                    <a:pt x="324" y="1"/>
                  </a:moveTo>
                  <a:cubicBezTo>
                    <a:pt x="142" y="1"/>
                    <a:pt x="0" y="143"/>
                    <a:pt x="0" y="325"/>
                  </a:cubicBezTo>
                  <a:lnTo>
                    <a:pt x="0" y="22299"/>
                  </a:lnTo>
                  <a:cubicBezTo>
                    <a:pt x="0" y="22476"/>
                    <a:pt x="142" y="22622"/>
                    <a:pt x="324" y="22622"/>
                  </a:cubicBezTo>
                  <a:cubicBezTo>
                    <a:pt x="501" y="22622"/>
                    <a:pt x="648" y="22476"/>
                    <a:pt x="648" y="22299"/>
                  </a:cubicBezTo>
                  <a:lnTo>
                    <a:pt x="648" y="325"/>
                  </a:lnTo>
                  <a:cubicBezTo>
                    <a:pt x="648" y="143"/>
                    <a:pt x="501" y="1"/>
                    <a:pt x="324" y="1"/>
                  </a:cubicBezTo>
                  <a:close/>
                </a:path>
              </a:pathLst>
            </a:custGeom>
            <a:solidFill>
              <a:srgbClr val="2823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2"/>
            <p:cNvSpPr/>
            <p:nvPr/>
          </p:nvSpPr>
          <p:spPr>
            <a:xfrm>
              <a:off x="6284513" y="1660099"/>
              <a:ext cx="59468" cy="39342"/>
            </a:xfrm>
            <a:custGeom>
              <a:avLst/>
              <a:gdLst/>
              <a:ahLst/>
              <a:cxnLst/>
              <a:rect l="l" t="t" r="r" b="b"/>
              <a:pathLst>
                <a:path w="848" h="561" extrusionOk="0">
                  <a:moveTo>
                    <a:pt x="797" y="0"/>
                  </a:moveTo>
                  <a:cubicBezTo>
                    <a:pt x="777" y="4"/>
                    <a:pt x="308" y="71"/>
                    <a:pt x="0" y="225"/>
                  </a:cubicBezTo>
                  <a:lnTo>
                    <a:pt x="170" y="560"/>
                  </a:lnTo>
                  <a:cubicBezTo>
                    <a:pt x="418" y="434"/>
                    <a:pt x="844" y="371"/>
                    <a:pt x="848" y="371"/>
                  </a:cubicBezTo>
                  <a:lnTo>
                    <a:pt x="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2"/>
            <p:cNvSpPr/>
            <p:nvPr/>
          </p:nvSpPr>
          <p:spPr>
            <a:xfrm>
              <a:off x="6386339" y="1669777"/>
              <a:ext cx="61993" cy="46565"/>
            </a:xfrm>
            <a:custGeom>
              <a:avLst/>
              <a:gdLst/>
              <a:ahLst/>
              <a:cxnLst/>
              <a:rect l="l" t="t" r="r" b="b"/>
              <a:pathLst>
                <a:path w="884" h="664" extrusionOk="0">
                  <a:moveTo>
                    <a:pt x="106" y="1"/>
                  </a:moveTo>
                  <a:lnTo>
                    <a:pt x="0" y="360"/>
                  </a:lnTo>
                  <a:cubicBezTo>
                    <a:pt x="4" y="360"/>
                    <a:pt x="419" y="486"/>
                    <a:pt x="659" y="664"/>
                  </a:cubicBezTo>
                  <a:lnTo>
                    <a:pt x="884" y="363"/>
                  </a:lnTo>
                  <a:cubicBezTo>
                    <a:pt x="588" y="143"/>
                    <a:pt x="126" y="4"/>
                    <a:pt x="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2"/>
            <p:cNvSpPr/>
            <p:nvPr/>
          </p:nvSpPr>
          <p:spPr>
            <a:xfrm>
              <a:off x="4148896" y="3219603"/>
              <a:ext cx="45443" cy="1586424"/>
            </a:xfrm>
            <a:custGeom>
              <a:avLst/>
              <a:gdLst/>
              <a:ahLst/>
              <a:cxnLst/>
              <a:rect l="l" t="t" r="r" b="b"/>
              <a:pathLst>
                <a:path w="648" h="22622" extrusionOk="0">
                  <a:moveTo>
                    <a:pt x="324" y="1"/>
                  </a:moveTo>
                  <a:cubicBezTo>
                    <a:pt x="146" y="1"/>
                    <a:pt x="0" y="143"/>
                    <a:pt x="0" y="325"/>
                  </a:cubicBezTo>
                  <a:lnTo>
                    <a:pt x="0" y="22299"/>
                  </a:lnTo>
                  <a:cubicBezTo>
                    <a:pt x="0" y="22476"/>
                    <a:pt x="146" y="22622"/>
                    <a:pt x="324" y="22622"/>
                  </a:cubicBezTo>
                  <a:cubicBezTo>
                    <a:pt x="505" y="22622"/>
                    <a:pt x="647" y="22476"/>
                    <a:pt x="647" y="22299"/>
                  </a:cubicBezTo>
                  <a:lnTo>
                    <a:pt x="647" y="325"/>
                  </a:lnTo>
                  <a:cubicBezTo>
                    <a:pt x="647" y="143"/>
                    <a:pt x="50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2"/>
            <p:cNvSpPr/>
            <p:nvPr/>
          </p:nvSpPr>
          <p:spPr>
            <a:xfrm>
              <a:off x="7850514" y="2599953"/>
              <a:ext cx="637178" cy="611301"/>
            </a:xfrm>
            <a:custGeom>
              <a:avLst/>
              <a:gdLst/>
              <a:ahLst/>
              <a:cxnLst/>
              <a:rect l="l" t="t" r="r" b="b"/>
              <a:pathLst>
                <a:path w="9086" h="8717" extrusionOk="0">
                  <a:moveTo>
                    <a:pt x="3351" y="1"/>
                  </a:moveTo>
                  <a:lnTo>
                    <a:pt x="3205" y="518"/>
                  </a:lnTo>
                  <a:cubicBezTo>
                    <a:pt x="2025" y="1030"/>
                    <a:pt x="198" y="4239"/>
                    <a:pt x="0" y="7897"/>
                  </a:cubicBezTo>
                  <a:cubicBezTo>
                    <a:pt x="1042" y="8245"/>
                    <a:pt x="4227" y="8580"/>
                    <a:pt x="4452" y="8580"/>
                  </a:cubicBezTo>
                  <a:cubicBezTo>
                    <a:pt x="4452" y="8580"/>
                    <a:pt x="4675" y="8717"/>
                    <a:pt x="5203" y="8717"/>
                  </a:cubicBezTo>
                  <a:cubicBezTo>
                    <a:pt x="5468" y="8717"/>
                    <a:pt x="5809" y="8683"/>
                    <a:pt x="6236" y="8580"/>
                  </a:cubicBezTo>
                  <a:cubicBezTo>
                    <a:pt x="8395" y="7132"/>
                    <a:pt x="8774" y="2265"/>
                    <a:pt x="8774" y="2265"/>
                  </a:cubicBezTo>
                  <a:lnTo>
                    <a:pt x="9085" y="1693"/>
                  </a:lnTo>
                  <a:lnTo>
                    <a:pt x="33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2"/>
            <p:cNvSpPr/>
            <p:nvPr/>
          </p:nvSpPr>
          <p:spPr>
            <a:xfrm>
              <a:off x="8075273" y="2636209"/>
              <a:ext cx="398254" cy="574905"/>
            </a:xfrm>
            <a:custGeom>
              <a:avLst/>
              <a:gdLst/>
              <a:ahLst/>
              <a:cxnLst/>
              <a:rect l="l" t="t" r="r" b="b"/>
              <a:pathLst>
                <a:path w="5679" h="8198" extrusionOk="0">
                  <a:moveTo>
                    <a:pt x="0" y="1"/>
                  </a:moveTo>
                  <a:lnTo>
                    <a:pt x="0" y="1"/>
                  </a:lnTo>
                  <a:cubicBezTo>
                    <a:pt x="1815" y="601"/>
                    <a:pt x="3633" y="1187"/>
                    <a:pt x="5459" y="1765"/>
                  </a:cubicBezTo>
                  <a:lnTo>
                    <a:pt x="5459" y="1765"/>
                  </a:lnTo>
                  <a:cubicBezTo>
                    <a:pt x="4943" y="2120"/>
                    <a:pt x="4462" y="2519"/>
                    <a:pt x="4014" y="2952"/>
                  </a:cubicBezTo>
                  <a:cubicBezTo>
                    <a:pt x="3540" y="3411"/>
                    <a:pt x="3102" y="3908"/>
                    <a:pt x="2735" y="4456"/>
                  </a:cubicBezTo>
                  <a:cubicBezTo>
                    <a:pt x="2372" y="5005"/>
                    <a:pt x="2076" y="5608"/>
                    <a:pt x="1946" y="6256"/>
                  </a:cubicBezTo>
                  <a:cubicBezTo>
                    <a:pt x="1879" y="6579"/>
                    <a:pt x="1851" y="6910"/>
                    <a:pt x="1879" y="7242"/>
                  </a:cubicBezTo>
                  <a:cubicBezTo>
                    <a:pt x="1906" y="7570"/>
                    <a:pt x="1981" y="7890"/>
                    <a:pt x="2096" y="8198"/>
                  </a:cubicBezTo>
                  <a:cubicBezTo>
                    <a:pt x="1989" y="7886"/>
                    <a:pt x="1926" y="7566"/>
                    <a:pt x="1906" y="7238"/>
                  </a:cubicBezTo>
                  <a:cubicBezTo>
                    <a:pt x="1890" y="6910"/>
                    <a:pt x="1930" y="6587"/>
                    <a:pt x="1997" y="6267"/>
                  </a:cubicBezTo>
                  <a:cubicBezTo>
                    <a:pt x="2139" y="5632"/>
                    <a:pt x="2443" y="5040"/>
                    <a:pt x="2806" y="4504"/>
                  </a:cubicBezTo>
                  <a:cubicBezTo>
                    <a:pt x="3173" y="3967"/>
                    <a:pt x="3607" y="3473"/>
                    <a:pt x="4081" y="3023"/>
                  </a:cubicBezTo>
                  <a:cubicBezTo>
                    <a:pt x="4554" y="2577"/>
                    <a:pt x="5059" y="2156"/>
                    <a:pt x="5596" y="1788"/>
                  </a:cubicBezTo>
                  <a:lnTo>
                    <a:pt x="5679" y="1733"/>
                  </a:lnTo>
                  <a:lnTo>
                    <a:pt x="5584" y="1701"/>
                  </a:lnTo>
                  <a:cubicBezTo>
                    <a:pt x="3726" y="1121"/>
                    <a:pt x="1866" y="549"/>
                    <a:pt x="0" y="1"/>
                  </a:cubicBezTo>
                  <a:close/>
                </a:path>
              </a:pathLst>
            </a:custGeom>
            <a:solidFill>
              <a:srgbClr val="B08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2"/>
            <p:cNvSpPr/>
            <p:nvPr/>
          </p:nvSpPr>
          <p:spPr>
            <a:xfrm>
              <a:off x="8023799" y="2703953"/>
              <a:ext cx="290328" cy="132962"/>
            </a:xfrm>
            <a:custGeom>
              <a:avLst/>
              <a:gdLst/>
              <a:ahLst/>
              <a:cxnLst/>
              <a:rect l="l" t="t" r="r" b="b"/>
              <a:pathLst>
                <a:path w="4140" h="1896" extrusionOk="0">
                  <a:moveTo>
                    <a:pt x="375" y="1"/>
                  </a:moveTo>
                  <a:lnTo>
                    <a:pt x="0" y="672"/>
                  </a:lnTo>
                  <a:lnTo>
                    <a:pt x="3516" y="1895"/>
                  </a:lnTo>
                  <a:lnTo>
                    <a:pt x="4139" y="113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2"/>
            <p:cNvSpPr/>
            <p:nvPr/>
          </p:nvSpPr>
          <p:spPr>
            <a:xfrm>
              <a:off x="7539988" y="2421688"/>
              <a:ext cx="228125" cy="783324"/>
            </a:xfrm>
            <a:custGeom>
              <a:avLst/>
              <a:gdLst/>
              <a:ahLst/>
              <a:cxnLst/>
              <a:rect l="l" t="t" r="r" b="b"/>
              <a:pathLst>
                <a:path w="3253" h="11170" extrusionOk="0">
                  <a:moveTo>
                    <a:pt x="1046" y="1"/>
                  </a:moveTo>
                  <a:lnTo>
                    <a:pt x="1046" y="2416"/>
                  </a:lnTo>
                  <a:cubicBezTo>
                    <a:pt x="241" y="2736"/>
                    <a:pt x="0" y="3406"/>
                    <a:pt x="0" y="3983"/>
                  </a:cubicBezTo>
                  <a:lnTo>
                    <a:pt x="0" y="10590"/>
                  </a:lnTo>
                  <a:cubicBezTo>
                    <a:pt x="0" y="10909"/>
                    <a:pt x="261" y="11169"/>
                    <a:pt x="581" y="11169"/>
                  </a:cubicBezTo>
                  <a:lnTo>
                    <a:pt x="2672" y="11169"/>
                  </a:lnTo>
                  <a:cubicBezTo>
                    <a:pt x="2992" y="11169"/>
                    <a:pt x="3253" y="10909"/>
                    <a:pt x="3253" y="10590"/>
                  </a:cubicBezTo>
                  <a:lnTo>
                    <a:pt x="3253" y="3983"/>
                  </a:lnTo>
                  <a:cubicBezTo>
                    <a:pt x="3253" y="3406"/>
                    <a:pt x="3071" y="2618"/>
                    <a:pt x="2206" y="241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2"/>
            <p:cNvSpPr/>
            <p:nvPr/>
          </p:nvSpPr>
          <p:spPr>
            <a:xfrm>
              <a:off x="7607030" y="2415657"/>
              <a:ext cx="94111" cy="22441"/>
            </a:xfrm>
            <a:custGeom>
              <a:avLst/>
              <a:gdLst/>
              <a:ahLst/>
              <a:cxnLst/>
              <a:rect l="l" t="t" r="r" b="b"/>
              <a:pathLst>
                <a:path w="1342" h="320" extrusionOk="0">
                  <a:moveTo>
                    <a:pt x="15" y="0"/>
                  </a:moveTo>
                  <a:cubicBezTo>
                    <a:pt x="4" y="0"/>
                    <a:pt x="0" y="8"/>
                    <a:pt x="0" y="20"/>
                  </a:cubicBezTo>
                  <a:lnTo>
                    <a:pt x="0" y="320"/>
                  </a:lnTo>
                  <a:lnTo>
                    <a:pt x="1341" y="320"/>
                  </a:lnTo>
                  <a:lnTo>
                    <a:pt x="1341" y="20"/>
                  </a:lnTo>
                  <a:cubicBezTo>
                    <a:pt x="1341" y="8"/>
                    <a:pt x="133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2"/>
            <p:cNvSpPr/>
            <p:nvPr/>
          </p:nvSpPr>
          <p:spPr>
            <a:xfrm>
              <a:off x="7608293" y="2430594"/>
              <a:ext cx="15077" cy="7504"/>
            </a:xfrm>
            <a:custGeom>
              <a:avLst/>
              <a:gdLst/>
              <a:ahLst/>
              <a:cxnLst/>
              <a:rect l="l" t="t" r="r" b="b"/>
              <a:pathLst>
                <a:path w="215" h="107" extrusionOk="0">
                  <a:moveTo>
                    <a:pt x="108" y="0"/>
                  </a:moveTo>
                  <a:cubicBezTo>
                    <a:pt x="48" y="0"/>
                    <a:pt x="1" y="48"/>
                    <a:pt x="1" y="103"/>
                  </a:cubicBezTo>
                  <a:lnTo>
                    <a:pt x="1" y="107"/>
                  </a:lnTo>
                  <a:lnTo>
                    <a:pt x="214" y="107"/>
                  </a:lnTo>
                  <a:lnTo>
                    <a:pt x="214" y="103"/>
                  </a:lnTo>
                  <a:cubicBezTo>
                    <a:pt x="214" y="48"/>
                    <a:pt x="167" y="0"/>
                    <a:pt x="10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2"/>
            <p:cNvSpPr/>
            <p:nvPr/>
          </p:nvSpPr>
          <p:spPr>
            <a:xfrm>
              <a:off x="7623861" y="2430594"/>
              <a:ext cx="14727" cy="7504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3" y="0"/>
                  </a:moveTo>
                  <a:cubicBezTo>
                    <a:pt x="44" y="0"/>
                    <a:pt x="1" y="48"/>
                    <a:pt x="1" y="103"/>
                  </a:cubicBezTo>
                  <a:lnTo>
                    <a:pt x="1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3" y="0"/>
                    <a:pt x="1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2"/>
            <p:cNvSpPr/>
            <p:nvPr/>
          </p:nvSpPr>
          <p:spPr>
            <a:xfrm>
              <a:off x="7639079" y="2430594"/>
              <a:ext cx="14727" cy="7504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3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2"/>
            <p:cNvSpPr/>
            <p:nvPr/>
          </p:nvSpPr>
          <p:spPr>
            <a:xfrm>
              <a:off x="7654296" y="2430594"/>
              <a:ext cx="14727" cy="7504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3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2"/>
            <p:cNvSpPr/>
            <p:nvPr/>
          </p:nvSpPr>
          <p:spPr>
            <a:xfrm>
              <a:off x="7669514" y="2430594"/>
              <a:ext cx="14727" cy="7504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2"/>
            <p:cNvSpPr/>
            <p:nvPr/>
          </p:nvSpPr>
          <p:spPr>
            <a:xfrm>
              <a:off x="7684732" y="2430594"/>
              <a:ext cx="14727" cy="7504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2"/>
            <p:cNvSpPr/>
            <p:nvPr/>
          </p:nvSpPr>
          <p:spPr>
            <a:xfrm>
              <a:off x="7610817" y="2468533"/>
              <a:ext cx="86467" cy="49861"/>
            </a:xfrm>
            <a:custGeom>
              <a:avLst/>
              <a:gdLst/>
              <a:ahLst/>
              <a:cxnLst/>
              <a:rect l="l" t="t" r="r" b="b"/>
              <a:pathLst>
                <a:path w="1233" h="711" extrusionOk="0">
                  <a:moveTo>
                    <a:pt x="617" y="0"/>
                  </a:moveTo>
                  <a:cubicBezTo>
                    <a:pt x="471" y="0"/>
                    <a:pt x="349" y="83"/>
                    <a:pt x="293" y="209"/>
                  </a:cubicBezTo>
                  <a:lnTo>
                    <a:pt x="1" y="209"/>
                  </a:lnTo>
                  <a:lnTo>
                    <a:pt x="1" y="498"/>
                  </a:lnTo>
                  <a:lnTo>
                    <a:pt x="293" y="498"/>
                  </a:lnTo>
                  <a:cubicBezTo>
                    <a:pt x="349" y="623"/>
                    <a:pt x="471" y="711"/>
                    <a:pt x="617" y="711"/>
                  </a:cubicBezTo>
                  <a:cubicBezTo>
                    <a:pt x="759" y="711"/>
                    <a:pt x="885" y="623"/>
                    <a:pt x="941" y="498"/>
                  </a:cubicBezTo>
                  <a:lnTo>
                    <a:pt x="1232" y="498"/>
                  </a:lnTo>
                  <a:lnTo>
                    <a:pt x="1232" y="209"/>
                  </a:lnTo>
                  <a:lnTo>
                    <a:pt x="941" y="209"/>
                  </a:lnTo>
                  <a:cubicBezTo>
                    <a:pt x="885" y="83"/>
                    <a:pt x="759" y="0"/>
                    <a:pt x="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2"/>
            <p:cNvSpPr/>
            <p:nvPr/>
          </p:nvSpPr>
          <p:spPr>
            <a:xfrm>
              <a:off x="7556328" y="2723378"/>
              <a:ext cx="195445" cy="222585"/>
            </a:xfrm>
            <a:custGeom>
              <a:avLst/>
              <a:gdLst/>
              <a:ahLst/>
              <a:cxnLst/>
              <a:rect l="l" t="t" r="r" b="b"/>
              <a:pathLst>
                <a:path w="2787" h="3174" extrusionOk="0">
                  <a:moveTo>
                    <a:pt x="0" y="0"/>
                  </a:moveTo>
                  <a:lnTo>
                    <a:pt x="0" y="3173"/>
                  </a:lnTo>
                  <a:lnTo>
                    <a:pt x="2787" y="3173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2"/>
            <p:cNvSpPr/>
            <p:nvPr/>
          </p:nvSpPr>
          <p:spPr>
            <a:xfrm>
              <a:off x="7715167" y="2421688"/>
              <a:ext cx="227844" cy="783324"/>
            </a:xfrm>
            <a:custGeom>
              <a:avLst/>
              <a:gdLst/>
              <a:ahLst/>
              <a:cxnLst/>
              <a:rect l="l" t="t" r="r" b="b"/>
              <a:pathLst>
                <a:path w="3249" h="11170" extrusionOk="0">
                  <a:moveTo>
                    <a:pt x="1043" y="1"/>
                  </a:moveTo>
                  <a:lnTo>
                    <a:pt x="1043" y="2416"/>
                  </a:lnTo>
                  <a:cubicBezTo>
                    <a:pt x="238" y="2736"/>
                    <a:pt x="1" y="3406"/>
                    <a:pt x="1" y="3983"/>
                  </a:cubicBezTo>
                  <a:lnTo>
                    <a:pt x="1" y="10590"/>
                  </a:lnTo>
                  <a:cubicBezTo>
                    <a:pt x="1" y="10909"/>
                    <a:pt x="258" y="11169"/>
                    <a:pt x="581" y="11169"/>
                  </a:cubicBezTo>
                  <a:lnTo>
                    <a:pt x="2668" y="11169"/>
                  </a:lnTo>
                  <a:cubicBezTo>
                    <a:pt x="2988" y="11169"/>
                    <a:pt x="3249" y="10909"/>
                    <a:pt x="3249" y="10590"/>
                  </a:cubicBezTo>
                  <a:lnTo>
                    <a:pt x="3249" y="3983"/>
                  </a:lnTo>
                  <a:cubicBezTo>
                    <a:pt x="3249" y="3406"/>
                    <a:pt x="3067" y="2618"/>
                    <a:pt x="2203" y="2416"/>
                  </a:cubicBezTo>
                  <a:lnTo>
                    <a:pt x="2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2"/>
            <p:cNvSpPr/>
            <p:nvPr/>
          </p:nvSpPr>
          <p:spPr>
            <a:xfrm>
              <a:off x="7781859" y="2415657"/>
              <a:ext cx="94462" cy="22441"/>
            </a:xfrm>
            <a:custGeom>
              <a:avLst/>
              <a:gdLst/>
              <a:ahLst/>
              <a:cxnLst/>
              <a:rect l="l" t="t" r="r" b="b"/>
              <a:pathLst>
                <a:path w="1347" h="320" extrusionOk="0">
                  <a:moveTo>
                    <a:pt x="17" y="0"/>
                  </a:moveTo>
                  <a:cubicBezTo>
                    <a:pt x="8" y="0"/>
                    <a:pt x="1" y="8"/>
                    <a:pt x="1" y="20"/>
                  </a:cubicBezTo>
                  <a:lnTo>
                    <a:pt x="1" y="320"/>
                  </a:lnTo>
                  <a:lnTo>
                    <a:pt x="1347" y="320"/>
                  </a:lnTo>
                  <a:lnTo>
                    <a:pt x="1347" y="20"/>
                  </a:lnTo>
                  <a:cubicBezTo>
                    <a:pt x="1347" y="8"/>
                    <a:pt x="1338" y="0"/>
                    <a:pt x="1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2"/>
            <p:cNvSpPr/>
            <p:nvPr/>
          </p:nvSpPr>
          <p:spPr>
            <a:xfrm>
              <a:off x="7783542" y="2430594"/>
              <a:ext cx="14727" cy="7504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3" y="0"/>
                  </a:moveTo>
                  <a:cubicBezTo>
                    <a:pt x="48" y="0"/>
                    <a:pt x="1" y="48"/>
                    <a:pt x="1" y="103"/>
                  </a:cubicBezTo>
                  <a:lnTo>
                    <a:pt x="1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3" y="0"/>
                    <a:pt x="1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2"/>
            <p:cNvSpPr/>
            <p:nvPr/>
          </p:nvSpPr>
          <p:spPr>
            <a:xfrm>
              <a:off x="7798759" y="2430594"/>
              <a:ext cx="14727" cy="7504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2"/>
            <p:cNvSpPr/>
            <p:nvPr/>
          </p:nvSpPr>
          <p:spPr>
            <a:xfrm>
              <a:off x="7813977" y="2430594"/>
              <a:ext cx="14727" cy="7504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2"/>
            <p:cNvSpPr/>
            <p:nvPr/>
          </p:nvSpPr>
          <p:spPr>
            <a:xfrm>
              <a:off x="7829195" y="2430594"/>
              <a:ext cx="15007" cy="7504"/>
            </a:xfrm>
            <a:custGeom>
              <a:avLst/>
              <a:gdLst/>
              <a:ahLst/>
              <a:cxnLst/>
              <a:rect l="l" t="t" r="r" b="b"/>
              <a:pathLst>
                <a:path w="214" h="107" extrusionOk="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cubicBezTo>
                    <a:pt x="210" y="107"/>
                    <a:pt x="213" y="107"/>
                    <a:pt x="213" y="103"/>
                  </a:cubicBezTo>
                  <a:cubicBezTo>
                    <a:pt x="213" y="48"/>
                    <a:pt x="166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2"/>
            <p:cNvSpPr/>
            <p:nvPr/>
          </p:nvSpPr>
          <p:spPr>
            <a:xfrm>
              <a:off x="7844483" y="2430594"/>
              <a:ext cx="15007" cy="7504"/>
            </a:xfrm>
            <a:custGeom>
              <a:avLst/>
              <a:gdLst/>
              <a:ahLst/>
              <a:cxnLst/>
              <a:rect l="l" t="t" r="r" b="b"/>
              <a:pathLst>
                <a:path w="214" h="107" extrusionOk="0">
                  <a:moveTo>
                    <a:pt x="106" y="0"/>
                  </a:moveTo>
                  <a:cubicBezTo>
                    <a:pt x="47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3" y="107"/>
                  </a:lnTo>
                  <a:lnTo>
                    <a:pt x="213" y="103"/>
                  </a:lnTo>
                  <a:cubicBezTo>
                    <a:pt x="213" y="48"/>
                    <a:pt x="166" y="0"/>
                    <a:pt x="106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2"/>
            <p:cNvSpPr/>
            <p:nvPr/>
          </p:nvSpPr>
          <p:spPr>
            <a:xfrm>
              <a:off x="7859630" y="2430594"/>
              <a:ext cx="15077" cy="7504"/>
            </a:xfrm>
            <a:custGeom>
              <a:avLst/>
              <a:gdLst/>
              <a:ahLst/>
              <a:cxnLst/>
              <a:rect l="l" t="t" r="r" b="b"/>
              <a:pathLst>
                <a:path w="215" h="107" extrusionOk="0">
                  <a:moveTo>
                    <a:pt x="107" y="0"/>
                  </a:moveTo>
                  <a:cubicBezTo>
                    <a:pt x="48" y="0"/>
                    <a:pt x="1" y="48"/>
                    <a:pt x="1" y="103"/>
                  </a:cubicBezTo>
                  <a:cubicBezTo>
                    <a:pt x="1" y="107"/>
                    <a:pt x="5" y="107"/>
                    <a:pt x="5" y="107"/>
                  </a:cubicBezTo>
                  <a:lnTo>
                    <a:pt x="214" y="107"/>
                  </a:lnTo>
                  <a:lnTo>
                    <a:pt x="214" y="103"/>
                  </a:lnTo>
                  <a:cubicBezTo>
                    <a:pt x="214" y="48"/>
                    <a:pt x="167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2"/>
            <p:cNvSpPr/>
            <p:nvPr/>
          </p:nvSpPr>
          <p:spPr>
            <a:xfrm>
              <a:off x="7785716" y="2468533"/>
              <a:ext cx="86467" cy="49861"/>
            </a:xfrm>
            <a:custGeom>
              <a:avLst/>
              <a:gdLst/>
              <a:ahLst/>
              <a:cxnLst/>
              <a:rect l="l" t="t" r="r" b="b"/>
              <a:pathLst>
                <a:path w="1233" h="711" extrusionOk="0">
                  <a:moveTo>
                    <a:pt x="616" y="0"/>
                  </a:moveTo>
                  <a:cubicBezTo>
                    <a:pt x="474" y="0"/>
                    <a:pt x="348" y="83"/>
                    <a:pt x="293" y="209"/>
                  </a:cubicBezTo>
                  <a:lnTo>
                    <a:pt x="1" y="209"/>
                  </a:lnTo>
                  <a:lnTo>
                    <a:pt x="1" y="498"/>
                  </a:lnTo>
                  <a:lnTo>
                    <a:pt x="293" y="498"/>
                  </a:lnTo>
                  <a:cubicBezTo>
                    <a:pt x="348" y="623"/>
                    <a:pt x="474" y="711"/>
                    <a:pt x="616" y="711"/>
                  </a:cubicBezTo>
                  <a:cubicBezTo>
                    <a:pt x="762" y="711"/>
                    <a:pt x="885" y="623"/>
                    <a:pt x="940" y="498"/>
                  </a:cubicBezTo>
                  <a:lnTo>
                    <a:pt x="1232" y="498"/>
                  </a:lnTo>
                  <a:lnTo>
                    <a:pt x="1232" y="209"/>
                  </a:lnTo>
                  <a:lnTo>
                    <a:pt x="940" y="209"/>
                  </a:lnTo>
                  <a:cubicBezTo>
                    <a:pt x="885" y="83"/>
                    <a:pt x="762" y="0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2"/>
            <p:cNvSpPr/>
            <p:nvPr/>
          </p:nvSpPr>
          <p:spPr>
            <a:xfrm>
              <a:off x="7731226" y="2723378"/>
              <a:ext cx="195445" cy="222585"/>
            </a:xfrm>
            <a:custGeom>
              <a:avLst/>
              <a:gdLst/>
              <a:ahLst/>
              <a:cxnLst/>
              <a:rect l="l" t="t" r="r" b="b"/>
              <a:pathLst>
                <a:path w="2787" h="3174" extrusionOk="0">
                  <a:moveTo>
                    <a:pt x="0" y="0"/>
                  </a:moveTo>
                  <a:lnTo>
                    <a:pt x="0" y="3173"/>
                  </a:lnTo>
                  <a:lnTo>
                    <a:pt x="2787" y="3173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2"/>
            <p:cNvSpPr/>
            <p:nvPr/>
          </p:nvSpPr>
          <p:spPr>
            <a:xfrm>
              <a:off x="7254359" y="3021772"/>
              <a:ext cx="261015" cy="179947"/>
            </a:xfrm>
            <a:custGeom>
              <a:avLst/>
              <a:gdLst/>
              <a:ahLst/>
              <a:cxnLst/>
              <a:rect l="l" t="t" r="r" b="b"/>
              <a:pathLst>
                <a:path w="3722" h="2566" extrusionOk="0">
                  <a:moveTo>
                    <a:pt x="1137" y="0"/>
                  </a:moveTo>
                  <a:cubicBezTo>
                    <a:pt x="761" y="0"/>
                    <a:pt x="396" y="186"/>
                    <a:pt x="277" y="840"/>
                  </a:cubicBezTo>
                  <a:cubicBezTo>
                    <a:pt x="1" y="2356"/>
                    <a:pt x="1552" y="2565"/>
                    <a:pt x="1552" y="2565"/>
                  </a:cubicBezTo>
                  <a:cubicBezTo>
                    <a:pt x="3651" y="2565"/>
                    <a:pt x="3722" y="636"/>
                    <a:pt x="3170" y="359"/>
                  </a:cubicBezTo>
                  <a:cubicBezTo>
                    <a:pt x="2968" y="258"/>
                    <a:pt x="2778" y="226"/>
                    <a:pt x="2617" y="226"/>
                  </a:cubicBezTo>
                  <a:cubicBezTo>
                    <a:pt x="2337" y="226"/>
                    <a:pt x="2148" y="323"/>
                    <a:pt x="2148" y="323"/>
                  </a:cubicBezTo>
                  <a:cubicBezTo>
                    <a:pt x="2148" y="323"/>
                    <a:pt x="1633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2"/>
            <p:cNvSpPr/>
            <p:nvPr/>
          </p:nvSpPr>
          <p:spPr>
            <a:xfrm>
              <a:off x="7339283" y="2941195"/>
              <a:ext cx="73143" cy="105261"/>
            </a:xfrm>
            <a:custGeom>
              <a:avLst/>
              <a:gdLst/>
              <a:ahLst/>
              <a:cxnLst/>
              <a:rect l="l" t="t" r="r" b="b"/>
              <a:pathLst>
                <a:path w="1043" h="1501" extrusionOk="0">
                  <a:moveTo>
                    <a:pt x="31" y="1"/>
                  </a:moveTo>
                  <a:cubicBezTo>
                    <a:pt x="21" y="1"/>
                    <a:pt x="11" y="7"/>
                    <a:pt x="6" y="16"/>
                  </a:cubicBezTo>
                  <a:cubicBezTo>
                    <a:pt x="1" y="28"/>
                    <a:pt x="6" y="44"/>
                    <a:pt x="21" y="51"/>
                  </a:cubicBezTo>
                  <a:cubicBezTo>
                    <a:pt x="988" y="486"/>
                    <a:pt x="913" y="1461"/>
                    <a:pt x="913" y="1472"/>
                  </a:cubicBezTo>
                  <a:cubicBezTo>
                    <a:pt x="913" y="1484"/>
                    <a:pt x="921" y="1501"/>
                    <a:pt x="937" y="1501"/>
                  </a:cubicBezTo>
                  <a:cubicBezTo>
                    <a:pt x="953" y="1501"/>
                    <a:pt x="964" y="1488"/>
                    <a:pt x="964" y="1477"/>
                  </a:cubicBezTo>
                  <a:cubicBezTo>
                    <a:pt x="964" y="1465"/>
                    <a:pt x="1043" y="454"/>
                    <a:pt x="41" y="4"/>
                  </a:cubicBezTo>
                  <a:cubicBezTo>
                    <a:pt x="38" y="2"/>
                    <a:pt x="34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2"/>
            <p:cNvSpPr/>
            <p:nvPr/>
          </p:nvSpPr>
          <p:spPr>
            <a:xfrm>
              <a:off x="7394684" y="2921419"/>
              <a:ext cx="94181" cy="72442"/>
            </a:xfrm>
            <a:custGeom>
              <a:avLst/>
              <a:gdLst/>
              <a:ahLst/>
              <a:cxnLst/>
              <a:rect l="l" t="t" r="r" b="b"/>
              <a:pathLst>
                <a:path w="1343" h="1033" extrusionOk="0">
                  <a:moveTo>
                    <a:pt x="792" y="0"/>
                  </a:moveTo>
                  <a:cubicBezTo>
                    <a:pt x="64" y="0"/>
                    <a:pt x="1" y="1032"/>
                    <a:pt x="1" y="1032"/>
                  </a:cubicBezTo>
                  <a:cubicBezTo>
                    <a:pt x="1" y="1032"/>
                    <a:pt x="1342" y="930"/>
                    <a:pt x="1074" y="45"/>
                  </a:cubicBezTo>
                  <a:cubicBezTo>
                    <a:pt x="970" y="14"/>
                    <a:pt x="877" y="0"/>
                    <a:pt x="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2"/>
            <p:cNvSpPr/>
            <p:nvPr/>
          </p:nvSpPr>
          <p:spPr>
            <a:xfrm>
              <a:off x="5104526" y="3022403"/>
              <a:ext cx="568243" cy="128053"/>
            </a:xfrm>
            <a:custGeom>
              <a:avLst/>
              <a:gdLst/>
              <a:ahLst/>
              <a:cxnLst/>
              <a:rect l="l" t="t" r="r" b="b"/>
              <a:pathLst>
                <a:path w="8103" h="1826" extrusionOk="0">
                  <a:moveTo>
                    <a:pt x="4336" y="0"/>
                  </a:moveTo>
                  <a:cubicBezTo>
                    <a:pt x="3969" y="0"/>
                    <a:pt x="3605" y="21"/>
                    <a:pt x="3260" y="70"/>
                  </a:cubicBezTo>
                  <a:cubicBezTo>
                    <a:pt x="1185" y="366"/>
                    <a:pt x="1" y="1700"/>
                    <a:pt x="1236" y="1798"/>
                  </a:cubicBezTo>
                  <a:cubicBezTo>
                    <a:pt x="1483" y="1818"/>
                    <a:pt x="1898" y="1826"/>
                    <a:pt x="2404" y="1826"/>
                  </a:cubicBezTo>
                  <a:cubicBezTo>
                    <a:pt x="4427" y="1826"/>
                    <a:pt x="7905" y="1700"/>
                    <a:pt x="7905" y="1700"/>
                  </a:cubicBezTo>
                  <a:lnTo>
                    <a:pt x="8103" y="516"/>
                  </a:lnTo>
                  <a:cubicBezTo>
                    <a:pt x="8103" y="516"/>
                    <a:pt x="6179" y="0"/>
                    <a:pt x="4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2"/>
            <p:cNvSpPr/>
            <p:nvPr/>
          </p:nvSpPr>
          <p:spPr>
            <a:xfrm>
              <a:off x="5104526" y="3148493"/>
              <a:ext cx="786340" cy="27770"/>
            </a:xfrm>
            <a:custGeom>
              <a:avLst/>
              <a:gdLst/>
              <a:ahLst/>
              <a:cxnLst/>
              <a:rect l="l" t="t" r="r" b="b"/>
              <a:pathLst>
                <a:path w="11213" h="396" extrusionOk="0">
                  <a:moveTo>
                    <a:pt x="1" y="0"/>
                  </a:moveTo>
                  <a:lnTo>
                    <a:pt x="1" y="395"/>
                  </a:lnTo>
                  <a:lnTo>
                    <a:pt x="11212" y="395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2"/>
            <p:cNvSpPr/>
            <p:nvPr/>
          </p:nvSpPr>
          <p:spPr>
            <a:xfrm>
              <a:off x="3892860" y="3174511"/>
              <a:ext cx="4931646" cy="78683"/>
            </a:xfrm>
            <a:custGeom>
              <a:avLst/>
              <a:gdLst/>
              <a:ahLst/>
              <a:cxnLst/>
              <a:rect l="l" t="t" r="r" b="b"/>
              <a:pathLst>
                <a:path w="70324" h="1122" extrusionOk="0">
                  <a:moveTo>
                    <a:pt x="1" y="1"/>
                  </a:moveTo>
                  <a:lnTo>
                    <a:pt x="1" y="1121"/>
                  </a:lnTo>
                  <a:lnTo>
                    <a:pt x="70323" y="1121"/>
                  </a:lnTo>
                  <a:lnTo>
                    <a:pt x="703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2"/>
            <p:cNvSpPr/>
            <p:nvPr/>
          </p:nvSpPr>
          <p:spPr>
            <a:xfrm>
              <a:off x="5210839" y="3752154"/>
              <a:ext cx="47897" cy="1046162"/>
            </a:xfrm>
            <a:custGeom>
              <a:avLst/>
              <a:gdLst/>
              <a:ahLst/>
              <a:cxnLst/>
              <a:rect l="l" t="t" r="r" b="b"/>
              <a:pathLst>
                <a:path w="683" h="14918" extrusionOk="0">
                  <a:moveTo>
                    <a:pt x="0" y="0"/>
                  </a:moveTo>
                  <a:lnTo>
                    <a:pt x="0" y="14918"/>
                  </a:lnTo>
                  <a:lnTo>
                    <a:pt x="682" y="14918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2"/>
            <p:cNvSpPr/>
            <p:nvPr/>
          </p:nvSpPr>
          <p:spPr>
            <a:xfrm>
              <a:off x="5649978" y="3752154"/>
              <a:ext cx="48248" cy="1046162"/>
            </a:xfrm>
            <a:custGeom>
              <a:avLst/>
              <a:gdLst/>
              <a:ahLst/>
              <a:cxnLst/>
              <a:rect l="l" t="t" r="r" b="b"/>
              <a:pathLst>
                <a:path w="688" h="14918" extrusionOk="0">
                  <a:moveTo>
                    <a:pt x="1" y="0"/>
                  </a:moveTo>
                  <a:lnTo>
                    <a:pt x="1" y="14918"/>
                  </a:lnTo>
                  <a:lnTo>
                    <a:pt x="688" y="1491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2"/>
            <p:cNvSpPr/>
            <p:nvPr/>
          </p:nvSpPr>
          <p:spPr>
            <a:xfrm>
              <a:off x="5245693" y="4461147"/>
              <a:ext cx="410737" cy="35765"/>
            </a:xfrm>
            <a:custGeom>
              <a:avLst/>
              <a:gdLst/>
              <a:ahLst/>
              <a:cxnLst/>
              <a:rect l="l" t="t" r="r" b="b"/>
              <a:pathLst>
                <a:path w="5857" h="510" extrusionOk="0">
                  <a:moveTo>
                    <a:pt x="1" y="1"/>
                  </a:moveTo>
                  <a:lnTo>
                    <a:pt x="1" y="510"/>
                  </a:lnTo>
                  <a:lnTo>
                    <a:pt x="5857" y="510"/>
                  </a:lnTo>
                  <a:lnTo>
                    <a:pt x="5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2"/>
            <p:cNvSpPr/>
            <p:nvPr/>
          </p:nvSpPr>
          <p:spPr>
            <a:xfrm>
              <a:off x="6936961" y="3752154"/>
              <a:ext cx="47897" cy="1046162"/>
            </a:xfrm>
            <a:custGeom>
              <a:avLst/>
              <a:gdLst/>
              <a:ahLst/>
              <a:cxnLst/>
              <a:rect l="l" t="t" r="r" b="b"/>
              <a:pathLst>
                <a:path w="683" h="14918" extrusionOk="0">
                  <a:moveTo>
                    <a:pt x="0" y="0"/>
                  </a:moveTo>
                  <a:lnTo>
                    <a:pt x="0" y="14918"/>
                  </a:lnTo>
                  <a:lnTo>
                    <a:pt x="683" y="14918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2"/>
            <p:cNvSpPr/>
            <p:nvPr/>
          </p:nvSpPr>
          <p:spPr>
            <a:xfrm>
              <a:off x="7376170" y="3752154"/>
              <a:ext cx="48248" cy="1046162"/>
            </a:xfrm>
            <a:custGeom>
              <a:avLst/>
              <a:gdLst/>
              <a:ahLst/>
              <a:cxnLst/>
              <a:rect l="l" t="t" r="r" b="b"/>
              <a:pathLst>
                <a:path w="688" h="14918" extrusionOk="0">
                  <a:moveTo>
                    <a:pt x="1" y="0"/>
                  </a:moveTo>
                  <a:lnTo>
                    <a:pt x="1" y="14918"/>
                  </a:lnTo>
                  <a:lnTo>
                    <a:pt x="687" y="14918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2"/>
            <p:cNvSpPr/>
            <p:nvPr/>
          </p:nvSpPr>
          <p:spPr>
            <a:xfrm>
              <a:off x="6971814" y="4461147"/>
              <a:ext cx="410737" cy="35765"/>
            </a:xfrm>
            <a:custGeom>
              <a:avLst/>
              <a:gdLst/>
              <a:ahLst/>
              <a:cxnLst/>
              <a:rect l="l" t="t" r="r" b="b"/>
              <a:pathLst>
                <a:path w="5857" h="510" extrusionOk="0">
                  <a:moveTo>
                    <a:pt x="0" y="1"/>
                  </a:moveTo>
                  <a:lnTo>
                    <a:pt x="0" y="510"/>
                  </a:lnTo>
                  <a:lnTo>
                    <a:pt x="5857" y="510"/>
                  </a:lnTo>
                  <a:lnTo>
                    <a:pt x="5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2"/>
            <p:cNvSpPr/>
            <p:nvPr/>
          </p:nvSpPr>
          <p:spPr>
            <a:xfrm>
              <a:off x="5121146" y="3631183"/>
              <a:ext cx="666772" cy="125107"/>
            </a:xfrm>
            <a:custGeom>
              <a:avLst/>
              <a:gdLst/>
              <a:ahLst/>
              <a:cxnLst/>
              <a:rect l="l" t="t" r="r" b="b"/>
              <a:pathLst>
                <a:path w="9508" h="1784" extrusionOk="0">
                  <a:moveTo>
                    <a:pt x="1" y="0"/>
                  </a:moveTo>
                  <a:lnTo>
                    <a:pt x="1" y="1784"/>
                  </a:lnTo>
                  <a:lnTo>
                    <a:pt x="9507" y="1784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2"/>
            <p:cNvSpPr/>
            <p:nvPr/>
          </p:nvSpPr>
          <p:spPr>
            <a:xfrm>
              <a:off x="6847268" y="3631183"/>
              <a:ext cx="666492" cy="125107"/>
            </a:xfrm>
            <a:custGeom>
              <a:avLst/>
              <a:gdLst/>
              <a:ahLst/>
              <a:cxnLst/>
              <a:rect l="l" t="t" r="r" b="b"/>
              <a:pathLst>
                <a:path w="9504" h="1784" extrusionOk="0">
                  <a:moveTo>
                    <a:pt x="0" y="0"/>
                  </a:moveTo>
                  <a:lnTo>
                    <a:pt x="0" y="1784"/>
                  </a:lnTo>
                  <a:lnTo>
                    <a:pt x="9503" y="1784"/>
                  </a:lnTo>
                  <a:lnTo>
                    <a:pt x="95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2"/>
            <p:cNvSpPr/>
            <p:nvPr/>
          </p:nvSpPr>
          <p:spPr>
            <a:xfrm>
              <a:off x="7960333" y="3200388"/>
              <a:ext cx="642438" cy="635075"/>
            </a:xfrm>
            <a:custGeom>
              <a:avLst/>
              <a:gdLst/>
              <a:ahLst/>
              <a:cxnLst/>
              <a:rect l="l" t="t" r="r" b="b"/>
              <a:pathLst>
                <a:path w="9161" h="9056" extrusionOk="0">
                  <a:moveTo>
                    <a:pt x="595" y="0"/>
                  </a:moveTo>
                  <a:cubicBezTo>
                    <a:pt x="457" y="0"/>
                    <a:pt x="319" y="54"/>
                    <a:pt x="214" y="160"/>
                  </a:cubicBezTo>
                  <a:cubicBezTo>
                    <a:pt x="1" y="369"/>
                    <a:pt x="1" y="712"/>
                    <a:pt x="214" y="922"/>
                  </a:cubicBezTo>
                  <a:lnTo>
                    <a:pt x="8182" y="8894"/>
                  </a:lnTo>
                  <a:cubicBezTo>
                    <a:pt x="8289" y="9000"/>
                    <a:pt x="8427" y="9056"/>
                    <a:pt x="8565" y="9056"/>
                  </a:cubicBezTo>
                  <a:cubicBezTo>
                    <a:pt x="8703" y="9056"/>
                    <a:pt x="8842" y="9000"/>
                    <a:pt x="8948" y="8894"/>
                  </a:cubicBezTo>
                  <a:cubicBezTo>
                    <a:pt x="9161" y="8685"/>
                    <a:pt x="9161" y="8342"/>
                    <a:pt x="8948" y="8132"/>
                  </a:cubicBezTo>
                  <a:lnTo>
                    <a:pt x="976" y="160"/>
                  </a:lnTo>
                  <a:cubicBezTo>
                    <a:pt x="872" y="54"/>
                    <a:pt x="734" y="0"/>
                    <a:pt x="595" y="0"/>
                  </a:cubicBezTo>
                  <a:close/>
                </a:path>
              </a:pathLst>
            </a:custGeom>
            <a:solidFill>
              <a:srgbClr val="2823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2"/>
            <p:cNvSpPr/>
            <p:nvPr/>
          </p:nvSpPr>
          <p:spPr>
            <a:xfrm>
              <a:off x="4112640" y="3200388"/>
              <a:ext cx="642158" cy="635075"/>
            </a:xfrm>
            <a:custGeom>
              <a:avLst/>
              <a:gdLst/>
              <a:ahLst/>
              <a:cxnLst/>
              <a:rect l="l" t="t" r="r" b="b"/>
              <a:pathLst>
                <a:path w="9157" h="9056" extrusionOk="0">
                  <a:moveTo>
                    <a:pt x="8566" y="0"/>
                  </a:moveTo>
                  <a:cubicBezTo>
                    <a:pt x="8427" y="0"/>
                    <a:pt x="8288" y="54"/>
                    <a:pt x="8182" y="160"/>
                  </a:cubicBezTo>
                  <a:lnTo>
                    <a:pt x="209" y="8132"/>
                  </a:lnTo>
                  <a:cubicBezTo>
                    <a:pt x="0" y="8342"/>
                    <a:pt x="0" y="8685"/>
                    <a:pt x="209" y="8894"/>
                  </a:cubicBezTo>
                  <a:cubicBezTo>
                    <a:pt x="316" y="9000"/>
                    <a:pt x="454" y="9056"/>
                    <a:pt x="592" y="9056"/>
                  </a:cubicBezTo>
                  <a:cubicBezTo>
                    <a:pt x="730" y="9056"/>
                    <a:pt x="869" y="9000"/>
                    <a:pt x="975" y="8894"/>
                  </a:cubicBezTo>
                  <a:lnTo>
                    <a:pt x="8947" y="922"/>
                  </a:lnTo>
                  <a:cubicBezTo>
                    <a:pt x="9156" y="712"/>
                    <a:pt x="9156" y="369"/>
                    <a:pt x="8947" y="160"/>
                  </a:cubicBezTo>
                  <a:cubicBezTo>
                    <a:pt x="8842" y="54"/>
                    <a:pt x="8704" y="0"/>
                    <a:pt x="8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2"/>
            <p:cNvSpPr/>
            <p:nvPr/>
          </p:nvSpPr>
          <p:spPr>
            <a:xfrm>
              <a:off x="5475361" y="2511101"/>
              <a:ext cx="1172953" cy="666422"/>
            </a:xfrm>
            <a:custGeom>
              <a:avLst/>
              <a:gdLst/>
              <a:ahLst/>
              <a:cxnLst/>
              <a:rect l="l" t="t" r="r" b="b"/>
              <a:pathLst>
                <a:path w="16726" h="9503" extrusionOk="0">
                  <a:moveTo>
                    <a:pt x="14717" y="0"/>
                  </a:moveTo>
                  <a:lnTo>
                    <a:pt x="11130" y="5537"/>
                  </a:lnTo>
                  <a:lnTo>
                    <a:pt x="4622" y="7969"/>
                  </a:lnTo>
                  <a:cubicBezTo>
                    <a:pt x="4622" y="7969"/>
                    <a:pt x="3549" y="7299"/>
                    <a:pt x="2746" y="7299"/>
                  </a:cubicBezTo>
                  <a:cubicBezTo>
                    <a:pt x="2612" y="7299"/>
                    <a:pt x="2485" y="7317"/>
                    <a:pt x="2373" y="7361"/>
                  </a:cubicBezTo>
                  <a:cubicBezTo>
                    <a:pt x="1888" y="7601"/>
                    <a:pt x="2314" y="7847"/>
                    <a:pt x="2314" y="7847"/>
                  </a:cubicBezTo>
                  <a:cubicBezTo>
                    <a:pt x="2314" y="7847"/>
                    <a:pt x="1584" y="7847"/>
                    <a:pt x="731" y="8636"/>
                  </a:cubicBezTo>
                  <a:cubicBezTo>
                    <a:pt x="1" y="9315"/>
                    <a:pt x="1949" y="9502"/>
                    <a:pt x="3019" y="9502"/>
                  </a:cubicBezTo>
                  <a:cubicBezTo>
                    <a:pt x="3198" y="9502"/>
                    <a:pt x="3352" y="9497"/>
                    <a:pt x="3466" y="9488"/>
                  </a:cubicBezTo>
                  <a:cubicBezTo>
                    <a:pt x="4259" y="9428"/>
                    <a:pt x="5048" y="8943"/>
                    <a:pt x="5048" y="8943"/>
                  </a:cubicBezTo>
                  <a:lnTo>
                    <a:pt x="12286" y="6753"/>
                  </a:lnTo>
                  <a:lnTo>
                    <a:pt x="16726" y="1098"/>
                  </a:lnTo>
                  <a:lnTo>
                    <a:pt x="14717" y="0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2"/>
            <p:cNvSpPr/>
            <p:nvPr/>
          </p:nvSpPr>
          <p:spPr>
            <a:xfrm>
              <a:off x="6475591" y="2401491"/>
              <a:ext cx="319150" cy="308140"/>
            </a:xfrm>
            <a:custGeom>
              <a:avLst/>
              <a:gdLst/>
              <a:ahLst/>
              <a:cxnLst/>
              <a:rect l="l" t="t" r="r" b="b"/>
              <a:pathLst>
                <a:path w="4551" h="4394" extrusionOk="0">
                  <a:moveTo>
                    <a:pt x="3253" y="1"/>
                  </a:moveTo>
                  <a:lnTo>
                    <a:pt x="0" y="1165"/>
                  </a:lnTo>
                  <a:cubicBezTo>
                    <a:pt x="0" y="1165"/>
                    <a:pt x="166" y="1410"/>
                    <a:pt x="1737" y="4393"/>
                  </a:cubicBezTo>
                  <a:cubicBezTo>
                    <a:pt x="4550" y="917"/>
                    <a:pt x="3253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2"/>
            <p:cNvSpPr/>
            <p:nvPr/>
          </p:nvSpPr>
          <p:spPr>
            <a:xfrm>
              <a:off x="5506077" y="2552617"/>
              <a:ext cx="7854" cy="65078"/>
            </a:xfrm>
            <a:custGeom>
              <a:avLst/>
              <a:gdLst/>
              <a:ahLst/>
              <a:cxnLst/>
              <a:rect l="l" t="t" r="r" b="b"/>
              <a:pathLst>
                <a:path w="112" h="928" extrusionOk="0">
                  <a:moveTo>
                    <a:pt x="60" y="0"/>
                  </a:moveTo>
                  <a:cubicBezTo>
                    <a:pt x="17" y="155"/>
                    <a:pt x="5" y="312"/>
                    <a:pt x="0" y="466"/>
                  </a:cubicBezTo>
                  <a:cubicBezTo>
                    <a:pt x="0" y="620"/>
                    <a:pt x="9" y="774"/>
                    <a:pt x="48" y="928"/>
                  </a:cubicBezTo>
                  <a:cubicBezTo>
                    <a:pt x="91" y="774"/>
                    <a:pt x="104" y="620"/>
                    <a:pt x="111" y="466"/>
                  </a:cubicBezTo>
                  <a:cubicBezTo>
                    <a:pt x="111" y="312"/>
                    <a:pt x="104" y="159"/>
                    <a:pt x="60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2"/>
            <p:cNvSpPr/>
            <p:nvPr/>
          </p:nvSpPr>
          <p:spPr>
            <a:xfrm>
              <a:off x="5472626" y="2556824"/>
              <a:ext cx="21880" cy="120970"/>
            </a:xfrm>
            <a:custGeom>
              <a:avLst/>
              <a:gdLst/>
              <a:ahLst/>
              <a:cxnLst/>
              <a:rect l="l" t="t" r="r" b="b"/>
              <a:pathLst>
                <a:path w="312" h="1725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292"/>
                    <a:pt x="56" y="583"/>
                    <a:pt x="103" y="872"/>
                  </a:cubicBezTo>
                  <a:cubicBezTo>
                    <a:pt x="158" y="1157"/>
                    <a:pt x="217" y="1444"/>
                    <a:pt x="312" y="1725"/>
                  </a:cubicBezTo>
                  <a:cubicBezTo>
                    <a:pt x="304" y="1428"/>
                    <a:pt x="261" y="1140"/>
                    <a:pt x="209" y="852"/>
                  </a:cubicBezTo>
                  <a:cubicBezTo>
                    <a:pt x="154" y="565"/>
                    <a:pt x="95" y="280"/>
                    <a:pt x="0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2"/>
            <p:cNvSpPr/>
            <p:nvPr/>
          </p:nvSpPr>
          <p:spPr>
            <a:xfrm>
              <a:off x="5436931" y="2574427"/>
              <a:ext cx="37658" cy="125248"/>
            </a:xfrm>
            <a:custGeom>
              <a:avLst/>
              <a:gdLst/>
              <a:ahLst/>
              <a:cxnLst/>
              <a:rect l="l" t="t" r="r" b="b"/>
              <a:pathLst>
                <a:path w="537" h="1786" extrusionOk="0">
                  <a:moveTo>
                    <a:pt x="0" y="1"/>
                  </a:moveTo>
                  <a:lnTo>
                    <a:pt x="0" y="1"/>
                  </a:lnTo>
                  <a:cubicBezTo>
                    <a:pt x="52" y="309"/>
                    <a:pt x="130" y="609"/>
                    <a:pt x="217" y="909"/>
                  </a:cubicBezTo>
                  <a:cubicBezTo>
                    <a:pt x="308" y="1205"/>
                    <a:pt x="411" y="1497"/>
                    <a:pt x="537" y="1785"/>
                  </a:cubicBezTo>
                  <a:cubicBezTo>
                    <a:pt x="489" y="1474"/>
                    <a:pt x="411" y="1174"/>
                    <a:pt x="323" y="877"/>
                  </a:cubicBezTo>
                  <a:cubicBezTo>
                    <a:pt x="229" y="582"/>
                    <a:pt x="130" y="285"/>
                    <a:pt x="0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2"/>
            <p:cNvSpPr/>
            <p:nvPr/>
          </p:nvSpPr>
          <p:spPr>
            <a:xfrm>
              <a:off x="5407337" y="2590275"/>
              <a:ext cx="38219" cy="99932"/>
            </a:xfrm>
            <a:custGeom>
              <a:avLst/>
              <a:gdLst/>
              <a:ahLst/>
              <a:cxnLst/>
              <a:rect l="l" t="t" r="r" b="b"/>
              <a:pathLst>
                <a:path w="545" h="1425" extrusionOk="0">
                  <a:moveTo>
                    <a:pt x="0" y="0"/>
                  </a:moveTo>
                  <a:lnTo>
                    <a:pt x="0" y="0"/>
                  </a:lnTo>
                  <a:cubicBezTo>
                    <a:pt x="51" y="253"/>
                    <a:pt x="135" y="498"/>
                    <a:pt x="221" y="734"/>
                  </a:cubicBezTo>
                  <a:cubicBezTo>
                    <a:pt x="315" y="971"/>
                    <a:pt x="414" y="1204"/>
                    <a:pt x="545" y="1425"/>
                  </a:cubicBezTo>
                  <a:cubicBezTo>
                    <a:pt x="493" y="1172"/>
                    <a:pt x="410" y="931"/>
                    <a:pt x="324" y="695"/>
                  </a:cubicBezTo>
                  <a:cubicBezTo>
                    <a:pt x="229" y="458"/>
                    <a:pt x="130" y="225"/>
                    <a:pt x="0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2"/>
            <p:cNvSpPr/>
            <p:nvPr/>
          </p:nvSpPr>
          <p:spPr>
            <a:xfrm>
              <a:off x="5506918" y="2562575"/>
              <a:ext cx="22230" cy="65709"/>
            </a:xfrm>
            <a:custGeom>
              <a:avLst/>
              <a:gdLst/>
              <a:ahLst/>
              <a:cxnLst/>
              <a:rect l="l" t="t" r="r" b="b"/>
              <a:pathLst>
                <a:path w="317" h="937" extrusionOk="0">
                  <a:moveTo>
                    <a:pt x="79" y="0"/>
                  </a:moveTo>
                  <a:cubicBezTo>
                    <a:pt x="1" y="166"/>
                    <a:pt x="5" y="344"/>
                    <a:pt x="41" y="506"/>
                  </a:cubicBezTo>
                  <a:cubicBezTo>
                    <a:pt x="64" y="589"/>
                    <a:pt x="92" y="667"/>
                    <a:pt x="139" y="743"/>
                  </a:cubicBezTo>
                  <a:cubicBezTo>
                    <a:pt x="183" y="818"/>
                    <a:pt x="238" y="885"/>
                    <a:pt x="316" y="936"/>
                  </a:cubicBezTo>
                  <a:cubicBezTo>
                    <a:pt x="312" y="754"/>
                    <a:pt x="285" y="609"/>
                    <a:pt x="249" y="454"/>
                  </a:cubicBezTo>
                  <a:cubicBezTo>
                    <a:pt x="234" y="379"/>
                    <a:pt x="210" y="308"/>
                    <a:pt x="186" y="230"/>
                  </a:cubicBezTo>
                  <a:cubicBezTo>
                    <a:pt x="159" y="155"/>
                    <a:pt x="127" y="80"/>
                    <a:pt x="79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2"/>
            <p:cNvSpPr/>
            <p:nvPr/>
          </p:nvSpPr>
          <p:spPr>
            <a:xfrm>
              <a:off x="5637566" y="3058449"/>
              <a:ext cx="46565" cy="7714"/>
            </a:xfrm>
            <a:custGeom>
              <a:avLst/>
              <a:gdLst/>
              <a:ahLst/>
              <a:cxnLst/>
              <a:rect l="l" t="t" r="r" b="b"/>
              <a:pathLst>
                <a:path w="664" h="110" extrusionOk="0">
                  <a:moveTo>
                    <a:pt x="282" y="1"/>
                  </a:moveTo>
                  <a:cubicBezTo>
                    <a:pt x="188" y="1"/>
                    <a:pt x="94" y="11"/>
                    <a:pt x="1" y="42"/>
                  </a:cubicBezTo>
                  <a:cubicBezTo>
                    <a:pt x="107" y="89"/>
                    <a:pt x="218" y="104"/>
                    <a:pt x="328" y="108"/>
                  </a:cubicBezTo>
                  <a:cubicBezTo>
                    <a:pt x="350" y="109"/>
                    <a:pt x="372" y="109"/>
                    <a:pt x="394" y="109"/>
                  </a:cubicBezTo>
                  <a:cubicBezTo>
                    <a:pt x="483" y="109"/>
                    <a:pt x="572" y="100"/>
                    <a:pt x="664" y="69"/>
                  </a:cubicBezTo>
                  <a:cubicBezTo>
                    <a:pt x="553" y="26"/>
                    <a:pt x="442" y="9"/>
                    <a:pt x="332" y="2"/>
                  </a:cubicBezTo>
                  <a:cubicBezTo>
                    <a:pt x="316" y="1"/>
                    <a:pt x="299" y="1"/>
                    <a:pt x="282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2"/>
            <p:cNvSpPr/>
            <p:nvPr/>
          </p:nvSpPr>
          <p:spPr>
            <a:xfrm>
              <a:off x="5536302" y="3092742"/>
              <a:ext cx="106874" cy="14376"/>
            </a:xfrm>
            <a:custGeom>
              <a:avLst/>
              <a:gdLst/>
              <a:ahLst/>
              <a:cxnLst/>
              <a:rect l="l" t="t" r="r" b="b"/>
              <a:pathLst>
                <a:path w="1524" h="205" extrusionOk="0">
                  <a:moveTo>
                    <a:pt x="1417" y="1"/>
                  </a:moveTo>
                  <a:cubicBezTo>
                    <a:pt x="1199" y="1"/>
                    <a:pt x="978" y="22"/>
                    <a:pt x="758" y="50"/>
                  </a:cubicBezTo>
                  <a:cubicBezTo>
                    <a:pt x="505" y="85"/>
                    <a:pt x="249" y="129"/>
                    <a:pt x="0" y="203"/>
                  </a:cubicBezTo>
                  <a:cubicBezTo>
                    <a:pt x="34" y="204"/>
                    <a:pt x="67" y="205"/>
                    <a:pt x="100" y="205"/>
                  </a:cubicBezTo>
                  <a:cubicBezTo>
                    <a:pt x="325" y="205"/>
                    <a:pt x="545" y="183"/>
                    <a:pt x="766" y="156"/>
                  </a:cubicBezTo>
                  <a:cubicBezTo>
                    <a:pt x="1019" y="121"/>
                    <a:pt x="1271" y="77"/>
                    <a:pt x="1523" y="3"/>
                  </a:cubicBezTo>
                  <a:cubicBezTo>
                    <a:pt x="1488" y="1"/>
                    <a:pt x="1453" y="1"/>
                    <a:pt x="1417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>
              <a:off x="5519331" y="3116936"/>
              <a:ext cx="126861" cy="25246"/>
            </a:xfrm>
            <a:custGeom>
              <a:avLst/>
              <a:gdLst/>
              <a:ahLst/>
              <a:cxnLst/>
              <a:rect l="l" t="t" r="r" b="b"/>
              <a:pathLst>
                <a:path w="1809" h="360" extrusionOk="0">
                  <a:moveTo>
                    <a:pt x="1809" y="0"/>
                  </a:moveTo>
                  <a:lnTo>
                    <a:pt x="1809" y="0"/>
                  </a:lnTo>
                  <a:cubicBezTo>
                    <a:pt x="1501" y="17"/>
                    <a:pt x="1197" y="68"/>
                    <a:pt x="897" y="126"/>
                  </a:cubicBezTo>
                  <a:cubicBezTo>
                    <a:pt x="593" y="190"/>
                    <a:pt x="294" y="257"/>
                    <a:pt x="1" y="359"/>
                  </a:cubicBezTo>
                  <a:cubicBezTo>
                    <a:pt x="309" y="339"/>
                    <a:pt x="613" y="292"/>
                    <a:pt x="913" y="233"/>
                  </a:cubicBezTo>
                  <a:cubicBezTo>
                    <a:pt x="1213" y="170"/>
                    <a:pt x="1513" y="99"/>
                    <a:pt x="1809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>
              <a:off x="5555867" y="3147441"/>
              <a:ext cx="101404" cy="13254"/>
            </a:xfrm>
            <a:custGeom>
              <a:avLst/>
              <a:gdLst/>
              <a:ahLst/>
              <a:cxnLst/>
              <a:rect l="l" t="t" r="r" b="b"/>
              <a:pathLst>
                <a:path w="1446" h="189" extrusionOk="0">
                  <a:moveTo>
                    <a:pt x="1310" y="1"/>
                  </a:moveTo>
                  <a:cubicBezTo>
                    <a:pt x="1115" y="1"/>
                    <a:pt x="918" y="20"/>
                    <a:pt x="720" y="43"/>
                  </a:cubicBezTo>
                  <a:cubicBezTo>
                    <a:pt x="479" y="75"/>
                    <a:pt x="238" y="114"/>
                    <a:pt x="1" y="185"/>
                  </a:cubicBezTo>
                  <a:cubicBezTo>
                    <a:pt x="53" y="187"/>
                    <a:pt x="104" y="189"/>
                    <a:pt x="155" y="189"/>
                  </a:cubicBezTo>
                  <a:cubicBezTo>
                    <a:pt x="348" y="189"/>
                    <a:pt x="537" y="172"/>
                    <a:pt x="727" y="150"/>
                  </a:cubicBezTo>
                  <a:cubicBezTo>
                    <a:pt x="968" y="118"/>
                    <a:pt x="1205" y="79"/>
                    <a:pt x="1445" y="4"/>
                  </a:cubicBezTo>
                  <a:cubicBezTo>
                    <a:pt x="1400" y="2"/>
                    <a:pt x="1355" y="1"/>
                    <a:pt x="1310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5768424" y="2890563"/>
              <a:ext cx="2104" cy="1473"/>
            </a:xfrm>
            <a:custGeom>
              <a:avLst/>
              <a:gdLst/>
              <a:ahLst/>
              <a:cxnLst/>
              <a:rect l="l" t="t" r="r" b="b"/>
              <a:pathLst>
                <a:path w="30" h="21" extrusionOk="0">
                  <a:moveTo>
                    <a:pt x="13" y="0"/>
                  </a:moveTo>
                  <a:cubicBezTo>
                    <a:pt x="1" y="0"/>
                    <a:pt x="1" y="20"/>
                    <a:pt x="13" y="20"/>
                  </a:cubicBezTo>
                  <a:cubicBezTo>
                    <a:pt x="29" y="20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FF5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5663583" y="2802272"/>
              <a:ext cx="1964" cy="1753"/>
            </a:xfrm>
            <a:custGeom>
              <a:avLst/>
              <a:gdLst/>
              <a:ahLst/>
              <a:cxnLst/>
              <a:rect l="l" t="t" r="r" b="b"/>
              <a:pathLst>
                <a:path w="28" h="25" extrusionOk="0">
                  <a:moveTo>
                    <a:pt x="16" y="1"/>
                  </a:moveTo>
                  <a:cubicBezTo>
                    <a:pt x="0" y="1"/>
                    <a:pt x="0" y="24"/>
                    <a:pt x="16" y="24"/>
                  </a:cubicBezTo>
                  <a:cubicBezTo>
                    <a:pt x="28" y="24"/>
                    <a:pt x="28" y="1"/>
                    <a:pt x="16" y="1"/>
                  </a:cubicBezTo>
                  <a:close/>
                </a:path>
              </a:pathLst>
            </a:custGeom>
            <a:solidFill>
              <a:srgbClr val="FF5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>
              <a:off x="5519120" y="2791192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5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>
              <a:off x="5483425" y="2736422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>
              <a:off x="5533496" y="2764894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2"/>
            <p:cNvSpPr/>
            <p:nvPr/>
          </p:nvSpPr>
          <p:spPr>
            <a:xfrm>
              <a:off x="5514352" y="2807812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2"/>
            <p:cNvSpPr/>
            <p:nvPr/>
          </p:nvSpPr>
          <p:spPr>
            <a:xfrm>
              <a:off x="5493103" y="2788667"/>
              <a:ext cx="70" cy="421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2"/>
            <p:cNvSpPr/>
            <p:nvPr/>
          </p:nvSpPr>
          <p:spPr>
            <a:xfrm>
              <a:off x="5500817" y="2739227"/>
              <a:ext cx="11150" cy="15288"/>
            </a:xfrm>
            <a:custGeom>
              <a:avLst/>
              <a:gdLst/>
              <a:ahLst/>
              <a:cxnLst/>
              <a:rect l="l" t="t" r="r" b="b"/>
              <a:pathLst>
                <a:path w="159" h="218" extrusionOk="0">
                  <a:moveTo>
                    <a:pt x="126" y="0"/>
                  </a:moveTo>
                  <a:cubicBezTo>
                    <a:pt x="111" y="0"/>
                    <a:pt x="97" y="9"/>
                    <a:pt x="99" y="27"/>
                  </a:cubicBezTo>
                  <a:cubicBezTo>
                    <a:pt x="99" y="59"/>
                    <a:pt x="92" y="95"/>
                    <a:pt x="75" y="122"/>
                  </a:cubicBezTo>
                  <a:cubicBezTo>
                    <a:pt x="60" y="153"/>
                    <a:pt x="37" y="166"/>
                    <a:pt x="13" y="185"/>
                  </a:cubicBezTo>
                  <a:cubicBezTo>
                    <a:pt x="1" y="193"/>
                    <a:pt x="4" y="213"/>
                    <a:pt x="20" y="217"/>
                  </a:cubicBezTo>
                  <a:cubicBezTo>
                    <a:pt x="24" y="218"/>
                    <a:pt x="28" y="218"/>
                    <a:pt x="32" y="218"/>
                  </a:cubicBezTo>
                  <a:cubicBezTo>
                    <a:pt x="67" y="218"/>
                    <a:pt x="101" y="186"/>
                    <a:pt x="119" y="157"/>
                  </a:cubicBezTo>
                  <a:cubicBezTo>
                    <a:pt x="143" y="118"/>
                    <a:pt x="159" y="75"/>
                    <a:pt x="155" y="27"/>
                  </a:cubicBezTo>
                  <a:cubicBezTo>
                    <a:pt x="155" y="9"/>
                    <a:pt x="140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2"/>
            <p:cNvSpPr/>
            <p:nvPr/>
          </p:nvSpPr>
          <p:spPr>
            <a:xfrm>
              <a:off x="5519120" y="2779340"/>
              <a:ext cx="70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2"/>
            <p:cNvSpPr/>
            <p:nvPr/>
          </p:nvSpPr>
          <p:spPr>
            <a:xfrm>
              <a:off x="5533496" y="2810267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2"/>
            <p:cNvSpPr/>
            <p:nvPr/>
          </p:nvSpPr>
          <p:spPr>
            <a:xfrm>
              <a:off x="5502220" y="2818051"/>
              <a:ext cx="10309" cy="6522"/>
            </a:xfrm>
            <a:custGeom>
              <a:avLst/>
              <a:gdLst/>
              <a:ahLst/>
              <a:cxnLst/>
              <a:rect l="l" t="t" r="r" b="b"/>
              <a:pathLst>
                <a:path w="147" h="93" extrusionOk="0">
                  <a:moveTo>
                    <a:pt x="44" y="0"/>
                  </a:moveTo>
                  <a:cubicBezTo>
                    <a:pt x="24" y="0"/>
                    <a:pt x="0" y="24"/>
                    <a:pt x="20" y="44"/>
                  </a:cubicBezTo>
                  <a:cubicBezTo>
                    <a:pt x="40" y="64"/>
                    <a:pt x="68" y="75"/>
                    <a:pt x="91" y="87"/>
                  </a:cubicBezTo>
                  <a:cubicBezTo>
                    <a:pt x="97" y="91"/>
                    <a:pt x="102" y="93"/>
                    <a:pt x="108" y="93"/>
                  </a:cubicBezTo>
                  <a:cubicBezTo>
                    <a:pt x="121" y="93"/>
                    <a:pt x="134" y="85"/>
                    <a:pt x="139" y="71"/>
                  </a:cubicBezTo>
                  <a:cubicBezTo>
                    <a:pt x="146" y="51"/>
                    <a:pt x="135" y="36"/>
                    <a:pt x="115" y="28"/>
                  </a:cubicBezTo>
                  <a:cubicBezTo>
                    <a:pt x="91" y="16"/>
                    <a:pt x="72" y="4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2"/>
            <p:cNvSpPr/>
            <p:nvPr/>
          </p:nvSpPr>
          <p:spPr>
            <a:xfrm>
              <a:off x="5457127" y="2783969"/>
              <a:ext cx="7223" cy="7083"/>
            </a:xfrm>
            <a:custGeom>
              <a:avLst/>
              <a:gdLst/>
              <a:ahLst/>
              <a:cxnLst/>
              <a:rect l="l" t="t" r="r" b="b"/>
              <a:pathLst>
                <a:path w="103" h="101" extrusionOk="0">
                  <a:moveTo>
                    <a:pt x="37" y="0"/>
                  </a:moveTo>
                  <a:cubicBezTo>
                    <a:pt x="22" y="0"/>
                    <a:pt x="7" y="12"/>
                    <a:pt x="4" y="29"/>
                  </a:cubicBezTo>
                  <a:cubicBezTo>
                    <a:pt x="0" y="44"/>
                    <a:pt x="8" y="64"/>
                    <a:pt x="28" y="68"/>
                  </a:cubicBezTo>
                  <a:cubicBezTo>
                    <a:pt x="30" y="69"/>
                    <a:pt x="32" y="70"/>
                    <a:pt x="35" y="71"/>
                  </a:cubicBezTo>
                  <a:lnTo>
                    <a:pt x="35" y="71"/>
                  </a:lnTo>
                  <a:cubicBezTo>
                    <a:pt x="36" y="76"/>
                    <a:pt x="38" y="80"/>
                    <a:pt x="40" y="84"/>
                  </a:cubicBezTo>
                  <a:cubicBezTo>
                    <a:pt x="46" y="94"/>
                    <a:pt x="58" y="101"/>
                    <a:pt x="71" y="101"/>
                  </a:cubicBezTo>
                  <a:cubicBezTo>
                    <a:pt x="74" y="101"/>
                    <a:pt x="76" y="100"/>
                    <a:pt x="79" y="100"/>
                  </a:cubicBezTo>
                  <a:cubicBezTo>
                    <a:pt x="95" y="96"/>
                    <a:pt x="103" y="84"/>
                    <a:pt x="103" y="68"/>
                  </a:cubicBezTo>
                  <a:cubicBezTo>
                    <a:pt x="103" y="56"/>
                    <a:pt x="99" y="44"/>
                    <a:pt x="99" y="33"/>
                  </a:cubicBezTo>
                  <a:cubicBezTo>
                    <a:pt x="95" y="20"/>
                    <a:pt x="83" y="13"/>
                    <a:pt x="71" y="9"/>
                  </a:cubicBezTo>
                  <a:cubicBezTo>
                    <a:pt x="64" y="5"/>
                    <a:pt x="55" y="5"/>
                    <a:pt x="44" y="1"/>
                  </a:cubicBezTo>
                  <a:cubicBezTo>
                    <a:pt x="42" y="1"/>
                    <a:pt x="39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2"/>
            <p:cNvSpPr/>
            <p:nvPr/>
          </p:nvSpPr>
          <p:spPr>
            <a:xfrm>
              <a:off x="5461826" y="2810617"/>
              <a:ext cx="5330" cy="4138"/>
            </a:xfrm>
            <a:custGeom>
              <a:avLst/>
              <a:gdLst/>
              <a:ahLst/>
              <a:cxnLst/>
              <a:rect l="l" t="t" r="r" b="b"/>
              <a:pathLst>
                <a:path w="76" h="59" extrusionOk="0">
                  <a:moveTo>
                    <a:pt x="36" y="0"/>
                  </a:moveTo>
                  <a:cubicBezTo>
                    <a:pt x="1" y="0"/>
                    <a:pt x="1" y="59"/>
                    <a:pt x="36" y="59"/>
                  </a:cubicBezTo>
                  <a:cubicBezTo>
                    <a:pt x="75" y="5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2"/>
            <p:cNvSpPr/>
            <p:nvPr/>
          </p:nvSpPr>
          <p:spPr>
            <a:xfrm>
              <a:off x="5480340" y="2850730"/>
              <a:ext cx="6241" cy="5049"/>
            </a:xfrm>
            <a:custGeom>
              <a:avLst/>
              <a:gdLst/>
              <a:ahLst/>
              <a:cxnLst/>
              <a:rect l="l" t="t" r="r" b="b"/>
              <a:pathLst>
                <a:path w="89" h="72" extrusionOk="0">
                  <a:moveTo>
                    <a:pt x="44" y="0"/>
                  </a:moveTo>
                  <a:cubicBezTo>
                    <a:pt x="1" y="0"/>
                    <a:pt x="1" y="71"/>
                    <a:pt x="44" y="71"/>
                  </a:cubicBezTo>
                  <a:cubicBezTo>
                    <a:pt x="88" y="71"/>
                    <a:pt x="88" y="0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2"/>
            <p:cNvSpPr/>
            <p:nvPr/>
          </p:nvSpPr>
          <p:spPr>
            <a:xfrm>
              <a:off x="5485880" y="2879483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2"/>
            <p:cNvSpPr/>
            <p:nvPr/>
          </p:nvSpPr>
          <p:spPr>
            <a:xfrm>
              <a:off x="5505025" y="2915178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2"/>
            <p:cNvSpPr/>
            <p:nvPr/>
          </p:nvSpPr>
          <p:spPr>
            <a:xfrm>
              <a:off x="5538195" y="2829411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2"/>
            <p:cNvSpPr/>
            <p:nvPr/>
          </p:nvSpPr>
          <p:spPr>
            <a:xfrm>
              <a:off x="5516876" y="2793646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2"/>
            <p:cNvSpPr/>
            <p:nvPr/>
          </p:nvSpPr>
          <p:spPr>
            <a:xfrm>
              <a:off x="5485880" y="2781795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2"/>
            <p:cNvSpPr/>
            <p:nvPr/>
          </p:nvSpPr>
          <p:spPr>
            <a:xfrm>
              <a:off x="5485529" y="2784530"/>
              <a:ext cx="14587" cy="15779"/>
            </a:xfrm>
            <a:custGeom>
              <a:avLst/>
              <a:gdLst/>
              <a:ahLst/>
              <a:cxnLst/>
              <a:rect l="l" t="t" r="r" b="b"/>
              <a:pathLst>
                <a:path w="208" h="225" extrusionOk="0">
                  <a:moveTo>
                    <a:pt x="37" y="0"/>
                  </a:moveTo>
                  <a:cubicBezTo>
                    <a:pt x="18" y="0"/>
                    <a:pt x="0" y="15"/>
                    <a:pt x="9" y="36"/>
                  </a:cubicBezTo>
                  <a:cubicBezTo>
                    <a:pt x="29" y="79"/>
                    <a:pt x="41" y="127"/>
                    <a:pt x="69" y="167"/>
                  </a:cubicBezTo>
                  <a:cubicBezTo>
                    <a:pt x="88" y="194"/>
                    <a:pt x="123" y="225"/>
                    <a:pt x="159" y="225"/>
                  </a:cubicBezTo>
                  <a:cubicBezTo>
                    <a:pt x="169" y="225"/>
                    <a:pt x="178" y="223"/>
                    <a:pt x="187" y="218"/>
                  </a:cubicBezTo>
                  <a:cubicBezTo>
                    <a:pt x="207" y="210"/>
                    <a:pt x="203" y="186"/>
                    <a:pt x="187" y="178"/>
                  </a:cubicBezTo>
                  <a:cubicBezTo>
                    <a:pt x="171" y="167"/>
                    <a:pt x="156" y="167"/>
                    <a:pt x="140" y="154"/>
                  </a:cubicBezTo>
                  <a:cubicBezTo>
                    <a:pt x="128" y="143"/>
                    <a:pt x="116" y="131"/>
                    <a:pt x="109" y="119"/>
                  </a:cubicBezTo>
                  <a:cubicBezTo>
                    <a:pt x="93" y="88"/>
                    <a:pt x="80" y="52"/>
                    <a:pt x="69" y="21"/>
                  </a:cubicBezTo>
                  <a:cubicBezTo>
                    <a:pt x="63" y="6"/>
                    <a:pt x="50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2"/>
            <p:cNvSpPr/>
            <p:nvPr/>
          </p:nvSpPr>
          <p:spPr>
            <a:xfrm>
              <a:off x="5516876" y="2841263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2"/>
            <p:cNvSpPr/>
            <p:nvPr/>
          </p:nvSpPr>
          <p:spPr>
            <a:xfrm>
              <a:off x="5532655" y="2888880"/>
              <a:ext cx="6452" cy="4839"/>
            </a:xfrm>
            <a:custGeom>
              <a:avLst/>
              <a:gdLst/>
              <a:ahLst/>
              <a:cxnLst/>
              <a:rect l="l" t="t" r="r" b="b"/>
              <a:pathLst>
                <a:path w="92" h="69" extrusionOk="0">
                  <a:moveTo>
                    <a:pt x="48" y="1"/>
                  </a:moveTo>
                  <a:cubicBezTo>
                    <a:pt x="0" y="1"/>
                    <a:pt x="0" y="68"/>
                    <a:pt x="48" y="68"/>
                  </a:cubicBezTo>
                  <a:cubicBezTo>
                    <a:pt x="91" y="68"/>
                    <a:pt x="91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2"/>
            <p:cNvSpPr/>
            <p:nvPr/>
          </p:nvSpPr>
          <p:spPr>
            <a:xfrm>
              <a:off x="5518840" y="2890914"/>
              <a:ext cx="16199" cy="7363"/>
            </a:xfrm>
            <a:custGeom>
              <a:avLst/>
              <a:gdLst/>
              <a:ahLst/>
              <a:cxnLst/>
              <a:rect l="l" t="t" r="r" b="b"/>
              <a:pathLst>
                <a:path w="231" h="105" extrusionOk="0">
                  <a:moveTo>
                    <a:pt x="177" y="1"/>
                  </a:moveTo>
                  <a:cubicBezTo>
                    <a:pt x="171" y="1"/>
                    <a:pt x="165" y="3"/>
                    <a:pt x="158" y="7"/>
                  </a:cubicBezTo>
                  <a:cubicBezTo>
                    <a:pt x="122" y="27"/>
                    <a:pt x="79" y="43"/>
                    <a:pt x="40" y="47"/>
                  </a:cubicBezTo>
                  <a:cubicBezTo>
                    <a:pt x="0" y="47"/>
                    <a:pt x="4" y="98"/>
                    <a:pt x="40" y="102"/>
                  </a:cubicBezTo>
                  <a:cubicBezTo>
                    <a:pt x="52" y="103"/>
                    <a:pt x="64" y="104"/>
                    <a:pt x="75" y="104"/>
                  </a:cubicBezTo>
                  <a:cubicBezTo>
                    <a:pt x="117" y="104"/>
                    <a:pt x="156" y="93"/>
                    <a:pt x="194" y="74"/>
                  </a:cubicBezTo>
                  <a:cubicBezTo>
                    <a:pt x="230" y="54"/>
                    <a:pt x="208" y="1"/>
                    <a:pt x="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2"/>
            <p:cNvSpPr/>
            <p:nvPr/>
          </p:nvSpPr>
          <p:spPr>
            <a:xfrm>
              <a:off x="5478727" y="2903607"/>
              <a:ext cx="4769" cy="6662"/>
            </a:xfrm>
            <a:custGeom>
              <a:avLst/>
              <a:gdLst/>
              <a:ahLst/>
              <a:cxnLst/>
              <a:rect l="l" t="t" r="r" b="b"/>
              <a:pathLst>
                <a:path w="68" h="95" extrusionOk="0">
                  <a:moveTo>
                    <a:pt x="35" y="0"/>
                  </a:moveTo>
                  <a:cubicBezTo>
                    <a:pt x="24" y="0"/>
                    <a:pt x="8" y="8"/>
                    <a:pt x="8" y="19"/>
                  </a:cubicBezTo>
                  <a:cubicBezTo>
                    <a:pt x="4" y="31"/>
                    <a:pt x="4" y="43"/>
                    <a:pt x="0" y="55"/>
                  </a:cubicBezTo>
                  <a:cubicBezTo>
                    <a:pt x="0" y="66"/>
                    <a:pt x="0" y="79"/>
                    <a:pt x="12" y="86"/>
                  </a:cubicBezTo>
                  <a:cubicBezTo>
                    <a:pt x="16" y="95"/>
                    <a:pt x="24" y="95"/>
                    <a:pt x="35" y="95"/>
                  </a:cubicBezTo>
                  <a:cubicBezTo>
                    <a:pt x="44" y="95"/>
                    <a:pt x="51" y="95"/>
                    <a:pt x="59" y="86"/>
                  </a:cubicBezTo>
                  <a:cubicBezTo>
                    <a:pt x="67" y="79"/>
                    <a:pt x="67" y="66"/>
                    <a:pt x="67" y="55"/>
                  </a:cubicBezTo>
                  <a:cubicBezTo>
                    <a:pt x="64" y="43"/>
                    <a:pt x="64" y="31"/>
                    <a:pt x="64" y="19"/>
                  </a:cubicBezTo>
                  <a:cubicBezTo>
                    <a:pt x="59" y="12"/>
                    <a:pt x="48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2"/>
            <p:cNvSpPr/>
            <p:nvPr/>
          </p:nvSpPr>
          <p:spPr>
            <a:xfrm>
              <a:off x="5475150" y="2905220"/>
              <a:ext cx="7223" cy="5610"/>
            </a:xfrm>
            <a:custGeom>
              <a:avLst/>
              <a:gdLst/>
              <a:ahLst/>
              <a:cxnLst/>
              <a:rect l="l" t="t" r="r" b="b"/>
              <a:pathLst>
                <a:path w="103" h="80" extrusionOk="0">
                  <a:moveTo>
                    <a:pt x="51" y="1"/>
                  </a:moveTo>
                  <a:cubicBezTo>
                    <a:pt x="0" y="1"/>
                    <a:pt x="0" y="79"/>
                    <a:pt x="51" y="79"/>
                  </a:cubicBezTo>
                  <a:cubicBezTo>
                    <a:pt x="102" y="79"/>
                    <a:pt x="102" y="1"/>
                    <a:pt x="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2"/>
            <p:cNvSpPr/>
            <p:nvPr/>
          </p:nvSpPr>
          <p:spPr>
            <a:xfrm>
              <a:off x="5498924" y="2868332"/>
              <a:ext cx="5260" cy="3156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56" y="0"/>
                  </a:moveTo>
                  <a:cubicBezTo>
                    <a:pt x="54" y="0"/>
                    <a:pt x="53" y="1"/>
                    <a:pt x="51" y="1"/>
                  </a:cubicBezTo>
                  <a:cubicBezTo>
                    <a:pt x="40" y="1"/>
                    <a:pt x="28" y="1"/>
                    <a:pt x="20" y="6"/>
                  </a:cubicBezTo>
                  <a:cubicBezTo>
                    <a:pt x="8" y="6"/>
                    <a:pt x="0" y="10"/>
                    <a:pt x="0" y="21"/>
                  </a:cubicBezTo>
                  <a:cubicBezTo>
                    <a:pt x="0" y="33"/>
                    <a:pt x="8" y="41"/>
                    <a:pt x="20" y="41"/>
                  </a:cubicBezTo>
                  <a:cubicBezTo>
                    <a:pt x="28" y="41"/>
                    <a:pt x="40" y="45"/>
                    <a:pt x="51" y="45"/>
                  </a:cubicBezTo>
                  <a:cubicBezTo>
                    <a:pt x="64" y="45"/>
                    <a:pt x="75" y="33"/>
                    <a:pt x="75" y="21"/>
                  </a:cubicBezTo>
                  <a:cubicBezTo>
                    <a:pt x="75" y="11"/>
                    <a:pt x="66" y="0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2"/>
            <p:cNvSpPr/>
            <p:nvPr/>
          </p:nvSpPr>
          <p:spPr>
            <a:xfrm>
              <a:off x="5469260" y="2915178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2"/>
            <p:cNvSpPr/>
            <p:nvPr/>
          </p:nvSpPr>
          <p:spPr>
            <a:xfrm>
              <a:off x="5495277" y="2942317"/>
              <a:ext cx="5119" cy="13184"/>
            </a:xfrm>
            <a:custGeom>
              <a:avLst/>
              <a:gdLst/>
              <a:ahLst/>
              <a:cxnLst/>
              <a:rect l="l" t="t" r="r" b="b"/>
              <a:pathLst>
                <a:path w="73" h="188" extrusionOk="0">
                  <a:moveTo>
                    <a:pt x="37" y="0"/>
                  </a:moveTo>
                  <a:cubicBezTo>
                    <a:pt x="30" y="0"/>
                    <a:pt x="23" y="4"/>
                    <a:pt x="21" y="12"/>
                  </a:cubicBezTo>
                  <a:cubicBezTo>
                    <a:pt x="1" y="55"/>
                    <a:pt x="5" y="111"/>
                    <a:pt x="1" y="159"/>
                  </a:cubicBezTo>
                  <a:cubicBezTo>
                    <a:pt x="1" y="178"/>
                    <a:pt x="18" y="188"/>
                    <a:pt x="35" y="188"/>
                  </a:cubicBezTo>
                  <a:cubicBezTo>
                    <a:pt x="51" y="188"/>
                    <a:pt x="68" y="178"/>
                    <a:pt x="68" y="159"/>
                  </a:cubicBezTo>
                  <a:cubicBezTo>
                    <a:pt x="68" y="111"/>
                    <a:pt x="72" y="55"/>
                    <a:pt x="52" y="12"/>
                  </a:cubicBezTo>
                  <a:cubicBezTo>
                    <a:pt x="50" y="4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2"/>
            <p:cNvSpPr/>
            <p:nvPr/>
          </p:nvSpPr>
          <p:spPr>
            <a:xfrm>
              <a:off x="5502500" y="2941195"/>
              <a:ext cx="70" cy="281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2"/>
            <p:cNvSpPr/>
            <p:nvPr/>
          </p:nvSpPr>
          <p:spPr>
            <a:xfrm>
              <a:off x="5502991" y="2894701"/>
              <a:ext cx="5961" cy="12483"/>
            </a:xfrm>
            <a:custGeom>
              <a:avLst/>
              <a:gdLst/>
              <a:ahLst/>
              <a:cxnLst/>
              <a:rect l="l" t="t" r="r" b="b"/>
              <a:pathLst>
                <a:path w="85" h="178" extrusionOk="0">
                  <a:moveTo>
                    <a:pt x="61" y="0"/>
                  </a:moveTo>
                  <a:cubicBezTo>
                    <a:pt x="53" y="0"/>
                    <a:pt x="44" y="5"/>
                    <a:pt x="41" y="16"/>
                  </a:cubicBezTo>
                  <a:cubicBezTo>
                    <a:pt x="29" y="60"/>
                    <a:pt x="17" y="103"/>
                    <a:pt x="6" y="151"/>
                  </a:cubicBezTo>
                  <a:cubicBezTo>
                    <a:pt x="0" y="167"/>
                    <a:pt x="15" y="178"/>
                    <a:pt x="30" y="178"/>
                  </a:cubicBezTo>
                  <a:cubicBezTo>
                    <a:pt x="40" y="178"/>
                    <a:pt x="50" y="173"/>
                    <a:pt x="53" y="162"/>
                  </a:cubicBezTo>
                  <a:cubicBezTo>
                    <a:pt x="61" y="115"/>
                    <a:pt x="73" y="71"/>
                    <a:pt x="80" y="24"/>
                  </a:cubicBezTo>
                  <a:cubicBezTo>
                    <a:pt x="85" y="10"/>
                    <a:pt x="73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5526624" y="2849047"/>
              <a:ext cx="4418" cy="6101"/>
            </a:xfrm>
            <a:custGeom>
              <a:avLst/>
              <a:gdLst/>
              <a:ahLst/>
              <a:cxnLst/>
              <a:rect l="l" t="t" r="r" b="b"/>
              <a:pathLst>
                <a:path w="63" h="87" extrusionOk="0">
                  <a:moveTo>
                    <a:pt x="31" y="1"/>
                  </a:moveTo>
                  <a:cubicBezTo>
                    <a:pt x="15" y="1"/>
                    <a:pt x="8" y="12"/>
                    <a:pt x="8" y="24"/>
                  </a:cubicBezTo>
                  <a:cubicBezTo>
                    <a:pt x="4" y="36"/>
                    <a:pt x="4" y="48"/>
                    <a:pt x="4" y="59"/>
                  </a:cubicBezTo>
                  <a:cubicBezTo>
                    <a:pt x="0" y="75"/>
                    <a:pt x="15" y="87"/>
                    <a:pt x="31" y="87"/>
                  </a:cubicBezTo>
                  <a:cubicBezTo>
                    <a:pt x="44" y="87"/>
                    <a:pt x="63" y="75"/>
                    <a:pt x="59" y="59"/>
                  </a:cubicBezTo>
                  <a:cubicBezTo>
                    <a:pt x="59" y="48"/>
                    <a:pt x="55" y="36"/>
                    <a:pt x="55" y="24"/>
                  </a:cubicBezTo>
                  <a:cubicBezTo>
                    <a:pt x="55" y="12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>
              <a:off x="5528798" y="2838809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2"/>
            <p:cNvSpPr/>
            <p:nvPr/>
          </p:nvSpPr>
          <p:spPr>
            <a:xfrm>
              <a:off x="5514352" y="2764894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2"/>
            <p:cNvSpPr/>
            <p:nvPr/>
          </p:nvSpPr>
          <p:spPr>
            <a:xfrm>
              <a:off x="5507199" y="2748274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2"/>
            <p:cNvSpPr/>
            <p:nvPr/>
          </p:nvSpPr>
          <p:spPr>
            <a:xfrm>
              <a:off x="5471504" y="2736422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2"/>
            <p:cNvSpPr/>
            <p:nvPr/>
          </p:nvSpPr>
          <p:spPr>
            <a:xfrm>
              <a:off x="5464912" y="2741752"/>
              <a:ext cx="3927" cy="8205"/>
            </a:xfrm>
            <a:custGeom>
              <a:avLst/>
              <a:gdLst/>
              <a:ahLst/>
              <a:cxnLst/>
              <a:rect l="l" t="t" r="r" b="b"/>
              <a:pathLst>
                <a:path w="56" h="117" extrusionOk="0">
                  <a:moveTo>
                    <a:pt x="28" y="0"/>
                  </a:moveTo>
                  <a:cubicBezTo>
                    <a:pt x="14" y="0"/>
                    <a:pt x="0" y="9"/>
                    <a:pt x="0" y="26"/>
                  </a:cubicBezTo>
                  <a:cubicBezTo>
                    <a:pt x="0" y="50"/>
                    <a:pt x="4" y="74"/>
                    <a:pt x="8" y="101"/>
                  </a:cubicBezTo>
                  <a:cubicBezTo>
                    <a:pt x="8" y="111"/>
                    <a:pt x="18" y="116"/>
                    <a:pt x="28" y="116"/>
                  </a:cubicBezTo>
                  <a:cubicBezTo>
                    <a:pt x="38" y="116"/>
                    <a:pt x="48" y="111"/>
                    <a:pt x="48" y="101"/>
                  </a:cubicBezTo>
                  <a:cubicBezTo>
                    <a:pt x="51" y="74"/>
                    <a:pt x="55" y="50"/>
                    <a:pt x="55" y="26"/>
                  </a:cubicBezTo>
                  <a:cubicBezTo>
                    <a:pt x="55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5" name="Google Shape;2025;p52"/>
          <p:cNvGrpSpPr/>
          <p:nvPr/>
        </p:nvGrpSpPr>
        <p:grpSpPr>
          <a:xfrm>
            <a:off x="4026641" y="1559888"/>
            <a:ext cx="277961" cy="273358"/>
            <a:chOff x="2866317" y="3817357"/>
            <a:chExt cx="362920" cy="356865"/>
          </a:xfrm>
        </p:grpSpPr>
        <p:sp>
          <p:nvSpPr>
            <p:cNvPr id="2026" name="Google Shape;2026;p52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2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2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9" name="Google Shape;2029;p52"/>
          <p:cNvGrpSpPr/>
          <p:nvPr/>
        </p:nvGrpSpPr>
        <p:grpSpPr>
          <a:xfrm>
            <a:off x="4433021" y="1559888"/>
            <a:ext cx="277961" cy="273358"/>
            <a:chOff x="3314750" y="3817357"/>
            <a:chExt cx="362920" cy="356865"/>
          </a:xfrm>
        </p:grpSpPr>
        <p:sp>
          <p:nvSpPr>
            <p:cNvPr id="2030" name="Google Shape;2030;p52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2"/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2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2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2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5" name="Google Shape;2035;p52"/>
          <p:cNvGrpSpPr/>
          <p:nvPr/>
        </p:nvGrpSpPr>
        <p:grpSpPr>
          <a:xfrm>
            <a:off x="4839388" y="1559888"/>
            <a:ext cx="277981" cy="273138"/>
            <a:chOff x="4211985" y="3817357"/>
            <a:chExt cx="362947" cy="356576"/>
          </a:xfrm>
        </p:grpSpPr>
        <p:sp>
          <p:nvSpPr>
            <p:cNvPr id="2036" name="Google Shape;2036;p52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2"/>
            <p:cNvSpPr/>
            <p:nvPr/>
          </p:nvSpPr>
          <p:spPr>
            <a:xfrm>
              <a:off x="4366758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2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7" name="Google Shape;2307;p54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2308" name="Google Shape;2308;p54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4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4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4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4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3" name="Google Shape;2313;p54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RECURSOS</a:t>
            </a:r>
            <a:endParaRPr dirty="0"/>
          </a:p>
        </p:txBody>
      </p:sp>
      <p:sp>
        <p:nvSpPr>
          <p:cNvPr id="2314" name="Google Shape;2314;p54"/>
          <p:cNvSpPr txBox="1">
            <a:spLocks noGrp="1"/>
          </p:cNvSpPr>
          <p:nvPr>
            <p:ph type="body" idx="1"/>
          </p:nvPr>
        </p:nvSpPr>
        <p:spPr>
          <a:xfrm>
            <a:off x="716875" y="1790944"/>
            <a:ext cx="7706400" cy="32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SOFTWARE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</a:rPr>
              <a:t>VS Code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</a:rPr>
              <a:t>Python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</a:rPr>
              <a:t>PowerPoint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sz="1400" b="1" dirty="0">
              <a:solidFill>
                <a:schemeClr val="hlink"/>
              </a:solidFill>
              <a:uFill>
                <a:noFill/>
              </a:u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sz="1400" b="1" dirty="0">
              <a:solidFill>
                <a:schemeClr val="hlink"/>
              </a:solidFill>
              <a:uFill>
                <a:noFill/>
              </a:u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DATOS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</a:rPr>
              <a:t>Dataframes de Kaggle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</a:rPr>
              <a:t>Información de Google</a:t>
            </a: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5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289" name="Google Shape;289;p25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25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295" name="Google Shape;295;p25"/>
          <p:cNvSpPr txBox="1">
            <a:spLocks noGrp="1"/>
          </p:cNvSpPr>
          <p:nvPr>
            <p:ph type="body" idx="1"/>
          </p:nvPr>
        </p:nvSpPr>
        <p:spPr>
          <a:xfrm>
            <a:off x="718500" y="1638100"/>
            <a:ext cx="7706400" cy="30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lt1"/>
                </a:solidFill>
              </a:rPr>
              <a:t> Juan, tiene un Supermercado de Barrio y le ha surgido un problema. </a:t>
            </a:r>
            <a:r>
              <a:rPr lang="es-ES" sz="1800" dirty="0"/>
              <a:t>E</a:t>
            </a:r>
            <a:r>
              <a:rPr lang="es-ES" sz="1800" dirty="0">
                <a:solidFill>
                  <a:schemeClr val="lt1"/>
                </a:solidFill>
              </a:rPr>
              <a:t>n los últimos dos años se han construido un Mercadona, un Carrefour y un Día a una distancia de 1 Kilómetro de su tienda</a:t>
            </a:r>
            <a:r>
              <a:rPr lang="es-ES" sz="1800" dirty="0"/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Los vecinos dicen que Mercadona es el mas barato y muchos clientes que eran habituales van allí a comprar.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Así que Pepito me ha encargado un EDA para saber si esto es verdad y ver como puede competir con sus precios.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Para ello me ha dado una lista con los productos que mas beneficios le dan a el.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Así que estos artículos son en los que me centrare a la hora de comparar con su mercado.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31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581" name="Google Shape;581;p31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6" name="Google Shape;586;p31"/>
          <p:cNvSpPr txBox="1">
            <a:spLocks noGrp="1"/>
          </p:cNvSpPr>
          <p:nvPr>
            <p:ph type="ctrTitle" idx="6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SECCIONES DEL SUPERMERCADO</a:t>
            </a:r>
            <a:endParaRPr b="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dirty="0">
              <a:solidFill>
                <a:schemeClr val="lt1"/>
              </a:solidFill>
            </a:endParaRPr>
          </a:p>
        </p:txBody>
      </p:sp>
      <p:grpSp>
        <p:nvGrpSpPr>
          <p:cNvPr id="593" name="Google Shape;593;p31"/>
          <p:cNvGrpSpPr/>
          <p:nvPr/>
        </p:nvGrpSpPr>
        <p:grpSpPr>
          <a:xfrm>
            <a:off x="784125" y="3229247"/>
            <a:ext cx="1696520" cy="1114172"/>
            <a:chOff x="1123180" y="3804075"/>
            <a:chExt cx="1696520" cy="1114172"/>
          </a:xfrm>
        </p:grpSpPr>
        <p:sp>
          <p:nvSpPr>
            <p:cNvPr id="594" name="Google Shape;594;p31"/>
            <p:cNvSpPr/>
            <p:nvPr/>
          </p:nvSpPr>
          <p:spPr>
            <a:xfrm flipH="1">
              <a:off x="1123180" y="4700201"/>
              <a:ext cx="1696520" cy="218046"/>
            </a:xfrm>
            <a:custGeom>
              <a:avLst/>
              <a:gdLst/>
              <a:ahLst/>
              <a:cxnLst/>
              <a:rect l="l" t="t" r="r" b="b"/>
              <a:pathLst>
                <a:path w="32160" h="5050" extrusionOk="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5" name="Google Shape;595;p31"/>
            <p:cNvGrpSpPr/>
            <p:nvPr/>
          </p:nvGrpSpPr>
          <p:grpSpPr>
            <a:xfrm>
              <a:off x="1507966" y="3804075"/>
              <a:ext cx="489027" cy="957826"/>
              <a:chOff x="6047342" y="3426291"/>
              <a:chExt cx="748663" cy="1466360"/>
            </a:xfrm>
          </p:grpSpPr>
          <p:sp>
            <p:nvSpPr>
              <p:cNvPr id="596" name="Google Shape;596;p31"/>
              <p:cNvSpPr/>
              <p:nvPr/>
            </p:nvSpPr>
            <p:spPr>
              <a:xfrm>
                <a:off x="6047342" y="3437770"/>
                <a:ext cx="423517" cy="1454880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21545" extrusionOk="0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2" y="5268"/>
                      <a:pt x="1" y="6563"/>
                      <a:pt x="1" y="7676"/>
                    </a:cubicBezTo>
                    <a:lnTo>
                      <a:pt x="1" y="20423"/>
                    </a:lnTo>
                    <a:cubicBezTo>
                      <a:pt x="1" y="21043"/>
                      <a:pt x="502" y="21544"/>
                      <a:pt x="1121" y="21544"/>
                    </a:cubicBezTo>
                    <a:lnTo>
                      <a:pt x="5151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1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1"/>
              <p:cNvSpPr/>
              <p:nvPr/>
            </p:nvSpPr>
            <p:spPr>
              <a:xfrm>
                <a:off x="6171525" y="3426291"/>
                <a:ext cx="175160" cy="41664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617" extrusionOk="0">
                    <a:moveTo>
                      <a:pt x="33" y="1"/>
                    </a:moveTo>
                    <a:cubicBezTo>
                      <a:pt x="13" y="1"/>
                      <a:pt x="0" y="12"/>
                      <a:pt x="0" y="32"/>
                    </a:cubicBezTo>
                    <a:lnTo>
                      <a:pt x="0" y="616"/>
                    </a:lnTo>
                    <a:lnTo>
                      <a:pt x="2594" y="616"/>
                    </a:lnTo>
                    <a:lnTo>
                      <a:pt x="2594" y="32"/>
                    </a:lnTo>
                    <a:cubicBezTo>
                      <a:pt x="2594" y="12"/>
                      <a:pt x="2581" y="1"/>
                      <a:pt x="25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1"/>
              <p:cNvSpPr/>
              <p:nvPr/>
            </p:nvSpPr>
            <p:spPr>
              <a:xfrm>
                <a:off x="6174429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1"/>
              <p:cNvSpPr/>
              <p:nvPr/>
            </p:nvSpPr>
            <p:spPr>
              <a:xfrm>
                <a:off x="6202993" y="3453774"/>
                <a:ext cx="2721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10" extrusionOk="0">
                    <a:moveTo>
                      <a:pt x="201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6231288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1" y="0"/>
                    </a:moveTo>
                    <a:cubicBezTo>
                      <a:pt x="90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6259447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1"/>
              <p:cNvSpPr/>
              <p:nvPr/>
            </p:nvSpPr>
            <p:spPr>
              <a:xfrm>
                <a:off x="6288011" y="3453774"/>
                <a:ext cx="2721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10" extrusionOk="0">
                    <a:moveTo>
                      <a:pt x="202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1"/>
              <p:cNvSpPr/>
              <p:nvPr/>
            </p:nvSpPr>
            <p:spPr>
              <a:xfrm>
                <a:off x="6316237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2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6178751" y="3524071"/>
                <a:ext cx="160710" cy="9258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1371" extrusionOk="0">
                    <a:moveTo>
                      <a:pt x="1188" y="1"/>
                    </a:moveTo>
                    <a:cubicBezTo>
                      <a:pt x="912" y="1"/>
                      <a:pt x="671" y="167"/>
                      <a:pt x="565" y="407"/>
                    </a:cubicBezTo>
                    <a:lnTo>
                      <a:pt x="0" y="407"/>
                    </a:lnTo>
                    <a:lnTo>
                      <a:pt x="0" y="968"/>
                    </a:lnTo>
                    <a:lnTo>
                      <a:pt x="565" y="968"/>
                    </a:lnTo>
                    <a:cubicBezTo>
                      <a:pt x="671" y="1205"/>
                      <a:pt x="912" y="1371"/>
                      <a:pt x="1188" y="1371"/>
                    </a:cubicBezTo>
                    <a:cubicBezTo>
                      <a:pt x="1469" y="1371"/>
                      <a:pt x="1709" y="1205"/>
                      <a:pt x="1815" y="968"/>
                    </a:cubicBezTo>
                    <a:lnTo>
                      <a:pt x="2380" y="968"/>
                    </a:lnTo>
                    <a:lnTo>
                      <a:pt x="2380" y="407"/>
                    </a:lnTo>
                    <a:lnTo>
                      <a:pt x="1815" y="407"/>
                    </a:lnTo>
                    <a:cubicBezTo>
                      <a:pt x="1709" y="167"/>
                      <a:pt x="1469" y="1"/>
                      <a:pt x="118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6372488" y="3437770"/>
                <a:ext cx="423517" cy="1454880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21545" extrusionOk="0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6" y="5268"/>
                      <a:pt x="0" y="6563"/>
                      <a:pt x="0" y="7676"/>
                    </a:cubicBezTo>
                    <a:lnTo>
                      <a:pt x="0" y="20423"/>
                    </a:lnTo>
                    <a:cubicBezTo>
                      <a:pt x="0" y="21043"/>
                      <a:pt x="501" y="21544"/>
                      <a:pt x="1121" y="21544"/>
                    </a:cubicBezTo>
                    <a:lnTo>
                      <a:pt x="5150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4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6496672" y="3426291"/>
                <a:ext cx="175160" cy="41664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617" extrusionOk="0">
                    <a:moveTo>
                      <a:pt x="32" y="1"/>
                    </a:moveTo>
                    <a:cubicBezTo>
                      <a:pt x="16" y="1"/>
                      <a:pt x="1" y="12"/>
                      <a:pt x="1" y="32"/>
                    </a:cubicBezTo>
                    <a:lnTo>
                      <a:pt x="1" y="616"/>
                    </a:lnTo>
                    <a:lnTo>
                      <a:pt x="2593" y="616"/>
                    </a:lnTo>
                    <a:lnTo>
                      <a:pt x="2593" y="32"/>
                    </a:lnTo>
                    <a:cubicBezTo>
                      <a:pt x="2593" y="12"/>
                      <a:pt x="2582" y="1"/>
                      <a:pt x="25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6499575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cubicBezTo>
                      <a:pt x="0" y="206"/>
                      <a:pt x="5" y="206"/>
                      <a:pt x="5" y="209"/>
                    </a:cubicBez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1"/>
              <p:cNvSpPr/>
              <p:nvPr/>
            </p:nvSpPr>
            <p:spPr>
              <a:xfrm>
                <a:off x="6528072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3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3" y="209"/>
                    </a:lnTo>
                    <a:cubicBezTo>
                      <a:pt x="403" y="206"/>
                      <a:pt x="407" y="206"/>
                      <a:pt x="407" y="201"/>
                    </a:cubicBezTo>
                    <a:cubicBezTo>
                      <a:pt x="407" y="91"/>
                      <a:pt x="317" y="0"/>
                      <a:pt x="2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1"/>
              <p:cNvSpPr/>
              <p:nvPr/>
            </p:nvSpPr>
            <p:spPr>
              <a:xfrm>
                <a:off x="6556366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6584660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5" y="0"/>
                    </a:moveTo>
                    <a:cubicBezTo>
                      <a:pt x="95" y="0"/>
                      <a:pt x="0" y="91"/>
                      <a:pt x="0" y="201"/>
                    </a:cubicBezTo>
                    <a:cubicBezTo>
                      <a:pt x="0" y="206"/>
                      <a:pt x="4" y="206"/>
                      <a:pt x="4" y="209"/>
                    </a:cubicBez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5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6613089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2" y="0"/>
                    </a:moveTo>
                    <a:cubicBezTo>
                      <a:pt x="91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6641384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6503830" y="3524071"/>
                <a:ext cx="160845" cy="9258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371" extrusionOk="0">
                    <a:moveTo>
                      <a:pt x="1192" y="1"/>
                    </a:moveTo>
                    <a:cubicBezTo>
                      <a:pt x="913" y="1"/>
                      <a:pt x="671" y="167"/>
                      <a:pt x="565" y="407"/>
                    </a:cubicBezTo>
                    <a:lnTo>
                      <a:pt x="1" y="407"/>
                    </a:lnTo>
                    <a:lnTo>
                      <a:pt x="1" y="968"/>
                    </a:lnTo>
                    <a:lnTo>
                      <a:pt x="565" y="968"/>
                    </a:lnTo>
                    <a:cubicBezTo>
                      <a:pt x="671" y="1205"/>
                      <a:pt x="913" y="1371"/>
                      <a:pt x="1192" y="1371"/>
                    </a:cubicBezTo>
                    <a:cubicBezTo>
                      <a:pt x="1469" y="1371"/>
                      <a:pt x="1709" y="1205"/>
                      <a:pt x="1817" y="968"/>
                    </a:cubicBezTo>
                    <a:lnTo>
                      <a:pt x="2381" y="968"/>
                    </a:lnTo>
                    <a:lnTo>
                      <a:pt x="2381" y="407"/>
                    </a:lnTo>
                    <a:lnTo>
                      <a:pt x="1817" y="407"/>
                    </a:lnTo>
                    <a:cubicBezTo>
                      <a:pt x="1709" y="167"/>
                      <a:pt x="1469" y="1"/>
                      <a:pt x="11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31"/>
            <p:cNvGrpSpPr/>
            <p:nvPr/>
          </p:nvGrpSpPr>
          <p:grpSpPr>
            <a:xfrm>
              <a:off x="1372867" y="4107975"/>
              <a:ext cx="1263757" cy="697829"/>
              <a:chOff x="1372875" y="4107975"/>
              <a:chExt cx="1263757" cy="697829"/>
            </a:xfrm>
          </p:grpSpPr>
          <p:sp>
            <p:nvSpPr>
              <p:cNvPr id="615" name="Google Shape;615;p31"/>
              <p:cNvSpPr/>
              <p:nvPr/>
            </p:nvSpPr>
            <p:spPr>
              <a:xfrm>
                <a:off x="1382730" y="4107975"/>
                <a:ext cx="680938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2" h="8378" extrusionOk="0">
                    <a:moveTo>
                      <a:pt x="1824" y="1"/>
                    </a:moveTo>
                    <a:cubicBezTo>
                      <a:pt x="939" y="1"/>
                      <a:pt x="190" y="674"/>
                      <a:pt x="114" y="1571"/>
                    </a:cubicBezTo>
                    <a:lnTo>
                      <a:pt x="80" y="2013"/>
                    </a:lnTo>
                    <a:cubicBezTo>
                      <a:pt x="0" y="2956"/>
                      <a:pt x="701" y="3782"/>
                      <a:pt x="1640" y="3862"/>
                    </a:cubicBezTo>
                    <a:lnTo>
                      <a:pt x="55779" y="8378"/>
                    </a:lnTo>
                    <a:lnTo>
                      <a:pt x="56102" y="4526"/>
                    </a:lnTo>
                    <a:lnTo>
                      <a:pt x="1963" y="6"/>
                    </a:lnTo>
                    <a:cubicBezTo>
                      <a:pt x="1917" y="3"/>
                      <a:pt x="1870" y="1"/>
                      <a:pt x="18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1"/>
              <p:cNvSpPr/>
              <p:nvPr/>
            </p:nvSpPr>
            <p:spPr>
              <a:xfrm>
                <a:off x="1939536" y="4107975"/>
                <a:ext cx="680962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4" h="8378" extrusionOk="0">
                    <a:moveTo>
                      <a:pt x="54279" y="1"/>
                    </a:moveTo>
                    <a:cubicBezTo>
                      <a:pt x="54233" y="1"/>
                      <a:pt x="54186" y="3"/>
                      <a:pt x="54140" y="6"/>
                    </a:cubicBezTo>
                    <a:lnTo>
                      <a:pt x="0" y="4526"/>
                    </a:lnTo>
                    <a:lnTo>
                      <a:pt x="322" y="8378"/>
                    </a:lnTo>
                    <a:lnTo>
                      <a:pt x="54462" y="3862"/>
                    </a:lnTo>
                    <a:cubicBezTo>
                      <a:pt x="55405" y="3782"/>
                      <a:pt x="56103" y="2956"/>
                      <a:pt x="56027" y="2013"/>
                    </a:cubicBezTo>
                    <a:lnTo>
                      <a:pt x="55989" y="1571"/>
                    </a:lnTo>
                    <a:cubicBezTo>
                      <a:pt x="55912" y="674"/>
                      <a:pt x="55163" y="1"/>
                      <a:pt x="54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1"/>
              <p:cNvSpPr/>
              <p:nvPr/>
            </p:nvSpPr>
            <p:spPr>
              <a:xfrm>
                <a:off x="1392100" y="4194378"/>
                <a:ext cx="1225244" cy="611427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0375" extrusionOk="0">
                    <a:moveTo>
                      <a:pt x="8612" y="3336"/>
                    </a:moveTo>
                    <a:lnTo>
                      <a:pt x="11008" y="24951"/>
                    </a:lnTo>
                    <a:lnTo>
                      <a:pt x="5848" y="24951"/>
                    </a:lnTo>
                    <a:lnTo>
                      <a:pt x="3140" y="3336"/>
                    </a:lnTo>
                    <a:close/>
                    <a:moveTo>
                      <a:pt x="17533" y="3336"/>
                    </a:moveTo>
                    <a:lnTo>
                      <a:pt x="19420" y="24951"/>
                    </a:lnTo>
                    <a:lnTo>
                      <a:pt x="14256" y="24951"/>
                    </a:lnTo>
                    <a:lnTo>
                      <a:pt x="12061" y="3336"/>
                    </a:lnTo>
                    <a:close/>
                    <a:moveTo>
                      <a:pt x="26453" y="3336"/>
                    </a:moveTo>
                    <a:lnTo>
                      <a:pt x="27829" y="24951"/>
                    </a:lnTo>
                    <a:lnTo>
                      <a:pt x="22664" y="24951"/>
                    </a:lnTo>
                    <a:lnTo>
                      <a:pt x="20981" y="3336"/>
                    </a:lnTo>
                    <a:close/>
                    <a:moveTo>
                      <a:pt x="35374" y="3336"/>
                    </a:moveTo>
                    <a:lnTo>
                      <a:pt x="36237" y="24951"/>
                    </a:lnTo>
                    <a:lnTo>
                      <a:pt x="31077" y="24951"/>
                    </a:lnTo>
                    <a:lnTo>
                      <a:pt x="29896" y="3336"/>
                    </a:lnTo>
                    <a:close/>
                    <a:moveTo>
                      <a:pt x="44294" y="3336"/>
                    </a:moveTo>
                    <a:lnTo>
                      <a:pt x="44646" y="24951"/>
                    </a:lnTo>
                    <a:lnTo>
                      <a:pt x="39485" y="24951"/>
                    </a:lnTo>
                    <a:lnTo>
                      <a:pt x="38817" y="3336"/>
                    </a:lnTo>
                    <a:close/>
                    <a:moveTo>
                      <a:pt x="53215" y="3336"/>
                    </a:moveTo>
                    <a:lnTo>
                      <a:pt x="53053" y="24951"/>
                    </a:lnTo>
                    <a:lnTo>
                      <a:pt x="47894" y="24951"/>
                    </a:lnTo>
                    <a:lnTo>
                      <a:pt x="47737" y="3336"/>
                    </a:lnTo>
                    <a:close/>
                    <a:moveTo>
                      <a:pt x="62130" y="3336"/>
                    </a:moveTo>
                    <a:lnTo>
                      <a:pt x="61467" y="24951"/>
                    </a:lnTo>
                    <a:lnTo>
                      <a:pt x="56302" y="24951"/>
                    </a:lnTo>
                    <a:lnTo>
                      <a:pt x="56658" y="3336"/>
                    </a:lnTo>
                    <a:close/>
                    <a:moveTo>
                      <a:pt x="71051" y="3336"/>
                    </a:moveTo>
                    <a:lnTo>
                      <a:pt x="69874" y="24951"/>
                    </a:lnTo>
                    <a:lnTo>
                      <a:pt x="64710" y="24951"/>
                    </a:lnTo>
                    <a:lnTo>
                      <a:pt x="65578" y="3336"/>
                    </a:lnTo>
                    <a:close/>
                    <a:moveTo>
                      <a:pt x="79971" y="3336"/>
                    </a:moveTo>
                    <a:lnTo>
                      <a:pt x="78283" y="24951"/>
                    </a:lnTo>
                    <a:lnTo>
                      <a:pt x="73124" y="24951"/>
                    </a:lnTo>
                    <a:lnTo>
                      <a:pt x="74494" y="3336"/>
                    </a:lnTo>
                    <a:close/>
                    <a:moveTo>
                      <a:pt x="88892" y="3336"/>
                    </a:moveTo>
                    <a:lnTo>
                      <a:pt x="86691" y="24951"/>
                    </a:lnTo>
                    <a:lnTo>
                      <a:pt x="81531" y="24951"/>
                    </a:lnTo>
                    <a:lnTo>
                      <a:pt x="83414" y="3336"/>
                    </a:lnTo>
                    <a:close/>
                    <a:moveTo>
                      <a:pt x="97812" y="3336"/>
                    </a:moveTo>
                    <a:lnTo>
                      <a:pt x="95104" y="24951"/>
                    </a:lnTo>
                    <a:lnTo>
                      <a:pt x="89940" y="24951"/>
                    </a:lnTo>
                    <a:lnTo>
                      <a:pt x="92335" y="3336"/>
                    </a:lnTo>
                    <a:close/>
                    <a:moveTo>
                      <a:pt x="11359" y="28095"/>
                    </a:moveTo>
                    <a:lnTo>
                      <a:pt x="13455" y="47041"/>
                    </a:lnTo>
                    <a:lnTo>
                      <a:pt x="8612" y="47041"/>
                    </a:lnTo>
                    <a:lnTo>
                      <a:pt x="6241" y="28095"/>
                    </a:lnTo>
                    <a:close/>
                    <a:moveTo>
                      <a:pt x="19691" y="28095"/>
                    </a:moveTo>
                    <a:lnTo>
                      <a:pt x="21346" y="47041"/>
                    </a:lnTo>
                    <a:lnTo>
                      <a:pt x="16504" y="47041"/>
                    </a:lnTo>
                    <a:lnTo>
                      <a:pt x="14579" y="28095"/>
                    </a:lnTo>
                    <a:close/>
                    <a:moveTo>
                      <a:pt x="28028" y="28095"/>
                    </a:moveTo>
                    <a:lnTo>
                      <a:pt x="29232" y="47041"/>
                    </a:lnTo>
                    <a:lnTo>
                      <a:pt x="24391" y="47041"/>
                    </a:lnTo>
                    <a:lnTo>
                      <a:pt x="22911" y="28095"/>
                    </a:lnTo>
                    <a:close/>
                    <a:moveTo>
                      <a:pt x="36365" y="28095"/>
                    </a:moveTo>
                    <a:lnTo>
                      <a:pt x="37119" y="47041"/>
                    </a:lnTo>
                    <a:lnTo>
                      <a:pt x="32277" y="47041"/>
                    </a:lnTo>
                    <a:lnTo>
                      <a:pt x="31248" y="28095"/>
                    </a:lnTo>
                    <a:close/>
                    <a:moveTo>
                      <a:pt x="44698" y="28095"/>
                    </a:moveTo>
                    <a:lnTo>
                      <a:pt x="45005" y="47041"/>
                    </a:lnTo>
                    <a:lnTo>
                      <a:pt x="40168" y="47041"/>
                    </a:lnTo>
                    <a:lnTo>
                      <a:pt x="39581" y="28095"/>
                    </a:lnTo>
                    <a:close/>
                    <a:moveTo>
                      <a:pt x="53035" y="28095"/>
                    </a:moveTo>
                    <a:lnTo>
                      <a:pt x="52897" y="47041"/>
                    </a:lnTo>
                    <a:lnTo>
                      <a:pt x="48056" y="47041"/>
                    </a:lnTo>
                    <a:lnTo>
                      <a:pt x="47918" y="28095"/>
                    </a:lnTo>
                    <a:close/>
                    <a:moveTo>
                      <a:pt x="61366" y="28095"/>
                    </a:moveTo>
                    <a:lnTo>
                      <a:pt x="60784" y="47041"/>
                    </a:lnTo>
                    <a:lnTo>
                      <a:pt x="55942" y="47041"/>
                    </a:lnTo>
                    <a:lnTo>
                      <a:pt x="56250" y="28095"/>
                    </a:lnTo>
                    <a:close/>
                    <a:moveTo>
                      <a:pt x="69704" y="28095"/>
                    </a:moveTo>
                    <a:lnTo>
                      <a:pt x="68670" y="47041"/>
                    </a:lnTo>
                    <a:lnTo>
                      <a:pt x="63828" y="47041"/>
                    </a:lnTo>
                    <a:lnTo>
                      <a:pt x="64587" y="28095"/>
                    </a:lnTo>
                    <a:close/>
                    <a:moveTo>
                      <a:pt x="78036" y="28095"/>
                    </a:moveTo>
                    <a:lnTo>
                      <a:pt x="76561" y="47041"/>
                    </a:lnTo>
                    <a:lnTo>
                      <a:pt x="71719" y="47041"/>
                    </a:lnTo>
                    <a:lnTo>
                      <a:pt x="72925" y="28095"/>
                    </a:lnTo>
                    <a:close/>
                    <a:moveTo>
                      <a:pt x="86373" y="28095"/>
                    </a:moveTo>
                    <a:lnTo>
                      <a:pt x="84449" y="47041"/>
                    </a:lnTo>
                    <a:lnTo>
                      <a:pt x="79606" y="47041"/>
                    </a:lnTo>
                    <a:lnTo>
                      <a:pt x="81256" y="28095"/>
                    </a:lnTo>
                    <a:close/>
                    <a:moveTo>
                      <a:pt x="94706" y="28095"/>
                    </a:moveTo>
                    <a:lnTo>
                      <a:pt x="92335" y="47041"/>
                    </a:lnTo>
                    <a:lnTo>
                      <a:pt x="87493" y="47041"/>
                    </a:lnTo>
                    <a:lnTo>
                      <a:pt x="89593" y="28095"/>
                    </a:lnTo>
                    <a:close/>
                    <a:moveTo>
                      <a:pt x="1" y="1"/>
                    </a:moveTo>
                    <a:lnTo>
                      <a:pt x="5738" y="47098"/>
                    </a:lnTo>
                    <a:cubicBezTo>
                      <a:pt x="5966" y="48966"/>
                      <a:pt x="7555" y="50375"/>
                      <a:pt x="9437" y="50375"/>
                    </a:cubicBezTo>
                    <a:lnTo>
                      <a:pt x="91510" y="50375"/>
                    </a:lnTo>
                    <a:cubicBezTo>
                      <a:pt x="93397" y="50375"/>
                      <a:pt x="94986" y="48966"/>
                      <a:pt x="95213" y="47098"/>
                    </a:cubicBezTo>
                    <a:lnTo>
                      <a:pt x="1009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1372875" y="4162094"/>
                <a:ext cx="1263757" cy="48186"/>
              </a:xfrm>
              <a:custGeom>
                <a:avLst/>
                <a:gdLst/>
                <a:ahLst/>
                <a:cxnLst/>
                <a:rect l="l" t="t" r="r" b="b"/>
                <a:pathLst>
                  <a:path w="104120" h="3970" extrusionOk="0">
                    <a:moveTo>
                      <a:pt x="1" y="1"/>
                    </a:moveTo>
                    <a:lnTo>
                      <a:pt x="1" y="3970"/>
                    </a:lnTo>
                    <a:lnTo>
                      <a:pt x="104119" y="3970"/>
                    </a:lnTo>
                    <a:lnTo>
                      <a:pt x="10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1392100" y="4209063"/>
                <a:ext cx="1225244" cy="7210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94" extrusionOk="0">
                    <a:moveTo>
                      <a:pt x="50474" y="1"/>
                    </a:moveTo>
                    <a:lnTo>
                      <a:pt x="25240" y="71"/>
                    </a:lnTo>
                    <a:lnTo>
                      <a:pt x="12620" y="152"/>
                    </a:lnTo>
                    <a:lnTo>
                      <a:pt x="1" y="299"/>
                    </a:lnTo>
                    <a:lnTo>
                      <a:pt x="12620" y="441"/>
                    </a:lnTo>
                    <a:lnTo>
                      <a:pt x="25240" y="527"/>
                    </a:lnTo>
                    <a:lnTo>
                      <a:pt x="50474" y="594"/>
                    </a:lnTo>
                    <a:lnTo>
                      <a:pt x="75713" y="527"/>
                    </a:lnTo>
                    <a:lnTo>
                      <a:pt x="88332" y="441"/>
                    </a:lnTo>
                    <a:lnTo>
                      <a:pt x="100946" y="299"/>
                    </a:lnTo>
                    <a:lnTo>
                      <a:pt x="88332" y="152"/>
                    </a:lnTo>
                    <a:lnTo>
                      <a:pt x="75713" y="67"/>
                    </a:lnTo>
                    <a:lnTo>
                      <a:pt x="504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0" name="Google Shape;620;p31"/>
          <p:cNvGrpSpPr/>
          <p:nvPr/>
        </p:nvGrpSpPr>
        <p:grpSpPr>
          <a:xfrm>
            <a:off x="3724842" y="4107975"/>
            <a:ext cx="1696520" cy="810272"/>
            <a:chOff x="3724842" y="4107975"/>
            <a:chExt cx="1696520" cy="810272"/>
          </a:xfrm>
        </p:grpSpPr>
        <p:grpSp>
          <p:nvGrpSpPr>
            <p:cNvPr id="621" name="Google Shape;621;p31"/>
            <p:cNvGrpSpPr/>
            <p:nvPr/>
          </p:nvGrpSpPr>
          <p:grpSpPr>
            <a:xfrm>
              <a:off x="4611139" y="4209039"/>
              <a:ext cx="484762" cy="520570"/>
              <a:chOff x="5516776" y="4365939"/>
              <a:chExt cx="484762" cy="520570"/>
            </a:xfrm>
          </p:grpSpPr>
          <p:sp>
            <p:nvSpPr>
              <p:cNvPr id="622" name="Google Shape;622;p31"/>
              <p:cNvSpPr/>
              <p:nvPr/>
            </p:nvSpPr>
            <p:spPr>
              <a:xfrm>
                <a:off x="5516776" y="4552586"/>
                <a:ext cx="484762" cy="333923"/>
              </a:xfrm>
              <a:custGeom>
                <a:avLst/>
                <a:gdLst/>
                <a:ahLst/>
                <a:cxnLst/>
                <a:rect l="l" t="t" r="r" b="b"/>
                <a:pathLst>
                  <a:path w="7179" h="4945" extrusionOk="0">
                    <a:moveTo>
                      <a:pt x="2192" y="0"/>
                    </a:moveTo>
                    <a:cubicBezTo>
                      <a:pt x="1465" y="0"/>
                      <a:pt x="761" y="359"/>
                      <a:pt x="533" y="1622"/>
                    </a:cubicBezTo>
                    <a:cubicBezTo>
                      <a:pt x="0" y="4546"/>
                      <a:pt x="2991" y="4944"/>
                      <a:pt x="2991" y="4944"/>
                    </a:cubicBezTo>
                    <a:cubicBezTo>
                      <a:pt x="7044" y="4944"/>
                      <a:pt x="7179" y="1223"/>
                      <a:pt x="6113" y="690"/>
                    </a:cubicBezTo>
                    <a:cubicBezTo>
                      <a:pt x="5727" y="496"/>
                      <a:pt x="5361" y="434"/>
                      <a:pt x="5052" y="434"/>
                    </a:cubicBezTo>
                    <a:cubicBezTo>
                      <a:pt x="4511" y="434"/>
                      <a:pt x="4144" y="622"/>
                      <a:pt x="4144" y="622"/>
                    </a:cubicBezTo>
                    <a:cubicBezTo>
                      <a:pt x="4144" y="622"/>
                      <a:pt x="3149" y="0"/>
                      <a:pt x="2192" y="0"/>
                    </a:cubicBezTo>
                    <a:close/>
                  </a:path>
                </a:pathLst>
              </a:custGeom>
              <a:solidFill>
                <a:srgbClr val="AD24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5674521" y="4402674"/>
                <a:ext cx="135928" cy="195492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895" extrusionOk="0">
                    <a:moveTo>
                      <a:pt x="56" y="1"/>
                    </a:moveTo>
                    <a:cubicBezTo>
                      <a:pt x="37" y="1"/>
                      <a:pt x="18" y="13"/>
                      <a:pt x="12" y="33"/>
                    </a:cubicBezTo>
                    <a:cubicBezTo>
                      <a:pt x="0" y="57"/>
                      <a:pt x="12" y="84"/>
                      <a:pt x="36" y="96"/>
                    </a:cubicBezTo>
                    <a:cubicBezTo>
                      <a:pt x="1907" y="937"/>
                      <a:pt x="1761" y="2819"/>
                      <a:pt x="1757" y="2839"/>
                    </a:cubicBezTo>
                    <a:cubicBezTo>
                      <a:pt x="1757" y="2866"/>
                      <a:pt x="1776" y="2890"/>
                      <a:pt x="1804" y="2895"/>
                    </a:cubicBezTo>
                    <a:lnTo>
                      <a:pt x="1808" y="2895"/>
                    </a:lnTo>
                    <a:cubicBezTo>
                      <a:pt x="1832" y="2895"/>
                      <a:pt x="1856" y="2875"/>
                      <a:pt x="1859" y="2847"/>
                    </a:cubicBezTo>
                    <a:cubicBezTo>
                      <a:pt x="1859" y="2827"/>
                      <a:pt x="2013" y="873"/>
                      <a:pt x="76" y="6"/>
                    </a:cubicBezTo>
                    <a:cubicBezTo>
                      <a:pt x="70" y="3"/>
                      <a:pt x="63" y="1"/>
                      <a:pt x="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5777433" y="4365939"/>
                <a:ext cx="174552" cy="13438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990" extrusionOk="0">
                    <a:moveTo>
                      <a:pt x="1530" y="1"/>
                    </a:moveTo>
                    <a:cubicBezTo>
                      <a:pt x="120" y="1"/>
                      <a:pt x="0" y="1989"/>
                      <a:pt x="0" y="1989"/>
                    </a:cubicBezTo>
                    <a:cubicBezTo>
                      <a:pt x="0" y="1989"/>
                      <a:pt x="2585" y="1792"/>
                      <a:pt x="2075" y="88"/>
                    </a:cubicBezTo>
                    <a:cubicBezTo>
                      <a:pt x="1875" y="28"/>
                      <a:pt x="1694" y="1"/>
                      <a:pt x="1530" y="1"/>
                    </a:cubicBezTo>
                    <a:close/>
                  </a:path>
                </a:pathLst>
              </a:custGeom>
              <a:solidFill>
                <a:srgbClr val="57BF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5" name="Google Shape;625;p31"/>
            <p:cNvSpPr/>
            <p:nvPr/>
          </p:nvSpPr>
          <p:spPr>
            <a:xfrm flipH="1">
              <a:off x="3724842" y="4700201"/>
              <a:ext cx="1696520" cy="218046"/>
            </a:xfrm>
            <a:custGeom>
              <a:avLst/>
              <a:gdLst/>
              <a:ahLst/>
              <a:cxnLst/>
              <a:rect l="l" t="t" r="r" b="b"/>
              <a:pathLst>
                <a:path w="32160" h="5050" extrusionOk="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6" name="Google Shape;626;p31"/>
            <p:cNvGrpSpPr/>
            <p:nvPr/>
          </p:nvGrpSpPr>
          <p:grpSpPr>
            <a:xfrm>
              <a:off x="3941222" y="4107975"/>
              <a:ext cx="1263757" cy="697829"/>
              <a:chOff x="3940200" y="4107975"/>
              <a:chExt cx="1263757" cy="697829"/>
            </a:xfrm>
          </p:grpSpPr>
          <p:sp>
            <p:nvSpPr>
              <p:cNvPr id="627" name="Google Shape;627;p31"/>
              <p:cNvSpPr/>
              <p:nvPr/>
            </p:nvSpPr>
            <p:spPr>
              <a:xfrm>
                <a:off x="3950055" y="4107975"/>
                <a:ext cx="680938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2" h="8378" extrusionOk="0">
                    <a:moveTo>
                      <a:pt x="1824" y="1"/>
                    </a:moveTo>
                    <a:cubicBezTo>
                      <a:pt x="939" y="1"/>
                      <a:pt x="190" y="674"/>
                      <a:pt x="114" y="1571"/>
                    </a:cubicBezTo>
                    <a:lnTo>
                      <a:pt x="80" y="2013"/>
                    </a:lnTo>
                    <a:cubicBezTo>
                      <a:pt x="0" y="2956"/>
                      <a:pt x="701" y="3782"/>
                      <a:pt x="1640" y="3862"/>
                    </a:cubicBezTo>
                    <a:lnTo>
                      <a:pt x="55779" y="8378"/>
                    </a:lnTo>
                    <a:lnTo>
                      <a:pt x="56102" y="4526"/>
                    </a:lnTo>
                    <a:lnTo>
                      <a:pt x="1963" y="6"/>
                    </a:lnTo>
                    <a:cubicBezTo>
                      <a:pt x="1917" y="3"/>
                      <a:pt x="1870" y="1"/>
                      <a:pt x="18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4506861" y="4107975"/>
                <a:ext cx="680962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4" h="8378" extrusionOk="0">
                    <a:moveTo>
                      <a:pt x="54279" y="1"/>
                    </a:moveTo>
                    <a:cubicBezTo>
                      <a:pt x="54233" y="1"/>
                      <a:pt x="54186" y="3"/>
                      <a:pt x="54140" y="6"/>
                    </a:cubicBezTo>
                    <a:lnTo>
                      <a:pt x="0" y="4526"/>
                    </a:lnTo>
                    <a:lnTo>
                      <a:pt x="322" y="8378"/>
                    </a:lnTo>
                    <a:lnTo>
                      <a:pt x="54462" y="3862"/>
                    </a:lnTo>
                    <a:cubicBezTo>
                      <a:pt x="55405" y="3782"/>
                      <a:pt x="56103" y="2956"/>
                      <a:pt x="56027" y="2013"/>
                    </a:cubicBezTo>
                    <a:lnTo>
                      <a:pt x="55989" y="1571"/>
                    </a:lnTo>
                    <a:cubicBezTo>
                      <a:pt x="55912" y="674"/>
                      <a:pt x="55163" y="1"/>
                      <a:pt x="54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3959425" y="4194378"/>
                <a:ext cx="1225244" cy="611427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0375" extrusionOk="0">
                    <a:moveTo>
                      <a:pt x="8612" y="3336"/>
                    </a:moveTo>
                    <a:lnTo>
                      <a:pt x="11008" y="24951"/>
                    </a:lnTo>
                    <a:lnTo>
                      <a:pt x="5848" y="24951"/>
                    </a:lnTo>
                    <a:lnTo>
                      <a:pt x="3140" y="3336"/>
                    </a:lnTo>
                    <a:close/>
                    <a:moveTo>
                      <a:pt x="17533" y="3336"/>
                    </a:moveTo>
                    <a:lnTo>
                      <a:pt x="19420" y="24951"/>
                    </a:lnTo>
                    <a:lnTo>
                      <a:pt x="14256" y="24951"/>
                    </a:lnTo>
                    <a:lnTo>
                      <a:pt x="12061" y="3336"/>
                    </a:lnTo>
                    <a:close/>
                    <a:moveTo>
                      <a:pt x="26453" y="3336"/>
                    </a:moveTo>
                    <a:lnTo>
                      <a:pt x="27829" y="24951"/>
                    </a:lnTo>
                    <a:lnTo>
                      <a:pt x="22664" y="24951"/>
                    </a:lnTo>
                    <a:lnTo>
                      <a:pt x="20981" y="3336"/>
                    </a:lnTo>
                    <a:close/>
                    <a:moveTo>
                      <a:pt x="35374" y="3336"/>
                    </a:moveTo>
                    <a:lnTo>
                      <a:pt x="36237" y="24951"/>
                    </a:lnTo>
                    <a:lnTo>
                      <a:pt x="31077" y="24951"/>
                    </a:lnTo>
                    <a:lnTo>
                      <a:pt x="29896" y="3336"/>
                    </a:lnTo>
                    <a:close/>
                    <a:moveTo>
                      <a:pt x="44294" y="3336"/>
                    </a:moveTo>
                    <a:lnTo>
                      <a:pt x="44646" y="24951"/>
                    </a:lnTo>
                    <a:lnTo>
                      <a:pt x="39485" y="24951"/>
                    </a:lnTo>
                    <a:lnTo>
                      <a:pt x="38817" y="3336"/>
                    </a:lnTo>
                    <a:close/>
                    <a:moveTo>
                      <a:pt x="53215" y="3336"/>
                    </a:moveTo>
                    <a:lnTo>
                      <a:pt x="53053" y="24951"/>
                    </a:lnTo>
                    <a:lnTo>
                      <a:pt x="47894" y="24951"/>
                    </a:lnTo>
                    <a:lnTo>
                      <a:pt x="47737" y="3336"/>
                    </a:lnTo>
                    <a:close/>
                    <a:moveTo>
                      <a:pt x="62130" y="3336"/>
                    </a:moveTo>
                    <a:lnTo>
                      <a:pt x="61467" y="24951"/>
                    </a:lnTo>
                    <a:lnTo>
                      <a:pt x="56302" y="24951"/>
                    </a:lnTo>
                    <a:lnTo>
                      <a:pt x="56658" y="3336"/>
                    </a:lnTo>
                    <a:close/>
                    <a:moveTo>
                      <a:pt x="71051" y="3336"/>
                    </a:moveTo>
                    <a:lnTo>
                      <a:pt x="69874" y="24951"/>
                    </a:lnTo>
                    <a:lnTo>
                      <a:pt x="64710" y="24951"/>
                    </a:lnTo>
                    <a:lnTo>
                      <a:pt x="65578" y="3336"/>
                    </a:lnTo>
                    <a:close/>
                    <a:moveTo>
                      <a:pt x="79971" y="3336"/>
                    </a:moveTo>
                    <a:lnTo>
                      <a:pt x="78283" y="24951"/>
                    </a:lnTo>
                    <a:lnTo>
                      <a:pt x="73124" y="24951"/>
                    </a:lnTo>
                    <a:lnTo>
                      <a:pt x="74494" y="3336"/>
                    </a:lnTo>
                    <a:close/>
                    <a:moveTo>
                      <a:pt x="88892" y="3336"/>
                    </a:moveTo>
                    <a:lnTo>
                      <a:pt x="86691" y="24951"/>
                    </a:lnTo>
                    <a:lnTo>
                      <a:pt x="81531" y="24951"/>
                    </a:lnTo>
                    <a:lnTo>
                      <a:pt x="83414" y="3336"/>
                    </a:lnTo>
                    <a:close/>
                    <a:moveTo>
                      <a:pt x="97812" y="3336"/>
                    </a:moveTo>
                    <a:lnTo>
                      <a:pt x="95104" y="24951"/>
                    </a:lnTo>
                    <a:lnTo>
                      <a:pt x="89940" y="24951"/>
                    </a:lnTo>
                    <a:lnTo>
                      <a:pt x="92335" y="3336"/>
                    </a:lnTo>
                    <a:close/>
                    <a:moveTo>
                      <a:pt x="11359" y="28095"/>
                    </a:moveTo>
                    <a:lnTo>
                      <a:pt x="13455" y="47041"/>
                    </a:lnTo>
                    <a:lnTo>
                      <a:pt x="8612" y="47041"/>
                    </a:lnTo>
                    <a:lnTo>
                      <a:pt x="6241" y="28095"/>
                    </a:lnTo>
                    <a:close/>
                    <a:moveTo>
                      <a:pt x="19691" y="28095"/>
                    </a:moveTo>
                    <a:lnTo>
                      <a:pt x="21346" y="47041"/>
                    </a:lnTo>
                    <a:lnTo>
                      <a:pt x="16504" y="47041"/>
                    </a:lnTo>
                    <a:lnTo>
                      <a:pt x="14579" y="28095"/>
                    </a:lnTo>
                    <a:close/>
                    <a:moveTo>
                      <a:pt x="28028" y="28095"/>
                    </a:moveTo>
                    <a:lnTo>
                      <a:pt x="29232" y="47041"/>
                    </a:lnTo>
                    <a:lnTo>
                      <a:pt x="24391" y="47041"/>
                    </a:lnTo>
                    <a:lnTo>
                      <a:pt x="22911" y="28095"/>
                    </a:lnTo>
                    <a:close/>
                    <a:moveTo>
                      <a:pt x="36365" y="28095"/>
                    </a:moveTo>
                    <a:lnTo>
                      <a:pt x="37119" y="47041"/>
                    </a:lnTo>
                    <a:lnTo>
                      <a:pt x="32277" y="47041"/>
                    </a:lnTo>
                    <a:lnTo>
                      <a:pt x="31248" y="28095"/>
                    </a:lnTo>
                    <a:close/>
                    <a:moveTo>
                      <a:pt x="44698" y="28095"/>
                    </a:moveTo>
                    <a:lnTo>
                      <a:pt x="45005" y="47041"/>
                    </a:lnTo>
                    <a:lnTo>
                      <a:pt x="40168" y="47041"/>
                    </a:lnTo>
                    <a:lnTo>
                      <a:pt x="39581" y="28095"/>
                    </a:lnTo>
                    <a:close/>
                    <a:moveTo>
                      <a:pt x="53035" y="28095"/>
                    </a:moveTo>
                    <a:lnTo>
                      <a:pt x="52897" y="47041"/>
                    </a:lnTo>
                    <a:lnTo>
                      <a:pt x="48056" y="47041"/>
                    </a:lnTo>
                    <a:lnTo>
                      <a:pt x="47918" y="28095"/>
                    </a:lnTo>
                    <a:close/>
                    <a:moveTo>
                      <a:pt x="61366" y="28095"/>
                    </a:moveTo>
                    <a:lnTo>
                      <a:pt x="60784" y="47041"/>
                    </a:lnTo>
                    <a:lnTo>
                      <a:pt x="55942" y="47041"/>
                    </a:lnTo>
                    <a:lnTo>
                      <a:pt x="56250" y="28095"/>
                    </a:lnTo>
                    <a:close/>
                    <a:moveTo>
                      <a:pt x="69704" y="28095"/>
                    </a:moveTo>
                    <a:lnTo>
                      <a:pt x="68670" y="47041"/>
                    </a:lnTo>
                    <a:lnTo>
                      <a:pt x="63828" y="47041"/>
                    </a:lnTo>
                    <a:lnTo>
                      <a:pt x="64587" y="28095"/>
                    </a:lnTo>
                    <a:close/>
                    <a:moveTo>
                      <a:pt x="78036" y="28095"/>
                    </a:moveTo>
                    <a:lnTo>
                      <a:pt x="76561" y="47041"/>
                    </a:lnTo>
                    <a:lnTo>
                      <a:pt x="71719" y="47041"/>
                    </a:lnTo>
                    <a:lnTo>
                      <a:pt x="72925" y="28095"/>
                    </a:lnTo>
                    <a:close/>
                    <a:moveTo>
                      <a:pt x="86373" y="28095"/>
                    </a:moveTo>
                    <a:lnTo>
                      <a:pt x="84449" y="47041"/>
                    </a:lnTo>
                    <a:lnTo>
                      <a:pt x="79606" y="47041"/>
                    </a:lnTo>
                    <a:lnTo>
                      <a:pt x="81256" y="28095"/>
                    </a:lnTo>
                    <a:close/>
                    <a:moveTo>
                      <a:pt x="94706" y="28095"/>
                    </a:moveTo>
                    <a:lnTo>
                      <a:pt x="92335" y="47041"/>
                    </a:lnTo>
                    <a:lnTo>
                      <a:pt x="87493" y="47041"/>
                    </a:lnTo>
                    <a:lnTo>
                      <a:pt x="89593" y="28095"/>
                    </a:lnTo>
                    <a:close/>
                    <a:moveTo>
                      <a:pt x="1" y="1"/>
                    </a:moveTo>
                    <a:lnTo>
                      <a:pt x="5738" y="47098"/>
                    </a:lnTo>
                    <a:cubicBezTo>
                      <a:pt x="5966" y="48966"/>
                      <a:pt x="7555" y="50375"/>
                      <a:pt x="9437" y="50375"/>
                    </a:cubicBezTo>
                    <a:lnTo>
                      <a:pt x="91510" y="50375"/>
                    </a:lnTo>
                    <a:cubicBezTo>
                      <a:pt x="93397" y="50375"/>
                      <a:pt x="94986" y="48966"/>
                      <a:pt x="95213" y="47098"/>
                    </a:cubicBezTo>
                    <a:lnTo>
                      <a:pt x="1009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3940200" y="4162094"/>
                <a:ext cx="1263757" cy="48186"/>
              </a:xfrm>
              <a:custGeom>
                <a:avLst/>
                <a:gdLst/>
                <a:ahLst/>
                <a:cxnLst/>
                <a:rect l="l" t="t" r="r" b="b"/>
                <a:pathLst>
                  <a:path w="104120" h="3970" extrusionOk="0">
                    <a:moveTo>
                      <a:pt x="1" y="1"/>
                    </a:moveTo>
                    <a:lnTo>
                      <a:pt x="1" y="3970"/>
                    </a:lnTo>
                    <a:lnTo>
                      <a:pt x="104119" y="3970"/>
                    </a:lnTo>
                    <a:lnTo>
                      <a:pt x="10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1"/>
              <p:cNvSpPr/>
              <p:nvPr/>
            </p:nvSpPr>
            <p:spPr>
              <a:xfrm>
                <a:off x="3959425" y="4209063"/>
                <a:ext cx="1225244" cy="7210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94" extrusionOk="0">
                    <a:moveTo>
                      <a:pt x="50474" y="1"/>
                    </a:moveTo>
                    <a:lnTo>
                      <a:pt x="25240" y="71"/>
                    </a:lnTo>
                    <a:lnTo>
                      <a:pt x="12620" y="152"/>
                    </a:lnTo>
                    <a:lnTo>
                      <a:pt x="1" y="299"/>
                    </a:lnTo>
                    <a:lnTo>
                      <a:pt x="12620" y="441"/>
                    </a:lnTo>
                    <a:lnTo>
                      <a:pt x="25240" y="527"/>
                    </a:lnTo>
                    <a:lnTo>
                      <a:pt x="50474" y="594"/>
                    </a:lnTo>
                    <a:lnTo>
                      <a:pt x="75713" y="527"/>
                    </a:lnTo>
                    <a:lnTo>
                      <a:pt x="88332" y="441"/>
                    </a:lnTo>
                    <a:lnTo>
                      <a:pt x="100946" y="299"/>
                    </a:lnTo>
                    <a:lnTo>
                      <a:pt x="88332" y="152"/>
                    </a:lnTo>
                    <a:lnTo>
                      <a:pt x="75713" y="67"/>
                    </a:lnTo>
                    <a:lnTo>
                      <a:pt x="504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2" name="Google Shape;632;p31"/>
          <p:cNvGrpSpPr/>
          <p:nvPr/>
        </p:nvGrpSpPr>
        <p:grpSpPr>
          <a:xfrm>
            <a:off x="6662928" y="2939480"/>
            <a:ext cx="1696520" cy="1449376"/>
            <a:chOff x="6293188" y="3468871"/>
            <a:chExt cx="1696520" cy="1449376"/>
          </a:xfrm>
        </p:grpSpPr>
        <p:sp>
          <p:nvSpPr>
            <p:cNvPr id="633" name="Google Shape;633;p31"/>
            <p:cNvSpPr/>
            <p:nvPr/>
          </p:nvSpPr>
          <p:spPr>
            <a:xfrm flipH="1">
              <a:off x="6293188" y="4700201"/>
              <a:ext cx="1696520" cy="218046"/>
            </a:xfrm>
            <a:custGeom>
              <a:avLst/>
              <a:gdLst/>
              <a:ahLst/>
              <a:cxnLst/>
              <a:rect l="l" t="t" r="r" b="b"/>
              <a:pathLst>
                <a:path w="32160" h="5050" extrusionOk="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4" name="Google Shape;634;p31"/>
            <p:cNvGrpSpPr/>
            <p:nvPr/>
          </p:nvGrpSpPr>
          <p:grpSpPr>
            <a:xfrm>
              <a:off x="6964858" y="3468871"/>
              <a:ext cx="776072" cy="1286786"/>
              <a:chOff x="6624299" y="3082240"/>
              <a:chExt cx="1183578" cy="1962461"/>
            </a:xfrm>
          </p:grpSpPr>
          <p:grpSp>
            <p:nvGrpSpPr>
              <p:cNvPr id="635" name="Google Shape;635;p31"/>
              <p:cNvGrpSpPr/>
              <p:nvPr/>
            </p:nvGrpSpPr>
            <p:grpSpPr>
              <a:xfrm>
                <a:off x="6887360" y="3082240"/>
                <a:ext cx="739266" cy="1280073"/>
                <a:chOff x="6887360" y="2941940"/>
                <a:chExt cx="739266" cy="1280073"/>
              </a:xfrm>
            </p:grpSpPr>
            <p:sp>
              <p:nvSpPr>
                <p:cNvPr id="636" name="Google Shape;636;p31"/>
                <p:cNvSpPr/>
                <p:nvPr/>
              </p:nvSpPr>
              <p:spPr>
                <a:xfrm>
                  <a:off x="7242421" y="3003260"/>
                  <a:ext cx="200248" cy="121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12422" extrusionOk="0">
                      <a:moveTo>
                        <a:pt x="115" y="1"/>
                      </a:moveTo>
                      <a:lnTo>
                        <a:pt x="1" y="45"/>
                      </a:lnTo>
                      <a:cubicBezTo>
                        <a:pt x="1796" y="4575"/>
                        <a:pt x="1919" y="12341"/>
                        <a:pt x="1919" y="12421"/>
                      </a:cubicBezTo>
                      <a:lnTo>
                        <a:pt x="2041" y="12417"/>
                      </a:lnTo>
                      <a:cubicBezTo>
                        <a:pt x="2041" y="12341"/>
                        <a:pt x="1919" y="4547"/>
                        <a:pt x="115" y="1"/>
                      </a:cubicBezTo>
                      <a:close/>
                    </a:path>
                  </a:pathLst>
                </a:custGeom>
                <a:solidFill>
                  <a:srgbClr val="0923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1"/>
                <p:cNvSpPr/>
                <p:nvPr/>
              </p:nvSpPr>
              <p:spPr>
                <a:xfrm>
                  <a:off x="7422846" y="3619498"/>
                  <a:ext cx="203780" cy="25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" h="2565" extrusionOk="0">
                      <a:moveTo>
                        <a:pt x="1588" y="0"/>
                      </a:moveTo>
                      <a:cubicBezTo>
                        <a:pt x="1537" y="0"/>
                        <a:pt x="1458" y="28"/>
                        <a:pt x="1347" y="90"/>
                      </a:cubicBezTo>
                      <a:cubicBezTo>
                        <a:pt x="163" y="745"/>
                        <a:pt x="1" y="2565"/>
                        <a:pt x="1" y="2565"/>
                      </a:cubicBezTo>
                      <a:cubicBezTo>
                        <a:pt x="1" y="2565"/>
                        <a:pt x="2076" y="0"/>
                        <a:pt x="1588" y="0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1"/>
                <p:cNvSpPr/>
                <p:nvPr/>
              </p:nvSpPr>
              <p:spPr>
                <a:xfrm>
                  <a:off x="7397338" y="3419253"/>
                  <a:ext cx="202112" cy="230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353" extrusionOk="0">
                      <a:moveTo>
                        <a:pt x="1678" y="0"/>
                      </a:moveTo>
                      <a:cubicBezTo>
                        <a:pt x="1637" y="0"/>
                        <a:pt x="1566" y="28"/>
                        <a:pt x="1460" y="90"/>
                      </a:cubicBezTo>
                      <a:cubicBezTo>
                        <a:pt x="383" y="722"/>
                        <a:pt x="1" y="2352"/>
                        <a:pt x="1" y="2352"/>
                      </a:cubicBezTo>
                      <a:cubicBezTo>
                        <a:pt x="1" y="2352"/>
                        <a:pt x="2060" y="0"/>
                        <a:pt x="1678" y="0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1"/>
                <p:cNvSpPr/>
                <p:nvPr/>
              </p:nvSpPr>
              <p:spPr>
                <a:xfrm>
                  <a:off x="7374085" y="3226169"/>
                  <a:ext cx="148150" cy="269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" h="2742" extrusionOk="0">
                      <a:moveTo>
                        <a:pt x="1133" y="0"/>
                      </a:moveTo>
                      <a:cubicBezTo>
                        <a:pt x="1085" y="0"/>
                        <a:pt x="1013" y="40"/>
                        <a:pt x="912" y="129"/>
                      </a:cubicBezTo>
                      <a:cubicBezTo>
                        <a:pt x="1" y="922"/>
                        <a:pt x="4" y="2741"/>
                        <a:pt x="4" y="2741"/>
                      </a:cubicBezTo>
                      <a:cubicBezTo>
                        <a:pt x="327" y="2517"/>
                        <a:pt x="1509" y="0"/>
                        <a:pt x="1133" y="0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1"/>
                <p:cNvSpPr/>
                <p:nvPr/>
              </p:nvSpPr>
              <p:spPr>
                <a:xfrm>
                  <a:off x="7329151" y="3064972"/>
                  <a:ext cx="123426" cy="2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" h="2218" extrusionOk="0">
                      <a:moveTo>
                        <a:pt x="893" y="1"/>
                      </a:moveTo>
                      <a:cubicBezTo>
                        <a:pt x="869" y="1"/>
                        <a:pt x="840" y="9"/>
                        <a:pt x="805" y="27"/>
                      </a:cubicBezTo>
                      <a:cubicBezTo>
                        <a:pt x="226" y="323"/>
                        <a:pt x="0" y="2217"/>
                        <a:pt x="0" y="2217"/>
                      </a:cubicBezTo>
                      <a:cubicBezTo>
                        <a:pt x="275" y="2077"/>
                        <a:pt x="1257" y="1"/>
                        <a:pt x="893" y="1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1"/>
                <p:cNvSpPr/>
                <p:nvPr/>
              </p:nvSpPr>
              <p:spPr>
                <a:xfrm>
                  <a:off x="7279998" y="2941940"/>
                  <a:ext cx="85947" cy="17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1748" extrusionOk="0">
                      <a:moveTo>
                        <a:pt x="705" y="1"/>
                      </a:moveTo>
                      <a:cubicBezTo>
                        <a:pt x="668" y="1"/>
                        <a:pt x="605" y="61"/>
                        <a:pt x="514" y="204"/>
                      </a:cubicBezTo>
                      <a:cubicBezTo>
                        <a:pt x="0" y="993"/>
                        <a:pt x="64" y="1747"/>
                        <a:pt x="64" y="1747"/>
                      </a:cubicBezTo>
                      <a:cubicBezTo>
                        <a:pt x="530" y="1252"/>
                        <a:pt x="876" y="1"/>
                        <a:pt x="705" y="1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1"/>
                <p:cNvSpPr/>
                <p:nvPr/>
              </p:nvSpPr>
              <p:spPr>
                <a:xfrm>
                  <a:off x="7090939" y="2952144"/>
                  <a:ext cx="162474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914" extrusionOk="0">
                      <a:moveTo>
                        <a:pt x="669" y="1"/>
                      </a:moveTo>
                      <a:cubicBezTo>
                        <a:pt x="0" y="1"/>
                        <a:pt x="1175" y="886"/>
                        <a:pt x="1655" y="913"/>
                      </a:cubicBezTo>
                      <a:cubicBezTo>
                        <a:pt x="1655" y="913"/>
                        <a:pt x="1410" y="25"/>
                        <a:pt x="692" y="1"/>
                      </a:cubicBezTo>
                      <a:cubicBezTo>
                        <a:pt x="684" y="1"/>
                        <a:pt x="677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1"/>
                <p:cNvSpPr/>
                <p:nvPr/>
              </p:nvSpPr>
              <p:spPr>
                <a:xfrm>
                  <a:off x="7089565" y="3107945"/>
                  <a:ext cx="219576" cy="95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974" extrusionOk="0">
                      <a:moveTo>
                        <a:pt x="803" y="1"/>
                      </a:moveTo>
                      <a:cubicBezTo>
                        <a:pt x="757" y="1"/>
                        <a:pt x="711" y="6"/>
                        <a:pt x="666" y="16"/>
                      </a:cubicBezTo>
                      <a:cubicBezTo>
                        <a:pt x="0" y="168"/>
                        <a:pt x="1380" y="974"/>
                        <a:pt x="2155" y="974"/>
                      </a:cubicBezTo>
                      <a:cubicBezTo>
                        <a:pt x="2183" y="974"/>
                        <a:pt x="2211" y="973"/>
                        <a:pt x="2238" y="970"/>
                      </a:cubicBezTo>
                      <a:cubicBezTo>
                        <a:pt x="2238" y="970"/>
                        <a:pt x="1464" y="1"/>
                        <a:pt x="803" y="1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1"/>
                <p:cNvSpPr/>
                <p:nvPr/>
              </p:nvSpPr>
              <p:spPr>
                <a:xfrm>
                  <a:off x="7126945" y="3272674"/>
                  <a:ext cx="220851" cy="117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202" extrusionOk="0">
                      <a:moveTo>
                        <a:pt x="752" y="0"/>
                      </a:moveTo>
                      <a:cubicBezTo>
                        <a:pt x="0" y="0"/>
                        <a:pt x="586" y="698"/>
                        <a:pt x="2251" y="1202"/>
                      </a:cubicBezTo>
                      <a:cubicBezTo>
                        <a:pt x="2251" y="1202"/>
                        <a:pt x="1655" y="38"/>
                        <a:pt x="815" y="2"/>
                      </a:cubicBezTo>
                      <a:cubicBezTo>
                        <a:pt x="793" y="1"/>
                        <a:pt x="772" y="0"/>
                        <a:pt x="752" y="0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1"/>
                <p:cNvSpPr/>
                <p:nvPr/>
              </p:nvSpPr>
              <p:spPr>
                <a:xfrm>
                  <a:off x="7090350" y="3435147"/>
                  <a:ext cx="295122" cy="1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8" h="1417" extrusionOk="0">
                      <a:moveTo>
                        <a:pt x="1029" y="0"/>
                      </a:moveTo>
                      <a:cubicBezTo>
                        <a:pt x="1004" y="0"/>
                        <a:pt x="979" y="1"/>
                        <a:pt x="955" y="3"/>
                      </a:cubicBezTo>
                      <a:cubicBezTo>
                        <a:pt x="0" y="87"/>
                        <a:pt x="1946" y="1258"/>
                        <a:pt x="3007" y="1416"/>
                      </a:cubicBezTo>
                      <a:cubicBezTo>
                        <a:pt x="3007" y="1416"/>
                        <a:pt x="1969" y="0"/>
                        <a:pt x="1029" y="0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1"/>
                <p:cNvSpPr/>
                <p:nvPr/>
              </p:nvSpPr>
              <p:spPr>
                <a:xfrm>
                  <a:off x="7139209" y="3640984"/>
                  <a:ext cx="271772" cy="137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" h="1403" extrusionOk="0">
                      <a:moveTo>
                        <a:pt x="720" y="1"/>
                      </a:moveTo>
                      <a:cubicBezTo>
                        <a:pt x="0" y="1"/>
                        <a:pt x="1042" y="1000"/>
                        <a:pt x="2770" y="1402"/>
                      </a:cubicBezTo>
                      <a:cubicBezTo>
                        <a:pt x="2770" y="1402"/>
                        <a:pt x="1790" y="123"/>
                        <a:pt x="843" y="9"/>
                      </a:cubicBezTo>
                      <a:cubicBezTo>
                        <a:pt x="798" y="4"/>
                        <a:pt x="756" y="1"/>
                        <a:pt x="720" y="1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1"/>
                <p:cNvSpPr/>
                <p:nvPr/>
              </p:nvSpPr>
              <p:spPr>
                <a:xfrm>
                  <a:off x="6887360" y="3373925"/>
                  <a:ext cx="447393" cy="585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0" h="5964" extrusionOk="0">
                      <a:moveTo>
                        <a:pt x="1" y="773"/>
                      </a:moveTo>
                      <a:lnTo>
                        <a:pt x="1" y="773"/>
                      </a:lnTo>
                      <a:cubicBezTo>
                        <a:pt x="530" y="2738"/>
                        <a:pt x="3446" y="5659"/>
                        <a:pt x="3387" y="5840"/>
                      </a:cubicBezTo>
                      <a:lnTo>
                        <a:pt x="4106" y="5916"/>
                      </a:lnTo>
                      <a:lnTo>
                        <a:pt x="4106" y="5916"/>
                      </a:lnTo>
                      <a:cubicBezTo>
                        <a:pt x="3842" y="5446"/>
                        <a:pt x="1656" y="1625"/>
                        <a:pt x="1" y="773"/>
                      </a:cubicBezTo>
                      <a:close/>
                      <a:moveTo>
                        <a:pt x="4106" y="5916"/>
                      </a:moveTo>
                      <a:cubicBezTo>
                        <a:pt x="4124" y="5947"/>
                        <a:pt x="4133" y="5964"/>
                        <a:pt x="4133" y="5964"/>
                      </a:cubicBezTo>
                      <a:cubicBezTo>
                        <a:pt x="4133" y="5964"/>
                        <a:pt x="4125" y="5947"/>
                        <a:pt x="4109" y="5916"/>
                      </a:cubicBezTo>
                      <a:lnTo>
                        <a:pt x="4109" y="5916"/>
                      </a:lnTo>
                      <a:lnTo>
                        <a:pt x="4106" y="5916"/>
                      </a:lnTo>
                      <a:close/>
                      <a:moveTo>
                        <a:pt x="1461" y="0"/>
                      </a:moveTo>
                      <a:lnTo>
                        <a:pt x="1461" y="0"/>
                      </a:lnTo>
                      <a:cubicBezTo>
                        <a:pt x="1699" y="1151"/>
                        <a:pt x="3857" y="5419"/>
                        <a:pt x="4109" y="5916"/>
                      </a:cubicBezTo>
                      <a:lnTo>
                        <a:pt x="4109" y="5916"/>
                      </a:lnTo>
                      <a:lnTo>
                        <a:pt x="4559" y="5964"/>
                      </a:lnTo>
                      <a:cubicBezTo>
                        <a:pt x="4559" y="5964"/>
                        <a:pt x="3099" y="1228"/>
                        <a:pt x="1461" y="0"/>
                      </a:cubicBezTo>
                      <a:close/>
                    </a:path>
                  </a:pathLst>
                </a:custGeom>
                <a:solidFill>
                  <a:srgbClr val="57BF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8" name="Google Shape;648;p31"/>
              <p:cNvGrpSpPr/>
              <p:nvPr/>
            </p:nvGrpSpPr>
            <p:grpSpPr>
              <a:xfrm>
                <a:off x="6624299" y="3909024"/>
                <a:ext cx="1183578" cy="1135677"/>
                <a:chOff x="6624299" y="3768724"/>
                <a:chExt cx="1183578" cy="1135677"/>
              </a:xfrm>
            </p:grpSpPr>
            <p:sp>
              <p:nvSpPr>
                <p:cNvPr id="649" name="Google Shape;649;p31"/>
                <p:cNvSpPr/>
                <p:nvPr/>
              </p:nvSpPr>
              <p:spPr>
                <a:xfrm>
                  <a:off x="6624299" y="3768724"/>
                  <a:ext cx="1183578" cy="1135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8" h="16818" extrusionOk="0">
                      <a:moveTo>
                        <a:pt x="6461" y="1"/>
                      </a:moveTo>
                      <a:lnTo>
                        <a:pt x="6181" y="995"/>
                      </a:lnTo>
                      <a:cubicBezTo>
                        <a:pt x="3904" y="1986"/>
                        <a:pt x="379" y="8178"/>
                        <a:pt x="0" y="15230"/>
                      </a:cubicBezTo>
                      <a:cubicBezTo>
                        <a:pt x="2013" y="15905"/>
                        <a:pt x="8158" y="16552"/>
                        <a:pt x="8588" y="16552"/>
                      </a:cubicBezTo>
                      <a:cubicBezTo>
                        <a:pt x="8588" y="16552"/>
                        <a:pt x="9016" y="16817"/>
                        <a:pt x="10035" y="16817"/>
                      </a:cubicBezTo>
                      <a:cubicBezTo>
                        <a:pt x="10544" y="16817"/>
                        <a:pt x="11201" y="16751"/>
                        <a:pt x="12025" y="16552"/>
                      </a:cubicBezTo>
                      <a:cubicBezTo>
                        <a:pt x="16197" y="13758"/>
                        <a:pt x="16927" y="4369"/>
                        <a:pt x="16927" y="4369"/>
                      </a:cubicBezTo>
                      <a:lnTo>
                        <a:pt x="17527" y="3265"/>
                      </a:lnTo>
                      <a:lnTo>
                        <a:pt x="646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1"/>
                <p:cNvSpPr/>
                <p:nvPr/>
              </p:nvSpPr>
              <p:spPr>
                <a:xfrm>
                  <a:off x="7041621" y="3835914"/>
                  <a:ext cx="740344" cy="106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4" h="15818" extrusionOk="0">
                      <a:moveTo>
                        <a:pt x="1" y="0"/>
                      </a:moveTo>
                      <a:lnTo>
                        <a:pt x="2672" y="880"/>
                      </a:lnTo>
                      <a:lnTo>
                        <a:pt x="5352" y="1753"/>
                      </a:lnTo>
                      <a:cubicBezTo>
                        <a:pt x="7079" y="2312"/>
                        <a:pt x="8810" y="2855"/>
                        <a:pt x="10537" y="3403"/>
                      </a:cubicBezTo>
                      <a:lnTo>
                        <a:pt x="10537" y="3403"/>
                      </a:lnTo>
                      <a:cubicBezTo>
                        <a:pt x="9540" y="4087"/>
                        <a:pt x="8613" y="4859"/>
                        <a:pt x="7744" y="5699"/>
                      </a:cubicBezTo>
                      <a:cubicBezTo>
                        <a:pt x="6832" y="6579"/>
                        <a:pt x="5987" y="7538"/>
                        <a:pt x="5277" y="8596"/>
                      </a:cubicBezTo>
                      <a:cubicBezTo>
                        <a:pt x="4922" y="9124"/>
                        <a:pt x="4614" y="9685"/>
                        <a:pt x="4354" y="10265"/>
                      </a:cubicBezTo>
                      <a:cubicBezTo>
                        <a:pt x="4089" y="10845"/>
                        <a:pt x="3876" y="11449"/>
                        <a:pt x="3754" y="12073"/>
                      </a:cubicBezTo>
                      <a:cubicBezTo>
                        <a:pt x="3623" y="12696"/>
                        <a:pt x="3576" y="13335"/>
                        <a:pt x="3623" y="13971"/>
                      </a:cubicBezTo>
                      <a:cubicBezTo>
                        <a:pt x="3679" y="14606"/>
                        <a:pt x="3825" y="15226"/>
                        <a:pt x="4046" y="15818"/>
                      </a:cubicBezTo>
                      <a:cubicBezTo>
                        <a:pt x="3845" y="15218"/>
                        <a:pt x="3714" y="14598"/>
                        <a:pt x="3679" y="13967"/>
                      </a:cubicBezTo>
                      <a:cubicBezTo>
                        <a:pt x="3652" y="13335"/>
                        <a:pt x="3723" y="12708"/>
                        <a:pt x="3856" y="12096"/>
                      </a:cubicBezTo>
                      <a:cubicBezTo>
                        <a:pt x="3987" y="11481"/>
                        <a:pt x="4212" y="10889"/>
                        <a:pt x="4476" y="10321"/>
                      </a:cubicBezTo>
                      <a:cubicBezTo>
                        <a:pt x="4745" y="9752"/>
                        <a:pt x="5060" y="9208"/>
                        <a:pt x="5419" y="8690"/>
                      </a:cubicBezTo>
                      <a:cubicBezTo>
                        <a:pt x="6126" y="7649"/>
                        <a:pt x="6967" y="6701"/>
                        <a:pt x="7874" y="5833"/>
                      </a:cubicBezTo>
                      <a:cubicBezTo>
                        <a:pt x="8332" y="5399"/>
                        <a:pt x="8805" y="4984"/>
                        <a:pt x="9295" y="4586"/>
                      </a:cubicBezTo>
                      <a:cubicBezTo>
                        <a:pt x="9780" y="4188"/>
                        <a:pt x="10282" y="3800"/>
                        <a:pt x="10803" y="3454"/>
                      </a:cubicBezTo>
                      <a:lnTo>
                        <a:pt x="10964" y="3343"/>
                      </a:lnTo>
                      <a:lnTo>
                        <a:pt x="10779" y="3284"/>
                      </a:lnTo>
                      <a:cubicBezTo>
                        <a:pt x="8983" y="2727"/>
                        <a:pt x="7191" y="2163"/>
                        <a:pt x="5396" y="1622"/>
                      </a:cubicBezTo>
                      <a:lnTo>
                        <a:pt x="2700" y="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A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1"/>
                <p:cNvSpPr/>
                <p:nvPr/>
              </p:nvSpPr>
              <p:spPr>
                <a:xfrm>
                  <a:off x="6946271" y="3962191"/>
                  <a:ext cx="539120" cy="246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4" h="3652" extrusionOk="0">
                      <a:moveTo>
                        <a:pt x="722" y="1"/>
                      </a:moveTo>
                      <a:lnTo>
                        <a:pt x="0" y="1287"/>
                      </a:lnTo>
                      <a:lnTo>
                        <a:pt x="6788" y="3651"/>
                      </a:lnTo>
                      <a:lnTo>
                        <a:pt x="7984" y="2176"/>
                      </a:lnTo>
                      <a:lnTo>
                        <a:pt x="722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2" name="Google Shape;652;p31"/>
            <p:cNvGrpSpPr/>
            <p:nvPr/>
          </p:nvGrpSpPr>
          <p:grpSpPr>
            <a:xfrm>
              <a:off x="6509570" y="4107975"/>
              <a:ext cx="1263757" cy="697829"/>
              <a:chOff x="6523650" y="4107975"/>
              <a:chExt cx="1263757" cy="697829"/>
            </a:xfrm>
          </p:grpSpPr>
          <p:sp>
            <p:nvSpPr>
              <p:cNvPr id="653" name="Google Shape;653;p31"/>
              <p:cNvSpPr/>
              <p:nvPr/>
            </p:nvSpPr>
            <p:spPr>
              <a:xfrm>
                <a:off x="6533505" y="4107975"/>
                <a:ext cx="680938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2" h="8378" extrusionOk="0">
                    <a:moveTo>
                      <a:pt x="1824" y="1"/>
                    </a:moveTo>
                    <a:cubicBezTo>
                      <a:pt x="939" y="1"/>
                      <a:pt x="190" y="674"/>
                      <a:pt x="114" y="1571"/>
                    </a:cubicBezTo>
                    <a:lnTo>
                      <a:pt x="80" y="2013"/>
                    </a:lnTo>
                    <a:cubicBezTo>
                      <a:pt x="0" y="2956"/>
                      <a:pt x="701" y="3782"/>
                      <a:pt x="1640" y="3862"/>
                    </a:cubicBezTo>
                    <a:lnTo>
                      <a:pt x="55779" y="8378"/>
                    </a:lnTo>
                    <a:lnTo>
                      <a:pt x="56102" y="4526"/>
                    </a:lnTo>
                    <a:lnTo>
                      <a:pt x="1963" y="6"/>
                    </a:lnTo>
                    <a:cubicBezTo>
                      <a:pt x="1917" y="3"/>
                      <a:pt x="1870" y="1"/>
                      <a:pt x="18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1"/>
              <p:cNvSpPr/>
              <p:nvPr/>
            </p:nvSpPr>
            <p:spPr>
              <a:xfrm>
                <a:off x="7090311" y="4107975"/>
                <a:ext cx="680962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4" h="8378" extrusionOk="0">
                    <a:moveTo>
                      <a:pt x="54279" y="1"/>
                    </a:moveTo>
                    <a:cubicBezTo>
                      <a:pt x="54233" y="1"/>
                      <a:pt x="54186" y="3"/>
                      <a:pt x="54140" y="6"/>
                    </a:cubicBezTo>
                    <a:lnTo>
                      <a:pt x="0" y="4526"/>
                    </a:lnTo>
                    <a:lnTo>
                      <a:pt x="322" y="8378"/>
                    </a:lnTo>
                    <a:lnTo>
                      <a:pt x="54462" y="3862"/>
                    </a:lnTo>
                    <a:cubicBezTo>
                      <a:pt x="55405" y="3782"/>
                      <a:pt x="56103" y="2956"/>
                      <a:pt x="56027" y="2013"/>
                    </a:cubicBezTo>
                    <a:lnTo>
                      <a:pt x="55989" y="1571"/>
                    </a:lnTo>
                    <a:cubicBezTo>
                      <a:pt x="55912" y="674"/>
                      <a:pt x="55163" y="1"/>
                      <a:pt x="54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1"/>
              <p:cNvSpPr/>
              <p:nvPr/>
            </p:nvSpPr>
            <p:spPr>
              <a:xfrm>
                <a:off x="6542875" y="4194378"/>
                <a:ext cx="1225244" cy="611427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0375" extrusionOk="0">
                    <a:moveTo>
                      <a:pt x="8612" y="3336"/>
                    </a:moveTo>
                    <a:lnTo>
                      <a:pt x="11008" y="24951"/>
                    </a:lnTo>
                    <a:lnTo>
                      <a:pt x="5848" y="24951"/>
                    </a:lnTo>
                    <a:lnTo>
                      <a:pt x="3140" y="3336"/>
                    </a:lnTo>
                    <a:close/>
                    <a:moveTo>
                      <a:pt x="17533" y="3336"/>
                    </a:moveTo>
                    <a:lnTo>
                      <a:pt x="19420" y="24951"/>
                    </a:lnTo>
                    <a:lnTo>
                      <a:pt x="14256" y="24951"/>
                    </a:lnTo>
                    <a:lnTo>
                      <a:pt x="12061" y="3336"/>
                    </a:lnTo>
                    <a:close/>
                    <a:moveTo>
                      <a:pt x="26453" y="3336"/>
                    </a:moveTo>
                    <a:lnTo>
                      <a:pt x="27829" y="24951"/>
                    </a:lnTo>
                    <a:lnTo>
                      <a:pt x="22664" y="24951"/>
                    </a:lnTo>
                    <a:lnTo>
                      <a:pt x="20981" y="3336"/>
                    </a:lnTo>
                    <a:close/>
                    <a:moveTo>
                      <a:pt x="35374" y="3336"/>
                    </a:moveTo>
                    <a:lnTo>
                      <a:pt x="36237" y="24951"/>
                    </a:lnTo>
                    <a:lnTo>
                      <a:pt x="31077" y="24951"/>
                    </a:lnTo>
                    <a:lnTo>
                      <a:pt x="29896" y="3336"/>
                    </a:lnTo>
                    <a:close/>
                    <a:moveTo>
                      <a:pt x="44294" y="3336"/>
                    </a:moveTo>
                    <a:lnTo>
                      <a:pt x="44646" y="24951"/>
                    </a:lnTo>
                    <a:lnTo>
                      <a:pt x="39485" y="24951"/>
                    </a:lnTo>
                    <a:lnTo>
                      <a:pt x="38817" y="3336"/>
                    </a:lnTo>
                    <a:close/>
                    <a:moveTo>
                      <a:pt x="53215" y="3336"/>
                    </a:moveTo>
                    <a:lnTo>
                      <a:pt x="53053" y="24951"/>
                    </a:lnTo>
                    <a:lnTo>
                      <a:pt x="47894" y="24951"/>
                    </a:lnTo>
                    <a:lnTo>
                      <a:pt x="47737" y="3336"/>
                    </a:lnTo>
                    <a:close/>
                    <a:moveTo>
                      <a:pt x="62130" y="3336"/>
                    </a:moveTo>
                    <a:lnTo>
                      <a:pt x="61467" y="24951"/>
                    </a:lnTo>
                    <a:lnTo>
                      <a:pt x="56302" y="24951"/>
                    </a:lnTo>
                    <a:lnTo>
                      <a:pt x="56658" y="3336"/>
                    </a:lnTo>
                    <a:close/>
                    <a:moveTo>
                      <a:pt x="71051" y="3336"/>
                    </a:moveTo>
                    <a:lnTo>
                      <a:pt x="69874" y="24951"/>
                    </a:lnTo>
                    <a:lnTo>
                      <a:pt x="64710" y="24951"/>
                    </a:lnTo>
                    <a:lnTo>
                      <a:pt x="65578" y="3336"/>
                    </a:lnTo>
                    <a:close/>
                    <a:moveTo>
                      <a:pt x="79971" y="3336"/>
                    </a:moveTo>
                    <a:lnTo>
                      <a:pt x="78283" y="24951"/>
                    </a:lnTo>
                    <a:lnTo>
                      <a:pt x="73124" y="24951"/>
                    </a:lnTo>
                    <a:lnTo>
                      <a:pt x="74494" y="3336"/>
                    </a:lnTo>
                    <a:close/>
                    <a:moveTo>
                      <a:pt x="88892" y="3336"/>
                    </a:moveTo>
                    <a:lnTo>
                      <a:pt x="86691" y="24951"/>
                    </a:lnTo>
                    <a:lnTo>
                      <a:pt x="81531" y="24951"/>
                    </a:lnTo>
                    <a:lnTo>
                      <a:pt x="83414" y="3336"/>
                    </a:lnTo>
                    <a:close/>
                    <a:moveTo>
                      <a:pt x="97812" y="3336"/>
                    </a:moveTo>
                    <a:lnTo>
                      <a:pt x="95104" y="24951"/>
                    </a:lnTo>
                    <a:lnTo>
                      <a:pt x="89940" y="24951"/>
                    </a:lnTo>
                    <a:lnTo>
                      <a:pt x="92335" y="3336"/>
                    </a:lnTo>
                    <a:close/>
                    <a:moveTo>
                      <a:pt x="11359" y="28095"/>
                    </a:moveTo>
                    <a:lnTo>
                      <a:pt x="13455" y="47041"/>
                    </a:lnTo>
                    <a:lnTo>
                      <a:pt x="8612" y="47041"/>
                    </a:lnTo>
                    <a:lnTo>
                      <a:pt x="6241" y="28095"/>
                    </a:lnTo>
                    <a:close/>
                    <a:moveTo>
                      <a:pt x="19691" y="28095"/>
                    </a:moveTo>
                    <a:lnTo>
                      <a:pt x="21346" y="47041"/>
                    </a:lnTo>
                    <a:lnTo>
                      <a:pt x="16504" y="47041"/>
                    </a:lnTo>
                    <a:lnTo>
                      <a:pt x="14579" y="28095"/>
                    </a:lnTo>
                    <a:close/>
                    <a:moveTo>
                      <a:pt x="28028" y="28095"/>
                    </a:moveTo>
                    <a:lnTo>
                      <a:pt x="29232" y="47041"/>
                    </a:lnTo>
                    <a:lnTo>
                      <a:pt x="24391" y="47041"/>
                    </a:lnTo>
                    <a:lnTo>
                      <a:pt x="22911" y="28095"/>
                    </a:lnTo>
                    <a:close/>
                    <a:moveTo>
                      <a:pt x="36365" y="28095"/>
                    </a:moveTo>
                    <a:lnTo>
                      <a:pt x="37119" y="47041"/>
                    </a:lnTo>
                    <a:lnTo>
                      <a:pt x="32277" y="47041"/>
                    </a:lnTo>
                    <a:lnTo>
                      <a:pt x="31248" y="28095"/>
                    </a:lnTo>
                    <a:close/>
                    <a:moveTo>
                      <a:pt x="44698" y="28095"/>
                    </a:moveTo>
                    <a:lnTo>
                      <a:pt x="45005" y="47041"/>
                    </a:lnTo>
                    <a:lnTo>
                      <a:pt x="40168" y="47041"/>
                    </a:lnTo>
                    <a:lnTo>
                      <a:pt x="39581" y="28095"/>
                    </a:lnTo>
                    <a:close/>
                    <a:moveTo>
                      <a:pt x="53035" y="28095"/>
                    </a:moveTo>
                    <a:lnTo>
                      <a:pt x="52897" y="47041"/>
                    </a:lnTo>
                    <a:lnTo>
                      <a:pt x="48056" y="47041"/>
                    </a:lnTo>
                    <a:lnTo>
                      <a:pt x="47918" y="28095"/>
                    </a:lnTo>
                    <a:close/>
                    <a:moveTo>
                      <a:pt x="61366" y="28095"/>
                    </a:moveTo>
                    <a:lnTo>
                      <a:pt x="60784" y="47041"/>
                    </a:lnTo>
                    <a:lnTo>
                      <a:pt x="55942" y="47041"/>
                    </a:lnTo>
                    <a:lnTo>
                      <a:pt x="56250" y="28095"/>
                    </a:lnTo>
                    <a:close/>
                    <a:moveTo>
                      <a:pt x="69704" y="28095"/>
                    </a:moveTo>
                    <a:lnTo>
                      <a:pt x="68670" y="47041"/>
                    </a:lnTo>
                    <a:lnTo>
                      <a:pt x="63828" y="47041"/>
                    </a:lnTo>
                    <a:lnTo>
                      <a:pt x="64587" y="28095"/>
                    </a:lnTo>
                    <a:close/>
                    <a:moveTo>
                      <a:pt x="78036" y="28095"/>
                    </a:moveTo>
                    <a:lnTo>
                      <a:pt x="76561" y="47041"/>
                    </a:lnTo>
                    <a:lnTo>
                      <a:pt x="71719" y="47041"/>
                    </a:lnTo>
                    <a:lnTo>
                      <a:pt x="72925" y="28095"/>
                    </a:lnTo>
                    <a:close/>
                    <a:moveTo>
                      <a:pt x="86373" y="28095"/>
                    </a:moveTo>
                    <a:lnTo>
                      <a:pt x="84449" y="47041"/>
                    </a:lnTo>
                    <a:lnTo>
                      <a:pt x="79606" y="47041"/>
                    </a:lnTo>
                    <a:lnTo>
                      <a:pt x="81256" y="28095"/>
                    </a:lnTo>
                    <a:close/>
                    <a:moveTo>
                      <a:pt x="94706" y="28095"/>
                    </a:moveTo>
                    <a:lnTo>
                      <a:pt x="92335" y="47041"/>
                    </a:lnTo>
                    <a:lnTo>
                      <a:pt x="87493" y="47041"/>
                    </a:lnTo>
                    <a:lnTo>
                      <a:pt x="89593" y="28095"/>
                    </a:lnTo>
                    <a:close/>
                    <a:moveTo>
                      <a:pt x="1" y="1"/>
                    </a:moveTo>
                    <a:lnTo>
                      <a:pt x="5738" y="47098"/>
                    </a:lnTo>
                    <a:cubicBezTo>
                      <a:pt x="5966" y="48966"/>
                      <a:pt x="7555" y="50375"/>
                      <a:pt x="9437" y="50375"/>
                    </a:cubicBezTo>
                    <a:lnTo>
                      <a:pt x="91510" y="50375"/>
                    </a:lnTo>
                    <a:cubicBezTo>
                      <a:pt x="93397" y="50375"/>
                      <a:pt x="94986" y="48966"/>
                      <a:pt x="95213" y="47098"/>
                    </a:cubicBezTo>
                    <a:lnTo>
                      <a:pt x="1009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6523650" y="4162094"/>
                <a:ext cx="1263757" cy="48186"/>
              </a:xfrm>
              <a:custGeom>
                <a:avLst/>
                <a:gdLst/>
                <a:ahLst/>
                <a:cxnLst/>
                <a:rect l="l" t="t" r="r" b="b"/>
                <a:pathLst>
                  <a:path w="104120" h="3970" extrusionOk="0">
                    <a:moveTo>
                      <a:pt x="1" y="1"/>
                    </a:moveTo>
                    <a:lnTo>
                      <a:pt x="1" y="3970"/>
                    </a:lnTo>
                    <a:lnTo>
                      <a:pt x="104119" y="3970"/>
                    </a:lnTo>
                    <a:lnTo>
                      <a:pt x="10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1"/>
              <p:cNvSpPr/>
              <p:nvPr/>
            </p:nvSpPr>
            <p:spPr>
              <a:xfrm>
                <a:off x="6542875" y="4209063"/>
                <a:ext cx="1225244" cy="7210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94" extrusionOk="0">
                    <a:moveTo>
                      <a:pt x="50474" y="1"/>
                    </a:moveTo>
                    <a:lnTo>
                      <a:pt x="25240" y="71"/>
                    </a:lnTo>
                    <a:lnTo>
                      <a:pt x="12620" y="152"/>
                    </a:lnTo>
                    <a:lnTo>
                      <a:pt x="1" y="299"/>
                    </a:lnTo>
                    <a:lnTo>
                      <a:pt x="12620" y="441"/>
                    </a:lnTo>
                    <a:lnTo>
                      <a:pt x="25240" y="527"/>
                    </a:lnTo>
                    <a:lnTo>
                      <a:pt x="50474" y="594"/>
                    </a:lnTo>
                    <a:lnTo>
                      <a:pt x="75713" y="527"/>
                    </a:lnTo>
                    <a:lnTo>
                      <a:pt x="88332" y="441"/>
                    </a:lnTo>
                    <a:lnTo>
                      <a:pt x="100946" y="299"/>
                    </a:lnTo>
                    <a:lnTo>
                      <a:pt x="88332" y="152"/>
                    </a:lnTo>
                    <a:lnTo>
                      <a:pt x="75713" y="67"/>
                    </a:lnTo>
                    <a:lnTo>
                      <a:pt x="504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2933D6C-C7D9-4665-91F0-EB58A5CF82B5}"/>
              </a:ext>
            </a:extLst>
          </p:cNvPr>
          <p:cNvSpPr txBox="1"/>
          <p:nvPr/>
        </p:nvSpPr>
        <p:spPr>
          <a:xfrm>
            <a:off x="532258" y="2105955"/>
            <a:ext cx="7914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Café, cacao y te, alimentación, fruta y verdura, </a:t>
            </a:r>
          </a:p>
          <a:p>
            <a:pPr algn="ctr"/>
            <a:r>
              <a:rPr lang="es-ES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carnicería y charcutería, 'bebidas', pescadería, </a:t>
            </a:r>
          </a:p>
          <a:p>
            <a:pPr algn="ctr"/>
            <a:r>
              <a:rPr lang="es-ES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bebidas alcohólicas, 'vino cerveza y sidra’, </a:t>
            </a:r>
          </a:p>
          <a:p>
            <a:pPr algn="ctr"/>
            <a:r>
              <a:rPr lang="es-ES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'huevos yogures y lácteos, panadería dulces y tartas'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3" name="Google Shape;883;p33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884" name="Google Shape;884;p33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4" name="Google Shape;914;p33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2A2929"/>
                </a:solidFill>
              </a:rPr>
              <a:t>Precio </a:t>
            </a:r>
            <a:endParaRPr b="0" dirty="0">
              <a:solidFill>
                <a:srgbClr val="2A2929"/>
              </a:solidFill>
            </a:endParaRPr>
          </a:p>
        </p:txBody>
      </p:sp>
      <p:pic>
        <p:nvPicPr>
          <p:cNvPr id="3" name="Imagen 2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B588AFB8-8956-4892-9C65-106520DBF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12" y="2227164"/>
            <a:ext cx="8044386" cy="24999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55E3B60-B782-4834-8AB9-EF1F6E486F2B}"/>
              </a:ext>
            </a:extLst>
          </p:cNvPr>
          <p:cNvSpPr txBox="1"/>
          <p:nvPr/>
        </p:nvSpPr>
        <p:spPr>
          <a:xfrm>
            <a:off x="599812" y="1559859"/>
            <a:ext cx="8044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Este es el precio de las secciones de los supermercados, vemos como la pescadería es la sección más cara.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4"/>
          <p:cNvSpPr txBox="1">
            <a:spLocks noGrp="1"/>
          </p:cNvSpPr>
          <p:nvPr>
            <p:ph type="ctrTitle"/>
          </p:nvPr>
        </p:nvSpPr>
        <p:spPr>
          <a:xfrm>
            <a:off x="571500" y="596700"/>
            <a:ext cx="7958138" cy="10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2A2929"/>
                </a:solidFill>
              </a:rPr>
              <a:t>Valores minimos por Supermercado</a:t>
            </a:r>
            <a:endParaRPr sz="4400"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3A674EC-7B7D-4B93-BED9-F869C709A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06" y="2259106"/>
            <a:ext cx="8511987" cy="24461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5"/>
          <p:cNvSpPr txBox="1">
            <a:spLocks noGrp="1"/>
          </p:cNvSpPr>
          <p:nvPr>
            <p:ph type="ctrTitle"/>
          </p:nvPr>
        </p:nvSpPr>
        <p:spPr>
          <a:xfrm>
            <a:off x="514350" y="602929"/>
            <a:ext cx="7937567" cy="10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2A2929"/>
                </a:solidFill>
              </a:rPr>
              <a:t>Precios percentil 75% por sección</a:t>
            </a:r>
            <a:endParaRPr sz="4000" dirty="0">
              <a:solidFill>
                <a:srgbClr val="2A2929"/>
              </a:solidFill>
            </a:endParaRPr>
          </a:p>
        </p:txBody>
      </p:sp>
      <p:grpSp>
        <p:nvGrpSpPr>
          <p:cNvPr id="927" name="Google Shape;927;p35"/>
          <p:cNvGrpSpPr/>
          <p:nvPr/>
        </p:nvGrpSpPr>
        <p:grpSpPr>
          <a:xfrm>
            <a:off x="7094753" y="55582"/>
            <a:ext cx="1608464" cy="1735756"/>
            <a:chOff x="7294417" y="3064566"/>
            <a:chExt cx="1479864" cy="1599480"/>
          </a:xfrm>
        </p:grpSpPr>
        <p:sp>
          <p:nvSpPr>
            <p:cNvPr id="928" name="Google Shape;928;p35"/>
            <p:cNvSpPr/>
            <p:nvPr/>
          </p:nvSpPr>
          <p:spPr>
            <a:xfrm>
              <a:off x="7780257" y="3687437"/>
              <a:ext cx="652785" cy="330239"/>
            </a:xfrm>
            <a:custGeom>
              <a:avLst/>
              <a:gdLst/>
              <a:ahLst/>
              <a:cxnLst/>
              <a:rect l="l" t="t" r="r" b="b"/>
              <a:pathLst>
                <a:path w="4497" h="2275" extrusionOk="0">
                  <a:moveTo>
                    <a:pt x="3693" y="1"/>
                  </a:moveTo>
                  <a:lnTo>
                    <a:pt x="0" y="1016"/>
                  </a:lnTo>
                  <a:lnTo>
                    <a:pt x="1407" y="2274"/>
                  </a:lnTo>
                  <a:lnTo>
                    <a:pt x="4497" y="448"/>
                  </a:lnTo>
                  <a:lnTo>
                    <a:pt x="3693" y="1"/>
                  </a:lnTo>
                  <a:close/>
                </a:path>
              </a:pathLst>
            </a:custGeom>
            <a:solidFill>
              <a:srgbClr val="CF8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7294417" y="3064566"/>
              <a:ext cx="856299" cy="1113522"/>
            </a:xfrm>
            <a:custGeom>
              <a:avLst/>
              <a:gdLst/>
              <a:ahLst/>
              <a:cxnLst/>
              <a:rect l="l" t="t" r="r" b="b"/>
              <a:pathLst>
                <a:path w="5899" h="7671" extrusionOk="0">
                  <a:moveTo>
                    <a:pt x="3749" y="3308"/>
                  </a:moveTo>
                  <a:lnTo>
                    <a:pt x="3749" y="3308"/>
                  </a:lnTo>
                  <a:cubicBezTo>
                    <a:pt x="3781" y="3397"/>
                    <a:pt x="3856" y="3471"/>
                    <a:pt x="3950" y="3478"/>
                  </a:cubicBezTo>
                  <a:cubicBezTo>
                    <a:pt x="3784" y="3661"/>
                    <a:pt x="3778" y="3975"/>
                    <a:pt x="3939" y="4165"/>
                  </a:cubicBezTo>
                  <a:cubicBezTo>
                    <a:pt x="4045" y="4147"/>
                    <a:pt x="4151" y="4130"/>
                    <a:pt x="4253" y="4113"/>
                  </a:cubicBezTo>
                  <a:cubicBezTo>
                    <a:pt x="4408" y="5018"/>
                    <a:pt x="4415" y="5952"/>
                    <a:pt x="4285" y="6864"/>
                  </a:cubicBezTo>
                  <a:cubicBezTo>
                    <a:pt x="4003" y="5934"/>
                    <a:pt x="3721" y="5007"/>
                    <a:pt x="3439" y="4080"/>
                  </a:cubicBezTo>
                  <a:cubicBezTo>
                    <a:pt x="3428" y="4041"/>
                    <a:pt x="3408" y="4000"/>
                    <a:pt x="3383" y="3962"/>
                  </a:cubicBezTo>
                  <a:lnTo>
                    <a:pt x="3383" y="3962"/>
                  </a:lnTo>
                  <a:cubicBezTo>
                    <a:pt x="3386" y="3961"/>
                    <a:pt x="3390" y="3959"/>
                    <a:pt x="3393" y="3957"/>
                  </a:cubicBezTo>
                  <a:cubicBezTo>
                    <a:pt x="3451" y="3780"/>
                    <a:pt x="3348" y="3581"/>
                    <a:pt x="3191" y="3491"/>
                  </a:cubicBezTo>
                  <a:lnTo>
                    <a:pt x="3191" y="3491"/>
                  </a:lnTo>
                  <a:cubicBezTo>
                    <a:pt x="3228" y="3495"/>
                    <a:pt x="3265" y="3498"/>
                    <a:pt x="3302" y="3498"/>
                  </a:cubicBezTo>
                  <a:cubicBezTo>
                    <a:pt x="3402" y="3498"/>
                    <a:pt x="3500" y="3480"/>
                    <a:pt x="3591" y="3436"/>
                  </a:cubicBezTo>
                  <a:cubicBezTo>
                    <a:pt x="3651" y="3406"/>
                    <a:pt x="3706" y="3362"/>
                    <a:pt x="3749" y="3308"/>
                  </a:cubicBezTo>
                  <a:close/>
                  <a:moveTo>
                    <a:pt x="1827" y="0"/>
                  </a:moveTo>
                  <a:cubicBezTo>
                    <a:pt x="1564" y="0"/>
                    <a:pt x="1299" y="175"/>
                    <a:pt x="1163" y="409"/>
                  </a:cubicBezTo>
                  <a:cubicBezTo>
                    <a:pt x="990" y="705"/>
                    <a:pt x="976" y="1068"/>
                    <a:pt x="994" y="1410"/>
                  </a:cubicBezTo>
                  <a:cubicBezTo>
                    <a:pt x="946" y="1339"/>
                    <a:pt x="866" y="1307"/>
                    <a:pt x="781" y="1307"/>
                  </a:cubicBezTo>
                  <a:cubicBezTo>
                    <a:pt x="688" y="1307"/>
                    <a:pt x="591" y="1345"/>
                    <a:pt x="529" y="1413"/>
                  </a:cubicBezTo>
                  <a:cubicBezTo>
                    <a:pt x="405" y="1543"/>
                    <a:pt x="384" y="1741"/>
                    <a:pt x="402" y="1921"/>
                  </a:cubicBezTo>
                  <a:cubicBezTo>
                    <a:pt x="422" y="2136"/>
                    <a:pt x="491" y="2346"/>
                    <a:pt x="601" y="2532"/>
                  </a:cubicBezTo>
                  <a:lnTo>
                    <a:pt x="601" y="2532"/>
                  </a:lnTo>
                  <a:cubicBezTo>
                    <a:pt x="546" y="2502"/>
                    <a:pt x="481" y="2486"/>
                    <a:pt x="417" y="2486"/>
                  </a:cubicBezTo>
                  <a:cubicBezTo>
                    <a:pt x="350" y="2486"/>
                    <a:pt x="283" y="2504"/>
                    <a:pt x="229" y="2541"/>
                  </a:cubicBezTo>
                  <a:cubicBezTo>
                    <a:pt x="49" y="2667"/>
                    <a:pt x="0" y="2921"/>
                    <a:pt x="42" y="3137"/>
                  </a:cubicBezTo>
                  <a:cubicBezTo>
                    <a:pt x="113" y="3475"/>
                    <a:pt x="381" y="3763"/>
                    <a:pt x="716" y="3856"/>
                  </a:cubicBezTo>
                  <a:cubicBezTo>
                    <a:pt x="794" y="3877"/>
                    <a:pt x="876" y="3887"/>
                    <a:pt x="957" y="3887"/>
                  </a:cubicBezTo>
                  <a:cubicBezTo>
                    <a:pt x="1157" y="3887"/>
                    <a:pt x="1358" y="3824"/>
                    <a:pt x="1519" y="3707"/>
                  </a:cubicBezTo>
                  <a:lnTo>
                    <a:pt x="1519" y="3707"/>
                  </a:lnTo>
                  <a:cubicBezTo>
                    <a:pt x="1474" y="3988"/>
                    <a:pt x="1618" y="4601"/>
                    <a:pt x="2009" y="4750"/>
                  </a:cubicBezTo>
                  <a:cubicBezTo>
                    <a:pt x="2096" y="4784"/>
                    <a:pt x="2176" y="4798"/>
                    <a:pt x="2249" y="4798"/>
                  </a:cubicBezTo>
                  <a:cubicBezTo>
                    <a:pt x="2619" y="4798"/>
                    <a:pt x="2833" y="4442"/>
                    <a:pt x="3159" y="4442"/>
                  </a:cubicBezTo>
                  <a:cubicBezTo>
                    <a:pt x="3169" y="4442"/>
                    <a:pt x="3179" y="4443"/>
                    <a:pt x="3189" y="4443"/>
                  </a:cubicBezTo>
                  <a:cubicBezTo>
                    <a:pt x="3834" y="4486"/>
                    <a:pt x="3545" y="6209"/>
                    <a:pt x="3609" y="6674"/>
                  </a:cubicBezTo>
                  <a:cubicBezTo>
                    <a:pt x="3654" y="7034"/>
                    <a:pt x="3724" y="7565"/>
                    <a:pt x="4154" y="7657"/>
                  </a:cubicBezTo>
                  <a:cubicBezTo>
                    <a:pt x="4197" y="7666"/>
                    <a:pt x="4238" y="7670"/>
                    <a:pt x="4275" y="7670"/>
                  </a:cubicBezTo>
                  <a:cubicBezTo>
                    <a:pt x="5069" y="7670"/>
                    <a:pt x="4647" y="5753"/>
                    <a:pt x="4619" y="5293"/>
                  </a:cubicBezTo>
                  <a:cubicBezTo>
                    <a:pt x="4602" y="4997"/>
                    <a:pt x="4623" y="4630"/>
                    <a:pt x="4891" y="4503"/>
                  </a:cubicBezTo>
                  <a:cubicBezTo>
                    <a:pt x="4975" y="4461"/>
                    <a:pt x="5071" y="4454"/>
                    <a:pt x="5162" y="4422"/>
                  </a:cubicBezTo>
                  <a:cubicBezTo>
                    <a:pt x="5549" y="4280"/>
                    <a:pt x="5519" y="3604"/>
                    <a:pt x="5127" y="3486"/>
                  </a:cubicBezTo>
                  <a:lnTo>
                    <a:pt x="5127" y="3486"/>
                  </a:lnTo>
                  <a:cubicBezTo>
                    <a:pt x="5167" y="3496"/>
                    <a:pt x="5208" y="3501"/>
                    <a:pt x="5249" y="3501"/>
                  </a:cubicBezTo>
                  <a:cubicBezTo>
                    <a:pt x="5577" y="3501"/>
                    <a:pt x="5899" y="3179"/>
                    <a:pt x="5828" y="2851"/>
                  </a:cubicBezTo>
                  <a:cubicBezTo>
                    <a:pt x="5778" y="2626"/>
                    <a:pt x="5540" y="2490"/>
                    <a:pt x="5316" y="2490"/>
                  </a:cubicBezTo>
                  <a:cubicBezTo>
                    <a:pt x="5168" y="2490"/>
                    <a:pt x="5026" y="2550"/>
                    <a:pt x="4947" y="2682"/>
                  </a:cubicBezTo>
                  <a:cubicBezTo>
                    <a:pt x="4894" y="2766"/>
                    <a:pt x="4873" y="2865"/>
                    <a:pt x="4852" y="2963"/>
                  </a:cubicBezTo>
                  <a:cubicBezTo>
                    <a:pt x="4724" y="2863"/>
                    <a:pt x="4573" y="2758"/>
                    <a:pt x="4415" y="2758"/>
                  </a:cubicBezTo>
                  <a:cubicBezTo>
                    <a:pt x="4395" y="2758"/>
                    <a:pt x="4375" y="2759"/>
                    <a:pt x="4355" y="2763"/>
                  </a:cubicBezTo>
                  <a:cubicBezTo>
                    <a:pt x="4224" y="2783"/>
                    <a:pt x="4127" y="2934"/>
                    <a:pt x="4142" y="3051"/>
                  </a:cubicBezTo>
                  <a:lnTo>
                    <a:pt x="4142" y="3051"/>
                  </a:lnTo>
                  <a:cubicBezTo>
                    <a:pt x="4092" y="3010"/>
                    <a:pt x="4025" y="2988"/>
                    <a:pt x="3960" y="2988"/>
                  </a:cubicBezTo>
                  <a:cubicBezTo>
                    <a:pt x="3921" y="2988"/>
                    <a:pt x="3883" y="2996"/>
                    <a:pt x="3849" y="3012"/>
                  </a:cubicBezTo>
                  <a:lnTo>
                    <a:pt x="3849" y="3012"/>
                  </a:lnTo>
                  <a:cubicBezTo>
                    <a:pt x="3846" y="2980"/>
                    <a:pt x="3839" y="2949"/>
                    <a:pt x="3827" y="2918"/>
                  </a:cubicBezTo>
                  <a:cubicBezTo>
                    <a:pt x="3798" y="2849"/>
                    <a:pt x="3739" y="2799"/>
                    <a:pt x="3670" y="2771"/>
                  </a:cubicBezTo>
                  <a:lnTo>
                    <a:pt x="3670" y="2771"/>
                  </a:lnTo>
                  <a:cubicBezTo>
                    <a:pt x="3856" y="2712"/>
                    <a:pt x="4033" y="2634"/>
                    <a:pt x="4183" y="2509"/>
                  </a:cubicBezTo>
                  <a:cubicBezTo>
                    <a:pt x="4419" y="2312"/>
                    <a:pt x="4556" y="1949"/>
                    <a:pt x="4404" y="1678"/>
                  </a:cubicBezTo>
                  <a:cubicBezTo>
                    <a:pt x="4295" y="1481"/>
                    <a:pt x="4088" y="1401"/>
                    <a:pt x="3861" y="1401"/>
                  </a:cubicBezTo>
                  <a:cubicBezTo>
                    <a:pt x="3857" y="1401"/>
                    <a:pt x="3854" y="1401"/>
                    <a:pt x="3851" y="1401"/>
                  </a:cubicBezTo>
                  <a:lnTo>
                    <a:pt x="3851" y="1401"/>
                  </a:lnTo>
                  <a:cubicBezTo>
                    <a:pt x="4022" y="1211"/>
                    <a:pt x="4112" y="933"/>
                    <a:pt x="4024" y="688"/>
                  </a:cubicBezTo>
                  <a:cubicBezTo>
                    <a:pt x="3896" y="341"/>
                    <a:pt x="3521" y="145"/>
                    <a:pt x="3149" y="145"/>
                  </a:cubicBezTo>
                  <a:cubicBezTo>
                    <a:pt x="3007" y="145"/>
                    <a:pt x="2865" y="173"/>
                    <a:pt x="2738" y="233"/>
                  </a:cubicBezTo>
                  <a:cubicBezTo>
                    <a:pt x="2577" y="307"/>
                    <a:pt x="2437" y="419"/>
                    <a:pt x="2326" y="555"/>
                  </a:cubicBezTo>
                  <a:lnTo>
                    <a:pt x="2326" y="555"/>
                  </a:lnTo>
                  <a:cubicBezTo>
                    <a:pt x="2341" y="352"/>
                    <a:pt x="2230" y="120"/>
                    <a:pt x="2033" y="39"/>
                  </a:cubicBezTo>
                  <a:cubicBezTo>
                    <a:pt x="1966" y="13"/>
                    <a:pt x="1897" y="0"/>
                    <a:pt x="1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8069119" y="3279399"/>
              <a:ext cx="376690" cy="960669"/>
            </a:xfrm>
            <a:custGeom>
              <a:avLst/>
              <a:gdLst/>
              <a:ahLst/>
              <a:cxnLst/>
              <a:rect l="l" t="t" r="r" b="b"/>
              <a:pathLst>
                <a:path w="2595" h="6618" extrusionOk="0">
                  <a:moveTo>
                    <a:pt x="1643" y="0"/>
                  </a:moveTo>
                  <a:lnTo>
                    <a:pt x="1414" y="1395"/>
                  </a:lnTo>
                  <a:cubicBezTo>
                    <a:pt x="918" y="1505"/>
                    <a:pt x="716" y="1872"/>
                    <a:pt x="661" y="2202"/>
                  </a:cubicBezTo>
                  <a:lnTo>
                    <a:pt x="33" y="6022"/>
                  </a:lnTo>
                  <a:cubicBezTo>
                    <a:pt x="1" y="6209"/>
                    <a:pt x="128" y="6385"/>
                    <a:pt x="315" y="6414"/>
                  </a:cubicBezTo>
                  <a:lnTo>
                    <a:pt x="1520" y="6614"/>
                  </a:lnTo>
                  <a:cubicBezTo>
                    <a:pt x="1538" y="6617"/>
                    <a:pt x="1555" y="6618"/>
                    <a:pt x="1573" y="6618"/>
                  </a:cubicBezTo>
                  <a:cubicBezTo>
                    <a:pt x="1739" y="6618"/>
                    <a:pt x="1885" y="6502"/>
                    <a:pt x="1911" y="6332"/>
                  </a:cubicBezTo>
                  <a:lnTo>
                    <a:pt x="2538" y="2513"/>
                  </a:lnTo>
                  <a:cubicBezTo>
                    <a:pt x="2595" y="2178"/>
                    <a:pt x="2563" y="1706"/>
                    <a:pt x="2084" y="1509"/>
                  </a:cubicBezTo>
                  <a:lnTo>
                    <a:pt x="2313" y="113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8296289" y="3271270"/>
              <a:ext cx="117434" cy="45000"/>
            </a:xfrm>
            <a:custGeom>
              <a:avLst/>
              <a:gdLst/>
              <a:ahLst/>
              <a:cxnLst/>
              <a:rect l="l" t="t" r="r" b="b"/>
              <a:pathLst>
                <a:path w="809" h="310" extrusionOk="0">
                  <a:moveTo>
                    <a:pt x="39" y="0"/>
                  </a:moveTo>
                  <a:cubicBezTo>
                    <a:pt x="36" y="0"/>
                    <a:pt x="33" y="4"/>
                    <a:pt x="33" y="7"/>
                  </a:cubicBezTo>
                  <a:lnTo>
                    <a:pt x="0" y="183"/>
                  </a:lnTo>
                  <a:lnTo>
                    <a:pt x="779" y="310"/>
                  </a:lnTo>
                  <a:lnTo>
                    <a:pt x="808" y="134"/>
                  </a:lnTo>
                  <a:cubicBezTo>
                    <a:pt x="808" y="130"/>
                    <a:pt x="808" y="127"/>
                    <a:pt x="800" y="123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 flipH="1">
              <a:off x="7619978" y="4446000"/>
              <a:ext cx="1154303" cy="218046"/>
            </a:xfrm>
            <a:custGeom>
              <a:avLst/>
              <a:gdLst/>
              <a:ahLst/>
              <a:cxnLst/>
              <a:rect l="l" t="t" r="r" b="b"/>
              <a:pathLst>
                <a:path w="32160" h="5050" extrusionOk="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8298322" y="3290431"/>
              <a:ext cx="18580" cy="10597"/>
            </a:xfrm>
            <a:custGeom>
              <a:avLst/>
              <a:gdLst/>
              <a:ahLst/>
              <a:cxnLst/>
              <a:rect l="l" t="t" r="r" b="b"/>
              <a:pathLst>
                <a:path w="128" h="73" extrusionOk="0">
                  <a:moveTo>
                    <a:pt x="59" y="1"/>
                  </a:moveTo>
                  <a:cubicBezTo>
                    <a:pt x="32" y="1"/>
                    <a:pt x="7" y="21"/>
                    <a:pt x="1" y="51"/>
                  </a:cubicBezTo>
                  <a:lnTo>
                    <a:pt x="1" y="54"/>
                  </a:lnTo>
                  <a:lnTo>
                    <a:pt x="124" y="72"/>
                  </a:lnTo>
                  <a:cubicBezTo>
                    <a:pt x="128" y="37"/>
                    <a:pt x="107" y="5"/>
                    <a:pt x="71" y="2"/>
                  </a:cubicBezTo>
                  <a:cubicBezTo>
                    <a:pt x="67" y="1"/>
                    <a:pt x="63" y="1"/>
                    <a:pt x="5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8316756" y="3293189"/>
              <a:ext cx="18580" cy="10887"/>
            </a:xfrm>
            <a:custGeom>
              <a:avLst/>
              <a:gdLst/>
              <a:ahLst/>
              <a:cxnLst/>
              <a:rect l="l" t="t" r="r" b="b"/>
              <a:pathLst>
                <a:path w="128" h="75" extrusionOk="0">
                  <a:moveTo>
                    <a:pt x="64" y="0"/>
                  </a:moveTo>
                  <a:cubicBezTo>
                    <a:pt x="35" y="0"/>
                    <a:pt x="7" y="21"/>
                    <a:pt x="1" y="53"/>
                  </a:cubicBezTo>
                  <a:lnTo>
                    <a:pt x="121" y="74"/>
                  </a:lnTo>
                  <a:lnTo>
                    <a:pt x="121" y="71"/>
                  </a:lnTo>
                  <a:cubicBezTo>
                    <a:pt x="128" y="40"/>
                    <a:pt x="106" y="7"/>
                    <a:pt x="71" y="1"/>
                  </a:cubicBezTo>
                  <a:cubicBezTo>
                    <a:pt x="69" y="0"/>
                    <a:pt x="66" y="0"/>
                    <a:pt x="6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8335191" y="3296238"/>
              <a:ext cx="18580" cy="10887"/>
            </a:xfrm>
            <a:custGeom>
              <a:avLst/>
              <a:gdLst/>
              <a:ahLst/>
              <a:cxnLst/>
              <a:rect l="l" t="t" r="r" b="b"/>
              <a:pathLst>
                <a:path w="128" h="75" extrusionOk="0">
                  <a:moveTo>
                    <a:pt x="63" y="0"/>
                  </a:moveTo>
                  <a:cubicBezTo>
                    <a:pt x="32" y="0"/>
                    <a:pt x="4" y="21"/>
                    <a:pt x="1" y="53"/>
                  </a:cubicBezTo>
                  <a:lnTo>
                    <a:pt x="121" y="74"/>
                  </a:lnTo>
                  <a:lnTo>
                    <a:pt x="121" y="71"/>
                  </a:lnTo>
                  <a:cubicBezTo>
                    <a:pt x="127" y="40"/>
                    <a:pt x="103" y="8"/>
                    <a:pt x="71" y="1"/>
                  </a:cubicBezTo>
                  <a:cubicBezTo>
                    <a:pt x="68" y="1"/>
                    <a:pt x="66" y="0"/>
                    <a:pt x="6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8353191" y="3299286"/>
              <a:ext cx="18435" cy="10887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64" y="1"/>
                  </a:moveTo>
                  <a:cubicBezTo>
                    <a:pt x="35" y="1"/>
                    <a:pt x="6" y="21"/>
                    <a:pt x="0" y="53"/>
                  </a:cubicBezTo>
                  <a:lnTo>
                    <a:pt x="123" y="74"/>
                  </a:lnTo>
                  <a:lnTo>
                    <a:pt x="123" y="71"/>
                  </a:lnTo>
                  <a:cubicBezTo>
                    <a:pt x="127" y="40"/>
                    <a:pt x="106" y="8"/>
                    <a:pt x="70" y="1"/>
                  </a:cubicBezTo>
                  <a:cubicBezTo>
                    <a:pt x="68" y="1"/>
                    <a:pt x="66" y="1"/>
                    <a:pt x="64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8371481" y="3302189"/>
              <a:ext cx="18580" cy="11032"/>
            </a:xfrm>
            <a:custGeom>
              <a:avLst/>
              <a:gdLst/>
              <a:ahLst/>
              <a:cxnLst/>
              <a:rect l="l" t="t" r="r" b="b"/>
              <a:pathLst>
                <a:path w="128" h="76" extrusionOk="0">
                  <a:moveTo>
                    <a:pt x="60" y="1"/>
                  </a:moveTo>
                  <a:cubicBezTo>
                    <a:pt x="32" y="1"/>
                    <a:pt x="7" y="24"/>
                    <a:pt x="1" y="51"/>
                  </a:cubicBezTo>
                  <a:lnTo>
                    <a:pt x="1" y="54"/>
                  </a:lnTo>
                  <a:lnTo>
                    <a:pt x="121" y="76"/>
                  </a:lnTo>
                  <a:lnTo>
                    <a:pt x="124" y="72"/>
                  </a:lnTo>
                  <a:cubicBezTo>
                    <a:pt x="128" y="41"/>
                    <a:pt x="107" y="9"/>
                    <a:pt x="71" y="2"/>
                  </a:cubicBezTo>
                  <a:cubicBezTo>
                    <a:pt x="67" y="1"/>
                    <a:pt x="63" y="1"/>
                    <a:pt x="6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8389916" y="3305237"/>
              <a:ext cx="18580" cy="11032"/>
            </a:xfrm>
            <a:custGeom>
              <a:avLst/>
              <a:gdLst/>
              <a:ahLst/>
              <a:cxnLst/>
              <a:rect l="l" t="t" r="r" b="b"/>
              <a:pathLst>
                <a:path w="128" h="76" extrusionOk="0">
                  <a:moveTo>
                    <a:pt x="58" y="1"/>
                  </a:moveTo>
                  <a:cubicBezTo>
                    <a:pt x="29" y="1"/>
                    <a:pt x="4" y="24"/>
                    <a:pt x="1" y="51"/>
                  </a:cubicBezTo>
                  <a:lnTo>
                    <a:pt x="1" y="55"/>
                  </a:lnTo>
                  <a:lnTo>
                    <a:pt x="121" y="76"/>
                  </a:lnTo>
                  <a:lnTo>
                    <a:pt x="121" y="72"/>
                  </a:lnTo>
                  <a:cubicBezTo>
                    <a:pt x="128" y="37"/>
                    <a:pt x="103" y="6"/>
                    <a:pt x="71" y="2"/>
                  </a:cubicBezTo>
                  <a:cubicBezTo>
                    <a:pt x="67" y="1"/>
                    <a:pt x="63" y="1"/>
                    <a:pt x="58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8288161" y="3342833"/>
              <a:ext cx="107999" cy="60387"/>
            </a:xfrm>
            <a:custGeom>
              <a:avLst/>
              <a:gdLst/>
              <a:ahLst/>
              <a:cxnLst/>
              <a:rect l="l" t="t" r="r" b="b"/>
              <a:pathLst>
                <a:path w="744" h="416" extrusionOk="0">
                  <a:moveTo>
                    <a:pt x="371" y="1"/>
                  </a:moveTo>
                  <a:cubicBezTo>
                    <a:pt x="300" y="1"/>
                    <a:pt x="237" y="37"/>
                    <a:pt x="198" y="95"/>
                  </a:cubicBezTo>
                  <a:lnTo>
                    <a:pt x="29" y="67"/>
                  </a:lnTo>
                  <a:lnTo>
                    <a:pt x="1" y="233"/>
                  </a:lnTo>
                  <a:lnTo>
                    <a:pt x="170" y="261"/>
                  </a:lnTo>
                  <a:cubicBezTo>
                    <a:pt x="191" y="339"/>
                    <a:pt x="254" y="402"/>
                    <a:pt x="339" y="412"/>
                  </a:cubicBezTo>
                  <a:cubicBezTo>
                    <a:pt x="351" y="414"/>
                    <a:pt x="364" y="415"/>
                    <a:pt x="376" y="415"/>
                  </a:cubicBezTo>
                  <a:cubicBezTo>
                    <a:pt x="446" y="415"/>
                    <a:pt x="507" y="381"/>
                    <a:pt x="547" y="324"/>
                  </a:cubicBezTo>
                  <a:lnTo>
                    <a:pt x="716" y="353"/>
                  </a:lnTo>
                  <a:lnTo>
                    <a:pt x="744" y="184"/>
                  </a:lnTo>
                  <a:lnTo>
                    <a:pt x="575" y="155"/>
                  </a:lnTo>
                  <a:cubicBezTo>
                    <a:pt x="554" y="78"/>
                    <a:pt x="490" y="18"/>
                    <a:pt x="406" y="4"/>
                  </a:cubicBezTo>
                  <a:cubicBezTo>
                    <a:pt x="394" y="2"/>
                    <a:pt x="382" y="1"/>
                    <a:pt x="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8136181" y="3629229"/>
              <a:ext cx="277981" cy="304981"/>
            </a:xfrm>
            <a:custGeom>
              <a:avLst/>
              <a:gdLst/>
              <a:ahLst/>
              <a:cxnLst/>
              <a:rect l="l" t="t" r="r" b="b"/>
              <a:pathLst>
                <a:path w="1915" h="2101" extrusionOk="0">
                  <a:moveTo>
                    <a:pt x="304" y="0"/>
                  </a:moveTo>
                  <a:lnTo>
                    <a:pt x="1" y="1833"/>
                  </a:lnTo>
                  <a:lnTo>
                    <a:pt x="1611" y="2101"/>
                  </a:lnTo>
                  <a:lnTo>
                    <a:pt x="1914" y="26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7987396" y="3687437"/>
              <a:ext cx="269707" cy="269707"/>
            </a:xfrm>
            <a:custGeom>
              <a:avLst/>
              <a:gdLst/>
              <a:ahLst/>
              <a:cxnLst/>
              <a:rect l="l" t="t" r="r" b="b"/>
              <a:pathLst>
                <a:path w="1858" h="1858" extrusionOk="0">
                  <a:moveTo>
                    <a:pt x="928" y="1"/>
                  </a:moveTo>
                  <a:cubicBezTo>
                    <a:pt x="416" y="1"/>
                    <a:pt x="1" y="417"/>
                    <a:pt x="1" y="931"/>
                  </a:cubicBezTo>
                  <a:cubicBezTo>
                    <a:pt x="1" y="1442"/>
                    <a:pt x="416" y="1858"/>
                    <a:pt x="928" y="1858"/>
                  </a:cubicBezTo>
                  <a:cubicBezTo>
                    <a:pt x="1442" y="1858"/>
                    <a:pt x="1858" y="1442"/>
                    <a:pt x="1858" y="931"/>
                  </a:cubicBezTo>
                  <a:cubicBezTo>
                    <a:pt x="1858" y="417"/>
                    <a:pt x="1442" y="1"/>
                    <a:pt x="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7810885" y="3764225"/>
              <a:ext cx="269707" cy="269707"/>
            </a:xfrm>
            <a:custGeom>
              <a:avLst/>
              <a:gdLst/>
              <a:ahLst/>
              <a:cxnLst/>
              <a:rect l="l" t="t" r="r" b="b"/>
              <a:pathLst>
                <a:path w="1858" h="1858" extrusionOk="0">
                  <a:moveTo>
                    <a:pt x="931" y="0"/>
                  </a:moveTo>
                  <a:cubicBezTo>
                    <a:pt x="417" y="0"/>
                    <a:pt x="1" y="417"/>
                    <a:pt x="1" y="927"/>
                  </a:cubicBezTo>
                  <a:cubicBezTo>
                    <a:pt x="1" y="1441"/>
                    <a:pt x="417" y="1858"/>
                    <a:pt x="931" y="1858"/>
                  </a:cubicBezTo>
                  <a:cubicBezTo>
                    <a:pt x="1442" y="1858"/>
                    <a:pt x="1858" y="1441"/>
                    <a:pt x="1858" y="927"/>
                  </a:cubicBezTo>
                  <a:cubicBezTo>
                    <a:pt x="1858" y="417"/>
                    <a:pt x="1442" y="0"/>
                    <a:pt x="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7780257" y="3752467"/>
              <a:ext cx="762816" cy="825235"/>
            </a:xfrm>
            <a:custGeom>
              <a:avLst/>
              <a:gdLst/>
              <a:ahLst/>
              <a:cxnLst/>
              <a:rect l="l" t="t" r="r" b="b"/>
              <a:pathLst>
                <a:path w="5255" h="5685" extrusionOk="0">
                  <a:moveTo>
                    <a:pt x="4497" y="0"/>
                  </a:moveTo>
                  <a:lnTo>
                    <a:pt x="1082" y="909"/>
                  </a:lnTo>
                  <a:lnTo>
                    <a:pt x="0" y="568"/>
                  </a:lnTo>
                  <a:lnTo>
                    <a:pt x="815" y="5674"/>
                  </a:lnTo>
                  <a:lnTo>
                    <a:pt x="5254" y="5684"/>
                  </a:lnTo>
                  <a:lnTo>
                    <a:pt x="5254" y="5684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F8B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7898414" y="3884416"/>
              <a:ext cx="183192" cy="705478"/>
            </a:xfrm>
            <a:custGeom>
              <a:avLst/>
              <a:gdLst/>
              <a:ahLst/>
              <a:cxnLst/>
              <a:rect l="l" t="t" r="r" b="b"/>
              <a:pathLst>
                <a:path w="1262" h="4860" extrusionOk="0">
                  <a:moveTo>
                    <a:pt x="268" y="0"/>
                  </a:moveTo>
                  <a:lnTo>
                    <a:pt x="268" y="0"/>
                  </a:lnTo>
                  <a:cubicBezTo>
                    <a:pt x="399" y="800"/>
                    <a:pt x="539" y="1597"/>
                    <a:pt x="691" y="2394"/>
                  </a:cubicBezTo>
                  <a:cubicBezTo>
                    <a:pt x="833" y="3154"/>
                    <a:pt x="988" y="3918"/>
                    <a:pt x="1144" y="4678"/>
                  </a:cubicBezTo>
                  <a:lnTo>
                    <a:pt x="1144" y="4678"/>
                  </a:lnTo>
                  <a:lnTo>
                    <a:pt x="339" y="4148"/>
                  </a:lnTo>
                  <a:lnTo>
                    <a:pt x="321" y="4137"/>
                  </a:lnTo>
                  <a:lnTo>
                    <a:pt x="310" y="4155"/>
                  </a:lnTo>
                  <a:lnTo>
                    <a:pt x="1" y="4765"/>
                  </a:lnTo>
                  <a:lnTo>
                    <a:pt x="335" y="4195"/>
                  </a:lnTo>
                  <a:lnTo>
                    <a:pt x="335" y="4195"/>
                  </a:lnTo>
                  <a:lnTo>
                    <a:pt x="1181" y="4800"/>
                  </a:lnTo>
                  <a:lnTo>
                    <a:pt x="1262" y="4860"/>
                  </a:lnTo>
                  <a:lnTo>
                    <a:pt x="1245" y="4757"/>
                  </a:lnTo>
                  <a:cubicBezTo>
                    <a:pt x="1097" y="3961"/>
                    <a:pt x="944" y="3168"/>
                    <a:pt x="783" y="2376"/>
                  </a:cubicBezTo>
                  <a:cubicBezTo>
                    <a:pt x="624" y="1579"/>
                    <a:pt x="451" y="790"/>
                    <a:pt x="268" y="0"/>
                  </a:cubicBezTo>
                  <a:close/>
                </a:path>
              </a:pathLst>
            </a:custGeom>
            <a:solidFill>
              <a:srgbClr val="D1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32015B1-75F4-4403-B939-8EC916B33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02" y="2258312"/>
            <a:ext cx="8502145" cy="24966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BE40B379-5583-47F8-95ED-8E4A4F65E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C854DFC-D415-4C7D-9E6C-B5CF1ABA8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225" y="596700"/>
            <a:ext cx="7974104" cy="1001400"/>
          </a:xfrm>
        </p:spPr>
        <p:txBody>
          <a:bodyPr/>
          <a:lstStyle/>
          <a:p>
            <a:r>
              <a:rPr lang="es-ES" sz="3200" dirty="0"/>
              <a:t>Distribución de precios sección alimentación</a:t>
            </a:r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182D141B-7168-4D9B-B1CC-98D3EFE4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8" y="2263284"/>
            <a:ext cx="8505266" cy="26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1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57E2F46-F2CB-44E9-A6B7-EEF607554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F18320D-CD30-449B-A6DF-A9F2BA8AC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947" y="596700"/>
            <a:ext cx="7960659" cy="1001400"/>
          </a:xfrm>
        </p:spPr>
        <p:txBody>
          <a:bodyPr/>
          <a:lstStyle/>
          <a:p>
            <a:r>
              <a:rPr lang="es-ES" sz="3200" dirty="0"/>
              <a:t>Distribución de precios sección bebidas</a:t>
            </a:r>
          </a:p>
        </p:txBody>
      </p:sp>
      <p:pic>
        <p:nvPicPr>
          <p:cNvPr id="5" name="Imagen 4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FD61E493-59C9-4D6C-8370-03B1EC12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53" y="2264194"/>
            <a:ext cx="8491818" cy="26390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611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3A147BFC-11AC-4A36-BCE9-744843B32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0E46D26-A94D-4F2C-B5E6-2558AC123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596700"/>
            <a:ext cx="7974106" cy="1001400"/>
          </a:xfrm>
        </p:spPr>
        <p:txBody>
          <a:bodyPr/>
          <a:lstStyle/>
          <a:p>
            <a:r>
              <a:rPr lang="es-ES" sz="3200" dirty="0"/>
              <a:t>Distribución de precios sección bebidas alcohólicas</a:t>
            </a:r>
          </a:p>
        </p:txBody>
      </p:sp>
      <p:pic>
        <p:nvPicPr>
          <p:cNvPr id="5" name="Imagen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FA04BD85-6913-4A7C-AED9-75E88C516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04" y="2274206"/>
            <a:ext cx="8491820" cy="263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1878"/>
      </p:ext>
    </p:extLst>
  </p:cSld>
  <p:clrMapOvr>
    <a:masterClrMapping/>
  </p:clrMapOvr>
</p:sld>
</file>

<file path=ppt/theme/theme1.xml><?xml version="1.0" encoding="utf-8"?>
<a:theme xmlns:a="http://schemas.openxmlformats.org/drawingml/2006/main" name="Supermarket Business Plan by Slidesgo">
  <a:themeElements>
    <a:clrScheme name="Simple Light">
      <a:dk1>
        <a:srgbClr val="F3F3F3"/>
      </a:dk1>
      <a:lt1>
        <a:srgbClr val="092329"/>
      </a:lt1>
      <a:dk2>
        <a:srgbClr val="57BF8E"/>
      </a:dk2>
      <a:lt2>
        <a:srgbClr val="B5EECC"/>
      </a:lt2>
      <a:accent1>
        <a:srgbClr val="83C3A9"/>
      </a:accent1>
      <a:accent2>
        <a:srgbClr val="AD241B"/>
      </a:accent2>
      <a:accent3>
        <a:srgbClr val="F1471D"/>
      </a:accent3>
      <a:accent4>
        <a:srgbClr val="FF8433"/>
      </a:accent4>
      <a:accent5>
        <a:srgbClr val="FCD06F"/>
      </a:accent5>
      <a:accent6>
        <a:srgbClr val="F7EECE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349</Words>
  <Application>Microsoft Office PowerPoint</Application>
  <PresentationFormat>Presentación en pantalla (16:9)</PresentationFormat>
  <Paragraphs>52</Paragraphs>
  <Slides>19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9" baseType="lpstr">
      <vt:lpstr>Arial</vt:lpstr>
      <vt:lpstr>Anton</vt:lpstr>
      <vt:lpstr>Fjalla One</vt:lpstr>
      <vt:lpstr>Josefin Sans</vt:lpstr>
      <vt:lpstr>Barlow</vt:lpstr>
      <vt:lpstr>Staatliches</vt:lpstr>
      <vt:lpstr>Consolas</vt:lpstr>
      <vt:lpstr>Abel</vt:lpstr>
      <vt:lpstr>Josefin Slab</vt:lpstr>
      <vt:lpstr>Supermarket Business Plan by Slidesgo</vt:lpstr>
      <vt:lpstr>EL CARRITO DE LA COMPRA</vt:lpstr>
      <vt:lpstr>Introducción</vt:lpstr>
      <vt:lpstr>SECCIONES DEL SUPERMERCADO </vt:lpstr>
      <vt:lpstr>Precio </vt:lpstr>
      <vt:lpstr>Valores minimos por Supermercado</vt:lpstr>
      <vt:lpstr>Precios percentil 75% por sección</vt:lpstr>
      <vt:lpstr>Distribución de precios sección alimentación</vt:lpstr>
      <vt:lpstr>Distribución de precios sección bebidas</vt:lpstr>
      <vt:lpstr>Distribución de precios sección bebidas alcohólicas</vt:lpstr>
      <vt:lpstr>Distribución de precios sección café, cacao y té</vt:lpstr>
      <vt:lpstr>Distribución de precios sección carnicería</vt:lpstr>
      <vt:lpstr>Distribución de precios sección cerveza y vino</vt:lpstr>
      <vt:lpstr>Distribución de precios sección fruta</vt:lpstr>
      <vt:lpstr>Distribución de precios sección lacteos</vt:lpstr>
      <vt:lpstr>Distribución de precios sección pescadería</vt:lpstr>
      <vt:lpstr>CONCLUSIONES</vt:lpstr>
      <vt:lpstr>Que tenemos con los gráficos</vt:lpstr>
      <vt:lpstr>¡GRACIAS!</vt:lpstr>
      <vt:lpstr>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CARRITO DE LA COMPRA</dc:title>
  <cp:lastModifiedBy>Carmelo Gragera</cp:lastModifiedBy>
  <cp:revision>3</cp:revision>
  <dcterms:modified xsi:type="dcterms:W3CDTF">2022-03-21T06:38:05Z</dcterms:modified>
</cp:coreProperties>
</file>