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87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C6C20A-616D-D579-2951-ED546E29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3BB3C5-4B74-A34F-1E26-3B6831318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558075-CAAE-441F-E7DA-A2AF85638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9DF3-1FB1-436B-B37D-40E5FC15BE59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285B88-179C-8B10-17F9-A60D86B7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76FB3A-EA9C-AE3C-143D-98299632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03B4-5971-4EDC-A3D3-136A892C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3799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1B7496-E909-2AED-1026-47AFB7C5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9087862-06BE-3869-162C-CE52FC664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2EC200-0FD5-F331-7AF7-0AB0D7D1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9DF3-1FB1-436B-B37D-40E5FC15BE59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D44516-9A14-C972-7B88-C66C922A9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25F194-B6FB-AB5D-B2E1-B9DDCD0C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03B4-5971-4EDC-A3D3-136A892C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65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39A0DDD-B8A0-E336-12D3-64352BFF2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787D62B-EBE5-1990-9FCA-A5C51C18E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C786DC-958A-8865-FD01-5E7DD38B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9DF3-1FB1-436B-B37D-40E5FC15BE59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A1240C1-D2DF-59A3-A574-D58BCEB6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609C76-3B4B-AE67-AEE2-C5B51196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03B4-5971-4EDC-A3D3-136A892C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833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80CEAB-767E-AAB1-1F9B-505E1B06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10CBBC-1DA9-FA8F-FA36-B1112114E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A1FA34-9856-C6B8-E3B0-4C6D559E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9DF3-1FB1-436B-B37D-40E5FC15BE59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99B333-0203-2090-BAF3-2D524051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03808A-E889-952A-07D6-0263BAAAA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03B4-5971-4EDC-A3D3-136A892C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72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2D77D-CF18-D15D-CFB4-452E17B70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C2323E-02E1-FD18-9BB2-B69368653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69943FE-52AB-AE77-CCC3-2DC203A2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9DF3-1FB1-436B-B37D-40E5FC15BE59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D9308A-D621-0196-7BF7-E4A91AF2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5A8012-5D99-3C59-AF6F-2A33506C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03B4-5971-4EDC-A3D3-136A892C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637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CE791-9EE9-A47E-CFE5-69512E91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105D23-2DDA-BBFE-93C8-D2C31485E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9442B7-C763-B3A1-FE6C-39F9A5E00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2646225-92DF-D1CF-09F6-F2FA7C49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9DF3-1FB1-436B-B37D-40E5FC15BE59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FA7F71D-A7E0-C00A-7F0B-D9033508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C47870-9A1E-497C-F4E4-692109D1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03B4-5971-4EDC-A3D3-136A892C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20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6AC5A1-B1A9-2B01-EF0F-7BB63447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CD141F-3ACF-4643-6E27-B7067DF3C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A11455B-B9F4-AD96-6E24-A9B756217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820563D-EECE-E3C0-60DE-1AADFAED0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7043D81-EB68-8DCB-3F39-486D047E7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49358D-2C85-7F9B-B851-8BAD09F39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9DF3-1FB1-436B-B37D-40E5FC15BE59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9D5EAAD-3EF4-9A48-7B64-A4CBDBF2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9AEB730-E7B5-4D23-74DA-757682A4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03B4-5971-4EDC-A3D3-136A892C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262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FD9946-C888-0C51-5006-561DBD3B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6F3BE8-7DC4-DD01-F41B-AE421B70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9DF3-1FB1-436B-B37D-40E5FC15BE59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37F602F-6D87-BC46-1984-36D72789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60AE5D2-CB4C-07B7-5D37-55E2FA1D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03B4-5971-4EDC-A3D3-136A892C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536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5EDAEC9-F082-225A-F181-BECF7C7F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9DF3-1FB1-436B-B37D-40E5FC15BE59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593ADD1-D425-DFAE-7B00-0CB0A471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21060F3-A0DA-DE97-0FBA-C5304B02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03B4-5971-4EDC-A3D3-136A892C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294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5EB490-4235-E59A-35CF-C594209E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015E46-224E-6242-34AF-C5365FC7D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C173DF-814A-10B2-35D2-FC86B0904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22B5F3E-1DC8-69B9-58CF-E90AD4E7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9DF3-1FB1-436B-B37D-40E5FC15BE59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D4E281-CC43-606C-38B4-B559064E9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8F3D115-9746-353A-F718-4766CB9E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03B4-5971-4EDC-A3D3-136A892C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0982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6FFA8-2721-9A8E-CB42-9C16FF8C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3FD21F4-8954-626C-6F88-D5B2920C3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B5652E5-E5FD-CB69-C5C7-E29EF4436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5223BE-9930-BE78-8E69-FD150BE0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A9DF3-1FB1-436B-B37D-40E5FC15BE59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0D5D5F6-8978-4510-0552-31CE001B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B7C20C-D18B-CD85-F41F-99B3EFC4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D03B4-5971-4EDC-A3D3-136A892C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70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05C201D-F8EF-6356-031B-58FF9838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C206E6-9CB7-9C45-35D4-631F098D1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246C96-3241-3DA9-729B-ED8849941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3A9DF3-1FB1-436B-B37D-40E5FC15BE59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9F3EDD-E124-802C-052E-DB0D669B8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722EE4-ADC4-9739-1D92-B6FD889FC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0D03B4-5971-4EDC-A3D3-136A892C3E0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919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FD58E9A8-3424-0CA3-8E8D-C0D942D2B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1" y="217099"/>
            <a:ext cx="8326877" cy="3111714"/>
          </a:xfrm>
          <a:prstGeom prst="rect">
            <a:avLst/>
          </a:prstGeom>
        </p:spPr>
      </p:pic>
      <p:pic>
        <p:nvPicPr>
          <p:cNvPr id="9" name="Immagine 8" descr="Immagine che contiene testo, schermata, Viso umano, grafica&#10;&#10;Il contenuto generato dall'IA potrebbe non essere corretto.">
            <a:extLst>
              <a:ext uri="{FF2B5EF4-FFF2-40B4-BE49-F238E27FC236}">
                <a16:creationId xmlns:a16="http://schemas.microsoft.com/office/drawing/2014/main" id="{9DFA4F87-6B8A-9245-6466-A81DEC7A6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0" y="3181879"/>
            <a:ext cx="8326877" cy="359262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5F8CF71-5B54-AA6E-61E9-6CB030416E5A}"/>
              </a:ext>
            </a:extLst>
          </p:cNvPr>
          <p:cNvSpPr txBox="1"/>
          <p:nvPr/>
        </p:nvSpPr>
        <p:spPr>
          <a:xfrm>
            <a:off x="8531157" y="5739319"/>
            <a:ext cx="32684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MiniHomework</a:t>
            </a:r>
            <a:r>
              <a:rPr lang="it-I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  <a:p>
            <a:r>
              <a:rPr lang="it-I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Carmelo Salemi Scarcella 1000032013</a:t>
            </a:r>
          </a:p>
          <a:p>
            <a:endParaRPr lang="it-IT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https://music.youtube.com/</a:t>
            </a:r>
          </a:p>
        </p:txBody>
      </p:sp>
    </p:spTree>
    <p:extLst>
      <p:ext uri="{BB962C8B-B14F-4D97-AF65-F5344CB8AC3E}">
        <p14:creationId xmlns:p14="http://schemas.microsoft.com/office/powerpoint/2010/main" val="1550934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888D67B493FB43BCE3C712F095F5A9" ma:contentTypeVersion="3" ma:contentTypeDescription="Create a new document." ma:contentTypeScope="" ma:versionID="5a2dfc6f90b9cb346670c895c59ec2d4">
  <xsd:schema xmlns:xsd="http://www.w3.org/2001/XMLSchema" xmlns:xs="http://www.w3.org/2001/XMLSchema" xmlns:p="http://schemas.microsoft.com/office/2006/metadata/properties" xmlns:ns3="b8492941-fe7b-41a0-b905-25e5ddc7aa12" targetNamespace="http://schemas.microsoft.com/office/2006/metadata/properties" ma:root="true" ma:fieldsID="a946afedae5a6fc2a29aedba8c75e49a" ns3:_="">
    <xsd:import namespace="b8492941-fe7b-41a0-b905-25e5ddc7aa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492941-fe7b-41a0-b905-25e5ddc7aa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6A7A85-5625-4311-942A-72994FE30E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492941-fe7b-41a0-b905-25e5ddc7aa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00EC52-2AC0-4D37-A4FD-AFF1E9C181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47E415-FA60-4D5E-B548-EAF780F1A473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b8492941-fe7b-41a0-b905-25e5ddc7aa12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CARMELO SALEMI SCARCELLA</dc:creator>
  <cp:lastModifiedBy>CARMELO SALEMI SCARCELLA</cp:lastModifiedBy>
  <cp:revision>8</cp:revision>
  <dcterms:created xsi:type="dcterms:W3CDTF">2025-03-27T15:50:23Z</dcterms:created>
  <dcterms:modified xsi:type="dcterms:W3CDTF">2025-03-27T16:02:05Z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0x01010097888D67B493FB43BCE3C712F095F5A9</vt:lpwstr>
  </property>
</Properties>
</file>