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2" r:id="rId9"/>
    <p:sldId id="260" r:id="rId10"/>
    <p:sldId id="264" r:id="rId11"/>
    <p:sldId id="261" r:id="rId12"/>
    <p:sldId id="263" r:id="rId13"/>
    <p:sldId id="268" r:id="rId14"/>
    <p:sldId id="269" r:id="rId15"/>
    <p:sldId id="270" r:id="rId16"/>
    <p:sldId id="271" r:id="rId17"/>
    <p:sldId id="273" r:id="rId18"/>
    <p:sldId id="272" r:id="rId19"/>
    <p:sldId id="276" r:id="rId20"/>
    <p:sldId id="277" r:id="rId21"/>
    <p:sldId id="274" r:id="rId22"/>
    <p:sldId id="275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A8077C3-CC2F-4314-95CC-A5684DB7BC10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727CD2-58C8-4360-A6EA-DBEA3AAC18F2}" type="datetimeFigureOut">
              <a:rPr lang="es-ES" smtClean="0"/>
              <a:t>12/12/2016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menE/Lenguajes-de-programac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543800" cy="1069975"/>
          </a:xfrm>
        </p:spPr>
        <p:txBody>
          <a:bodyPr/>
          <a:lstStyle/>
          <a:p>
            <a:pPr algn="ctr"/>
            <a:r>
              <a:rPr lang="es-ES" sz="3200" dirty="0">
                <a:latin typeface="Century Gothic" pitchFamily="34" charset="0"/>
              </a:rPr>
              <a:t>INSTITUTO TECNOLOGICO DE MEXICO</a:t>
            </a:r>
            <a:br>
              <a:rPr lang="es-ES" sz="3200" dirty="0">
                <a:latin typeface="Century Gothic" pitchFamily="34" charset="0"/>
              </a:rPr>
            </a:br>
            <a:r>
              <a:rPr lang="es-ES" sz="3200" dirty="0">
                <a:latin typeface="Century Gothic" pitchFamily="34" charset="0"/>
              </a:rPr>
              <a:t>INSTITUTO TECNOLOGICO DE </a:t>
            </a:r>
            <a:r>
              <a:rPr lang="es-ES" sz="3200" dirty="0" smtClean="0">
                <a:latin typeface="Century Gothic" pitchFamily="34" charset="0"/>
              </a:rPr>
              <a:t>TIJUANA</a:t>
            </a:r>
            <a:endParaRPr lang="es-ES" sz="4000" dirty="0">
              <a:latin typeface="Century 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7704" y="1772816"/>
            <a:ext cx="6120680" cy="386598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DEPARTAMENTO DE SISTEMAS Y COMPUTACIÓN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INGENIERÍA EN SISTEMAS COMPUTACIONALES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SEMESTRE AGOSTO- DICIEMBRE 2016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LENGUAJES DE PROGRAMACIÓN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MAESTRA: Luz Lugo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 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PROYECTO: Repositorio web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INTEGRANTES: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Jiménez Corona Ernesto Jesús 13211452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Esqueda Álvarez Carmen Denisse 13211435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Century Gothic" pitchFamily="34" charset="0"/>
              </a:rPr>
              <a:t>Rodríguez Aguirre Cristian #13211412</a:t>
            </a:r>
          </a:p>
          <a:p>
            <a:endParaRPr lang="es-ES" dirty="0">
              <a:latin typeface="Century Gothic" pitchFamily="34" charset="0"/>
            </a:endParaRPr>
          </a:p>
        </p:txBody>
      </p:sp>
      <p:pic>
        <p:nvPicPr>
          <p:cNvPr id="4" name="image16.png" descr="Instituto Tecnológico de Tijuana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5536" y="2688986"/>
            <a:ext cx="2033905" cy="19862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2952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543800" cy="720080"/>
          </a:xfrm>
        </p:spPr>
        <p:txBody>
          <a:bodyPr/>
          <a:lstStyle/>
          <a:p>
            <a:r>
              <a:rPr lang="es-MX" sz="4400" dirty="0" err="1" smtClean="0"/>
              <a:t>Mockups</a:t>
            </a:r>
            <a:r>
              <a:rPr lang="es-MX" sz="4400" dirty="0" smtClean="0"/>
              <a:t> -</a:t>
            </a:r>
            <a:r>
              <a:rPr lang="en-US" sz="44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s-MX" sz="4400" dirty="0" smtClean="0"/>
              <a:t>Escritorio</a:t>
            </a:r>
            <a:endParaRPr lang="es-ES" sz="44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75656" y="1768347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7" name="image21.png"/>
          <p:cNvPicPr/>
          <p:nvPr/>
        </p:nvPicPr>
        <p:blipFill>
          <a:blip r:embed="rId2"/>
          <a:srcRect b="4370"/>
          <a:stretch>
            <a:fillRect/>
          </a:stretch>
        </p:blipFill>
        <p:spPr>
          <a:xfrm>
            <a:off x="1331640" y="1916832"/>
            <a:ext cx="5947120" cy="4093046"/>
          </a:xfrm>
          <a:prstGeom prst="rect">
            <a:avLst/>
          </a:prstGeom>
          <a:ln/>
        </p:spPr>
      </p:pic>
      <p:sp>
        <p:nvSpPr>
          <p:cNvPr id="8" name="2 Subtítulo"/>
          <p:cNvSpPr txBox="1">
            <a:spLocks/>
          </p:cNvSpPr>
          <p:nvPr/>
        </p:nvSpPr>
        <p:spPr>
          <a:xfrm>
            <a:off x="683568" y="1196752"/>
            <a:ext cx="7128792" cy="475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endParaRPr lang="es-E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Century Gothic" pitchFamily="34" charset="0"/>
              </a:rPr>
              <a:t> </a:t>
            </a:r>
          </a:p>
          <a:p>
            <a:pPr algn="ctr"/>
            <a:endParaRPr lang="es-E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3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543800" cy="720080"/>
          </a:xfrm>
        </p:spPr>
        <p:txBody>
          <a:bodyPr/>
          <a:lstStyle/>
          <a:p>
            <a:r>
              <a:rPr lang="es-MX" sz="4400" dirty="0" smtClean="0"/>
              <a:t>Caso de uso - Registro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416824" cy="3865984"/>
          </a:xfrm>
        </p:spPr>
        <p:txBody>
          <a:bodyPr>
            <a:normAutofit/>
          </a:bodyPr>
          <a:lstStyle/>
          <a:p>
            <a:r>
              <a:rPr lang="es-MX" dirty="0" smtClean="0"/>
              <a:t> </a:t>
            </a:r>
            <a:endParaRPr lang="es-ES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75656" y="1768347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6" name="image2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2060848"/>
            <a:ext cx="7488832" cy="31305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984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- login</a:t>
            </a:r>
            <a:endParaRPr lang="es-ES" dirty="0"/>
          </a:p>
        </p:txBody>
      </p:sp>
      <p:pic>
        <p:nvPicPr>
          <p:cNvPr id="4" name="image3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584" y="1988840"/>
            <a:ext cx="7056784" cy="32403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0562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(</a:t>
            </a:r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)</a:t>
            </a:r>
            <a:endParaRPr lang="es-ES" dirty="0"/>
          </a:p>
        </p:txBody>
      </p:sp>
      <p:pic>
        <p:nvPicPr>
          <p:cNvPr id="4" name="image1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584" y="1988840"/>
            <a:ext cx="6984776" cy="32918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5340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(</a:t>
            </a:r>
            <a:r>
              <a:rPr lang="en-US" dirty="0" err="1" smtClean="0"/>
              <a:t>Descargar</a:t>
            </a:r>
            <a:r>
              <a:rPr lang="en-US" dirty="0" smtClean="0"/>
              <a:t>)</a:t>
            </a:r>
            <a:endParaRPr lang="es-ES" dirty="0"/>
          </a:p>
        </p:txBody>
      </p:sp>
      <p:pic>
        <p:nvPicPr>
          <p:cNvPr id="4" name="image08.png" descr="descaregar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552" y="2492896"/>
            <a:ext cx="7620000" cy="195887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655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Aplicación</a:t>
            </a:r>
            <a:r>
              <a:rPr lang="en-US" dirty="0" smtClean="0"/>
              <a:t>(</a:t>
            </a:r>
            <a:r>
              <a:rPr lang="en-US" dirty="0" err="1" smtClean="0"/>
              <a:t>Pantalla</a:t>
            </a:r>
            <a:r>
              <a:rPr lang="en-US" dirty="0" smtClean="0"/>
              <a:t> de </a:t>
            </a:r>
            <a:r>
              <a:rPr lang="en-US" dirty="0" err="1" smtClean="0"/>
              <a:t>inicio</a:t>
            </a:r>
            <a:r>
              <a:rPr lang="en-US" dirty="0" smtClean="0"/>
              <a:t>)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3083"/>
            <a:ext cx="7620000" cy="40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Conócenos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6905"/>
            <a:ext cx="7620000" cy="40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0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Registro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427"/>
            <a:ext cx="7620000" cy="40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6063"/>
            <a:ext cx="7620000" cy="39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Escritorio</a:t>
            </a:r>
            <a:endParaRPr lang="es-ES" dirty="0"/>
          </a:p>
        </p:txBody>
      </p:sp>
      <p:pic>
        <p:nvPicPr>
          <p:cNvPr id="1026" name="Picture 2" descr="E:\escri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7582"/>
            <a:ext cx="7620000" cy="378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44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543800" cy="720080"/>
          </a:xfrm>
        </p:spPr>
        <p:txBody>
          <a:bodyPr/>
          <a:lstStyle/>
          <a:p>
            <a:r>
              <a:rPr lang="es-MX" sz="4400" dirty="0" smtClean="0">
                <a:latin typeface="Century Gothic" pitchFamily="34" charset="0"/>
              </a:rPr>
              <a:t>Introducción</a:t>
            </a:r>
            <a:endParaRPr lang="es-ES" sz="4400" dirty="0">
              <a:latin typeface="Century 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854031"/>
            <a:ext cx="7416824" cy="3865984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</a:pPr>
            <a:r>
              <a:rPr lang="es-ES" dirty="0" smtClean="0">
                <a:solidFill>
                  <a:schemeClr val="tx1"/>
                </a:solidFill>
                <a:latin typeface="Century Gothic" pitchFamily="34" charset="0"/>
              </a:rPr>
              <a:t>En </a:t>
            </a:r>
            <a:r>
              <a:rPr lang="es-ES" dirty="0">
                <a:solidFill>
                  <a:schemeClr val="tx1"/>
                </a:solidFill>
                <a:latin typeface="Century Gothic" pitchFamily="34" charset="0"/>
              </a:rPr>
              <a:t>esta presentación se mostrara el desarrollo de un  proyecto que consta de un repositorio virtual para el Instituto Tecnológico de Tijuana, el objetivo general del mismo, las tecnologías utilizadas y su justificación.</a:t>
            </a:r>
          </a:p>
          <a:p>
            <a:pPr algn="just">
              <a:lnSpc>
                <a:spcPct val="200000"/>
              </a:lnSpc>
            </a:pPr>
            <a:endParaRPr lang="es-E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75656" y="1768347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latin typeface="Century Gothic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1115616" y="1815394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latin typeface="Century Gothic" pitchFamily="34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791580" y="1728955"/>
            <a:ext cx="6768752" cy="40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0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 descr="E:\listad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3563"/>
            <a:ext cx="7620000" cy="379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1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Conclusion…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452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Descargar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https://github.com/CarmenE/Lenguajes-de-programacion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55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836712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atención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209991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FELIZ NAVIDAD! :D</a:t>
            </a:r>
            <a:endParaRPr lang="es-ES" sz="6000" dirty="0"/>
          </a:p>
        </p:txBody>
      </p:sp>
      <p:pic>
        <p:nvPicPr>
          <p:cNvPr id="3074" name="Picture 2" descr="Resultado de imagen para pino de navida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5526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0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543800" cy="720080"/>
          </a:xfrm>
        </p:spPr>
        <p:txBody>
          <a:bodyPr/>
          <a:lstStyle/>
          <a:p>
            <a:r>
              <a:rPr lang="es-MX" sz="4400" dirty="0" smtClean="0">
                <a:latin typeface="Century Gothic" pitchFamily="34" charset="0"/>
              </a:rPr>
              <a:t>Objetivos</a:t>
            </a:r>
            <a:endParaRPr lang="es-ES" sz="4400" dirty="0">
              <a:latin typeface="Century 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849562"/>
            <a:ext cx="7416824" cy="3865984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 </a:t>
            </a:r>
            <a:endParaRPr lang="es-ES" dirty="0">
              <a:latin typeface="Century Gothic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75656" y="1768347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latin typeface="Century Gothic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1907704" y="1772816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latin typeface="Century Gothic" pitchFamily="34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683568" y="1484784"/>
            <a:ext cx="7128792" cy="475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00" b="1" dirty="0" smtClean="0">
                <a:solidFill>
                  <a:schemeClr val="tx1"/>
                </a:solidFill>
                <a:latin typeface="Century Gothic" pitchFamily="34" charset="0"/>
              </a:rPr>
              <a:t>General</a:t>
            </a: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Desarrollar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una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aplicación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que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permita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la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carga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documentos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académicos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del ITT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para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su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consulta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por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el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alumnado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Century Gothic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800" b="1" dirty="0" smtClean="0">
                <a:solidFill>
                  <a:schemeClr val="tx1"/>
                </a:solidFill>
                <a:latin typeface="Century Gothic" pitchFamily="34" charset="0"/>
              </a:rPr>
              <a:t>Específicos</a:t>
            </a: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El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usuario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puede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subir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documentos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El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usuario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puede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tener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una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vista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previa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del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documento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El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usuario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puede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descargar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los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documentos</a:t>
            </a:r>
            <a:r>
              <a:rPr lang="en-US" sz="18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  <a:endParaRPr lang="es-ES" sz="18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lvl="1" algn="just"/>
            <a:endParaRPr lang="es-E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endParaRPr lang="es-E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Paradigmas</a:t>
            </a:r>
            <a:r>
              <a:rPr lang="en-US" dirty="0" smtClean="0"/>
              <a:t> </a:t>
            </a:r>
            <a:r>
              <a:rPr lang="en-US" dirty="0" err="1" smtClean="0"/>
              <a:t>Elegidos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s-ES" sz="1800" b="1" dirty="0">
                <a:latin typeface="Century Gothic" pitchFamily="34" charset="0"/>
              </a:rPr>
              <a:t>Orientado a objetos: </a:t>
            </a:r>
            <a:endParaRPr lang="es-ES" sz="1800" dirty="0">
              <a:latin typeface="Century Gothic" pitchFamily="34" charset="0"/>
            </a:endParaRPr>
          </a:p>
          <a:p>
            <a:pPr marL="411480" lvl="1" indent="0" algn="just">
              <a:lnSpc>
                <a:spcPct val="200000"/>
              </a:lnSpc>
              <a:buNone/>
            </a:pPr>
            <a:r>
              <a:rPr lang="es-ES" sz="1800" dirty="0">
                <a:latin typeface="Century Gothic" pitchFamily="34" charset="0"/>
              </a:rPr>
              <a:t>Será utilizado por ser un paradigma que permite una estructura modular de nuestro sistema, por su eficiencia en la manipulación de  datos y  por  la facilidad del posterior mantenimiento y escalabilidad del proyecto.</a:t>
            </a:r>
            <a:endParaRPr lang="es-ES" sz="1800" dirty="0">
              <a:latin typeface="Century Gothic" pitchFamily="34" charset="0"/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87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543800" cy="720080"/>
          </a:xfrm>
        </p:spPr>
        <p:txBody>
          <a:bodyPr/>
          <a:lstStyle/>
          <a:p>
            <a:r>
              <a:rPr lang="es-MX" sz="4400" dirty="0" smtClean="0">
                <a:latin typeface="Century Gothic" pitchFamily="34" charset="0"/>
              </a:rPr>
              <a:t>Herramientas.</a:t>
            </a:r>
            <a:endParaRPr lang="es-ES" sz="4400" dirty="0">
              <a:latin typeface="Century 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416824" cy="3865984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 </a:t>
            </a:r>
            <a:endParaRPr lang="es-ES" dirty="0">
              <a:latin typeface="Century Gothic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75656" y="1768347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latin typeface="Century Gothic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3568" y="1484784"/>
            <a:ext cx="7416824" cy="4608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s-ES" sz="1800" b="1" dirty="0" smtClean="0">
                <a:solidFill>
                  <a:schemeClr val="tx1"/>
                </a:solidFill>
                <a:latin typeface="Century Gothic" pitchFamily="34" charset="0"/>
              </a:rPr>
              <a:t>PHP</a:t>
            </a:r>
            <a:r>
              <a:rPr lang="es-ES" sz="1800" b="1" dirty="0">
                <a:solidFill>
                  <a:schemeClr val="tx1"/>
                </a:solidFill>
                <a:latin typeface="Century Gothic" pitchFamily="34" charset="0"/>
              </a:rPr>
              <a:t>: </a:t>
            </a:r>
            <a:r>
              <a:rPr lang="es-ES" sz="1800" dirty="0">
                <a:solidFill>
                  <a:schemeClr val="tx1"/>
                </a:solidFill>
                <a:latin typeface="Century Gothic" pitchFamily="34" charset="0"/>
              </a:rPr>
              <a:t>Permitirá controlar la lógica del sistema mediante las operaciones en la base de datos, del lado del servidor.</a:t>
            </a:r>
          </a:p>
          <a:p>
            <a:pPr marL="342900" lvl="0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s-ES" sz="1800" b="1" dirty="0" err="1">
                <a:solidFill>
                  <a:schemeClr val="tx1"/>
                </a:solidFill>
                <a:latin typeface="Century Gothic" pitchFamily="34" charset="0"/>
              </a:rPr>
              <a:t>MySQL</a:t>
            </a:r>
            <a:r>
              <a:rPr lang="es-ES" sz="1800" b="1" dirty="0">
                <a:solidFill>
                  <a:schemeClr val="tx1"/>
                </a:solidFill>
                <a:latin typeface="Century Gothic" pitchFamily="34" charset="0"/>
              </a:rPr>
              <a:t>: </a:t>
            </a:r>
            <a:r>
              <a:rPr lang="es-ES" sz="1800" dirty="0">
                <a:solidFill>
                  <a:schemeClr val="tx1"/>
                </a:solidFill>
                <a:latin typeface="Century Gothic" pitchFamily="34" charset="0"/>
              </a:rPr>
              <a:t>La base de datos a utilizar por su fácil uso e interacción con el servidor.</a:t>
            </a:r>
          </a:p>
          <a:p>
            <a:pPr marL="342900" lvl="0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s-ES" sz="1800" b="1" dirty="0">
                <a:solidFill>
                  <a:schemeClr val="tx1"/>
                </a:solidFill>
                <a:latin typeface="Century Gothic" pitchFamily="34" charset="0"/>
              </a:rPr>
              <a:t>JAVASCRIPT: </a:t>
            </a:r>
            <a:r>
              <a:rPr lang="es-ES" sz="1800" dirty="0">
                <a:solidFill>
                  <a:schemeClr val="tx1"/>
                </a:solidFill>
                <a:latin typeface="Century Gothic" pitchFamily="34" charset="0"/>
              </a:rPr>
              <a:t>Controlará las respuestas hacia los eventos generados por la interacción del usuario con el sistema</a:t>
            </a:r>
            <a:r>
              <a:rPr lang="es-ES" sz="1800" b="1" dirty="0">
                <a:solidFill>
                  <a:schemeClr val="tx1"/>
                </a:solidFill>
                <a:latin typeface="Century Gothic" pitchFamily="34" charset="0"/>
              </a:rPr>
              <a:t>.</a:t>
            </a:r>
            <a:endParaRPr lang="es-ES" sz="1800" dirty="0">
              <a:solidFill>
                <a:schemeClr val="tx1"/>
              </a:solidFill>
              <a:latin typeface="Century Gothic" pitchFamily="34" charset="0"/>
            </a:endParaRPr>
          </a:p>
          <a:p>
            <a:pPr marL="342900" lvl="0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s-ES" sz="1800" b="1" dirty="0">
                <a:solidFill>
                  <a:schemeClr val="tx1"/>
                </a:solidFill>
                <a:latin typeface="Century Gothic" pitchFamily="34" charset="0"/>
              </a:rPr>
              <a:t>CSS: </a:t>
            </a:r>
            <a:r>
              <a:rPr lang="es-ES" sz="1800" dirty="0">
                <a:solidFill>
                  <a:schemeClr val="tx1"/>
                </a:solidFill>
                <a:latin typeface="Century Gothic" pitchFamily="34" charset="0"/>
              </a:rPr>
              <a:t>Será usado para aplicar hojas de estilos que beneficiaran el diseño del sistema.</a:t>
            </a:r>
          </a:p>
          <a:p>
            <a:pPr marL="342900" lvl="0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s-ES" sz="1800" b="1" dirty="0">
                <a:solidFill>
                  <a:schemeClr val="tx1"/>
                </a:solidFill>
                <a:latin typeface="Century Gothic" pitchFamily="34" charset="0"/>
              </a:rPr>
              <a:t>HTML: </a:t>
            </a:r>
            <a:r>
              <a:rPr lang="es-ES" sz="1800" dirty="0">
                <a:solidFill>
                  <a:schemeClr val="tx1"/>
                </a:solidFill>
                <a:latin typeface="Century Gothic" pitchFamily="34" charset="0"/>
              </a:rPr>
              <a:t>Será el encargado de estructurar las vistas de la aplicación.</a:t>
            </a:r>
          </a:p>
          <a:p>
            <a:pPr marL="342900" indent="-342900" algn="just">
              <a:lnSpc>
                <a:spcPct val="170000"/>
              </a:lnSpc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just"/>
            <a:endParaRPr lang="es-E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just"/>
            <a:r>
              <a:rPr lang="es-ES" sz="2400" b="1" dirty="0" smtClean="0">
                <a:solidFill>
                  <a:schemeClr val="tx1"/>
                </a:solidFill>
                <a:latin typeface="Century Gothic" pitchFamily="34" charset="0"/>
              </a:rPr>
              <a:t> </a:t>
            </a:r>
          </a:p>
          <a:p>
            <a:pPr algn="just"/>
            <a:endParaRPr lang="es-E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4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Century Gothic" pitchFamily="34" charset="0"/>
              </a:rPr>
              <a:t>Requisitos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Funcionales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s-ES" dirty="0"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s-ES" sz="2000" b="1" dirty="0">
                <a:latin typeface="Century Gothic" pitchFamily="34" charset="0"/>
              </a:rPr>
              <a:t>Registro:</a:t>
            </a:r>
            <a:r>
              <a:rPr lang="es-ES" sz="2000" dirty="0">
                <a:latin typeface="Century Gothic" pitchFamily="34" charset="0"/>
              </a:rPr>
              <a:t> Podrá obtener una cuenta al ingresar los datos requeridos y que el sistema almacene sus datos</a:t>
            </a:r>
            <a:r>
              <a:rPr lang="es-ES" sz="2000" dirty="0" smtClean="0">
                <a:latin typeface="Century Gothic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es-ES" sz="2000" dirty="0">
              <a:latin typeface="Century Gothic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s-ES" sz="2000" b="1" dirty="0" err="1">
                <a:latin typeface="Century Gothic" pitchFamily="34" charset="0"/>
              </a:rPr>
              <a:t>Login</a:t>
            </a:r>
            <a:r>
              <a:rPr lang="es-ES" sz="2000" b="1" dirty="0">
                <a:latin typeface="Century Gothic" pitchFamily="34" charset="0"/>
              </a:rPr>
              <a:t>:</a:t>
            </a:r>
            <a:r>
              <a:rPr lang="es-ES" sz="2000" dirty="0">
                <a:latin typeface="Century Gothic" pitchFamily="34" charset="0"/>
              </a:rPr>
              <a:t> Se tendrá acceso a la aplicación una vez que el usuario se registre</a:t>
            </a:r>
            <a:r>
              <a:rPr lang="es-ES" sz="2000" dirty="0" smtClean="0">
                <a:latin typeface="Century Gothic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es-ES" sz="2000" dirty="0">
              <a:latin typeface="Century Gothic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s-ES" sz="2000" b="1" dirty="0" smtClean="0">
                <a:latin typeface="Century Gothic" pitchFamily="34" charset="0"/>
              </a:rPr>
              <a:t>Cargar Archivo: </a:t>
            </a:r>
            <a:r>
              <a:rPr lang="es-ES" sz="2000" dirty="0" smtClean="0">
                <a:latin typeface="Century Gothic" pitchFamily="34" charset="0"/>
              </a:rPr>
              <a:t>Podrá </a:t>
            </a:r>
            <a:r>
              <a:rPr lang="es-ES" sz="2000" dirty="0">
                <a:latin typeface="Century Gothic" pitchFamily="34" charset="0"/>
              </a:rPr>
              <a:t>realizar búsqueda de archivos</a:t>
            </a:r>
            <a:r>
              <a:rPr lang="es-ES" sz="2000" dirty="0" smtClean="0">
                <a:latin typeface="Century Gothic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es-ES" sz="2000" dirty="0">
              <a:latin typeface="Century Gothic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1" dirty="0" smtClean="0">
                <a:latin typeface="Century Gothic" pitchFamily="34" charset="0"/>
              </a:rPr>
              <a:t>Guardar</a:t>
            </a:r>
            <a:r>
              <a:rPr lang="es-ES" sz="2000" b="1" dirty="0">
                <a:latin typeface="Century Gothic" pitchFamily="34" charset="0"/>
              </a:rPr>
              <a:t>:</a:t>
            </a:r>
            <a:r>
              <a:rPr lang="es-ES" sz="2000" dirty="0">
                <a:latin typeface="Century Gothic" pitchFamily="34" charset="0"/>
              </a:rPr>
              <a:t> Podrá guardar sus archivos en la aplicación</a:t>
            </a:r>
            <a:endParaRPr lang="es-E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3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 Gothic" pitchFamily="34" charset="0"/>
              </a:rPr>
              <a:t>Requisitos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No </a:t>
            </a:r>
            <a:r>
              <a:rPr lang="en-US" dirty="0" err="1" smtClean="0">
                <a:latin typeface="Century Gothic" pitchFamily="34" charset="0"/>
              </a:rPr>
              <a:t>Funcionales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s-ES" dirty="0"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 algn="just">
              <a:lnSpc>
                <a:spcPct val="150000"/>
              </a:lnSpc>
              <a:buNone/>
            </a:pPr>
            <a:r>
              <a:rPr lang="es-ES" b="1" dirty="0" smtClean="0">
                <a:latin typeface="Century Gothic" pitchFamily="34" charset="0"/>
              </a:rPr>
              <a:t>Rendimiento: </a:t>
            </a:r>
            <a:r>
              <a:rPr lang="es-ES" dirty="0" smtClean="0">
                <a:latin typeface="Century Gothic" pitchFamily="34" charset="0"/>
              </a:rPr>
              <a:t>El </a:t>
            </a:r>
            <a:r>
              <a:rPr lang="es-ES" dirty="0">
                <a:latin typeface="Century Gothic" pitchFamily="34" charset="0"/>
              </a:rPr>
              <a:t>sistema será eficiente  en cuestión de velocidad y fidelidad de los datos para poder mostrar correctamente los archivos a los cuales se quiere acceder</a:t>
            </a:r>
            <a:r>
              <a:rPr lang="es-ES" dirty="0" smtClean="0">
                <a:latin typeface="Century Gothic" pitchFamily="34" charset="0"/>
              </a:rPr>
              <a:t>.</a:t>
            </a:r>
            <a:endParaRPr lang="es-ES" b="1" dirty="0" smtClean="0">
              <a:latin typeface="Century Gothic" pitchFamily="34" charset="0"/>
            </a:endParaRPr>
          </a:p>
          <a:p>
            <a:pPr marL="411480" lvl="1" indent="0" algn="just">
              <a:lnSpc>
                <a:spcPct val="150000"/>
              </a:lnSpc>
              <a:buNone/>
            </a:pPr>
            <a:endParaRPr lang="es-ES" b="1" dirty="0">
              <a:latin typeface="Century Gothic" pitchFamily="34" charset="0"/>
            </a:endParaRPr>
          </a:p>
          <a:p>
            <a:pPr marL="411480" lvl="1" indent="0" algn="just">
              <a:lnSpc>
                <a:spcPct val="150000"/>
              </a:lnSpc>
              <a:buNone/>
            </a:pPr>
            <a:r>
              <a:rPr lang="es-ES" b="1" dirty="0" smtClean="0">
                <a:latin typeface="Century Gothic" pitchFamily="34" charset="0"/>
              </a:rPr>
              <a:t>Disponibilidad: </a:t>
            </a:r>
            <a:r>
              <a:rPr lang="es-ES" dirty="0" smtClean="0">
                <a:latin typeface="Century Gothic" pitchFamily="34" charset="0"/>
              </a:rPr>
              <a:t>Accesible 24 /7/365</a:t>
            </a:r>
            <a:endParaRPr lang="es-ES" sz="1800" dirty="0">
              <a:latin typeface="Century Gothic" pitchFamily="34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543800" cy="720080"/>
          </a:xfrm>
        </p:spPr>
        <p:txBody>
          <a:bodyPr/>
          <a:lstStyle/>
          <a:p>
            <a:r>
              <a:rPr lang="es-MX" sz="4400" dirty="0" err="1" smtClean="0"/>
              <a:t>Mockups</a:t>
            </a:r>
            <a:r>
              <a:rPr lang="es-MX" sz="4400" dirty="0" smtClean="0"/>
              <a:t> - Registro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416824" cy="3865984"/>
          </a:xfrm>
        </p:spPr>
        <p:txBody>
          <a:bodyPr>
            <a:normAutofit/>
          </a:bodyPr>
          <a:lstStyle/>
          <a:p>
            <a:r>
              <a:rPr lang="es-MX" dirty="0" smtClean="0"/>
              <a:t> </a:t>
            </a:r>
            <a:endParaRPr lang="es-ES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75656" y="1768347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683568" y="1196752"/>
            <a:ext cx="7128792" cy="475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endParaRPr lang="es-E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Century Gothic" pitchFamily="34" charset="0"/>
              </a:rPr>
              <a:t> </a:t>
            </a:r>
          </a:p>
          <a:p>
            <a:pPr algn="ctr"/>
            <a:endParaRPr lang="es-ES" dirty="0">
              <a:latin typeface="Century Gothic" pitchFamily="34" charset="0"/>
            </a:endParaRPr>
          </a:p>
        </p:txBody>
      </p:sp>
      <p:pic>
        <p:nvPicPr>
          <p:cNvPr id="9" name="image17.png"/>
          <p:cNvPicPr/>
          <p:nvPr/>
        </p:nvPicPr>
        <p:blipFill>
          <a:blip r:embed="rId2"/>
          <a:srcRect b="5229"/>
          <a:stretch>
            <a:fillRect/>
          </a:stretch>
        </p:blipFill>
        <p:spPr>
          <a:xfrm>
            <a:off x="1511660" y="1992135"/>
            <a:ext cx="5616624" cy="39604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984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543800" cy="720080"/>
          </a:xfrm>
        </p:spPr>
        <p:txBody>
          <a:bodyPr/>
          <a:lstStyle/>
          <a:p>
            <a:r>
              <a:rPr lang="es-MX" sz="4400" dirty="0" err="1" smtClean="0"/>
              <a:t>Mockups</a:t>
            </a:r>
            <a:r>
              <a:rPr lang="es-MX" sz="4400" dirty="0" smtClean="0"/>
              <a:t> - </a:t>
            </a:r>
            <a:r>
              <a:rPr lang="es-MX" sz="4400" dirty="0" err="1" smtClean="0"/>
              <a:t>Login</a:t>
            </a:r>
            <a:endParaRPr lang="es-ES" sz="44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75656" y="1768347"/>
            <a:ext cx="6120680" cy="386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6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87323" y="1941830"/>
            <a:ext cx="5544616" cy="4079458"/>
          </a:xfrm>
          <a:prstGeom prst="rect">
            <a:avLst/>
          </a:prstGeom>
          <a:ln/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683568" y="1196752"/>
            <a:ext cx="7128792" cy="475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</a:rPr>
              <a:t>Login</a:t>
            </a:r>
            <a:endParaRPr lang="en-U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endParaRPr lang="es-E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Century Gothic" pitchFamily="34" charset="0"/>
              </a:rPr>
              <a:t> </a:t>
            </a:r>
          </a:p>
          <a:p>
            <a:pPr algn="ctr"/>
            <a:endParaRPr lang="es-E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47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</TotalTime>
  <Words>392</Words>
  <Application>Microsoft Office PowerPoint</Application>
  <PresentationFormat>Presentación en pantalla (4:3)</PresentationFormat>
  <Paragraphs>76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Adyacencia</vt:lpstr>
      <vt:lpstr>INSTITUTO TECNOLOGICO DE MEXICO INSTITUTO TECNOLOGICO DE TIJUANA</vt:lpstr>
      <vt:lpstr>Introducción</vt:lpstr>
      <vt:lpstr>Objetivos</vt:lpstr>
      <vt:lpstr>Paradigmas Elegidos.</vt:lpstr>
      <vt:lpstr>Herramientas.</vt:lpstr>
      <vt:lpstr>Requisitos Funcionales.</vt:lpstr>
      <vt:lpstr>Requisitos No Funcionales.</vt:lpstr>
      <vt:lpstr>Mockups - Registro</vt:lpstr>
      <vt:lpstr>Mockups - Login</vt:lpstr>
      <vt:lpstr>Mockups - Escritorio</vt:lpstr>
      <vt:lpstr>Caso de uso - Registro</vt:lpstr>
      <vt:lpstr>Casos de uso - login</vt:lpstr>
      <vt:lpstr>Caso de uso(Subir Archivo)</vt:lpstr>
      <vt:lpstr>Caso de uso (Descargar)</vt:lpstr>
      <vt:lpstr>Aplicación(Pantalla de inicio)</vt:lpstr>
      <vt:lpstr>Conócenos</vt:lpstr>
      <vt:lpstr>Registro</vt:lpstr>
      <vt:lpstr>Login</vt:lpstr>
      <vt:lpstr>Escritorio</vt:lpstr>
      <vt:lpstr>Presentación de PowerPoint</vt:lpstr>
      <vt:lpstr>Conclusion…</vt:lpstr>
      <vt:lpstr>Descargar.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TECNOLOGICO DE MEXICO INSTITUTO TECNOLOGICO DE TIJUANA</dc:title>
  <dc:creator>CarmenEsqueda</dc:creator>
  <cp:lastModifiedBy>CarmenEsqueda</cp:lastModifiedBy>
  <cp:revision>17</cp:revision>
  <dcterms:created xsi:type="dcterms:W3CDTF">2016-12-12T20:41:26Z</dcterms:created>
  <dcterms:modified xsi:type="dcterms:W3CDTF">2016-12-12T22:20:25Z</dcterms:modified>
</cp:coreProperties>
</file>