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c1f82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c1f82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d29ed68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d29ed68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3c1f828c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3c1f828c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c1f828c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3c1f828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3c1f828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3c1f828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d29ed6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d29ed6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d29ed6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d29ed6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c1f8275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c1f827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d29ed6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d29ed6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c1f8275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c1f827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d29ed6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d29ed6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c1f827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3c1f827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d29ed6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d29ed6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rver2go-web.de/server2go-was-ist-da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Zend_Framework&amp;usg=ALkJrhhSsO_BT-y64P1WjUrVtLWNkSrDkg" TargetMode="External"/><Relationship Id="rId4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Symfony&amp;usg=ALkJrhiam8MnNYrwMDGE0huiQPOHs-Eo-w" TargetMode="External"/><Relationship Id="rId5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CodeIgniter&amp;usg=ALkJrhh0R_1sFhSGQkJec0ed6-utHl6nCQ" TargetMode="External"/><Relationship Id="rId6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CakePHP&amp;usg=ALkJrhjD9daBbL3ugRKS4aVtxLONCd3IaQ" TargetMode="External"/><Relationship Id="rId7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Smarty&amp;usg=ALkJrhhHcMPXSrLPC__i6e1CAXqf1hjvMw" TargetMode="External"/><Relationship Id="rId8" Type="http://schemas.openxmlformats.org/officeDocument/2006/relationships/hyperlink" Target="https://translate.googleusercontent.com/translate_c?depth=1&amp;hl=es&amp;prev=search&amp;pto=aue&amp;rurl=translate.google.com&amp;sl=en&amp;sp=nmt4&amp;u=https://wiki.bitnami.com/Components/PHP_Frameworks/Laravel&amp;usg=ALkJrhgoj6TaZJqTfCkmlEEvq63ckOYJw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ver2go-web.de/server2go-was-ist-d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Server2Go</a:t>
            </a:r>
            <a:endParaRPr b="0" sz="1300">
              <a:solidFill>
                <a:srgbClr val="5D43C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rtl="0" algn="ctr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s" sz="2400"/>
              <a:t>Ventajas:</a:t>
            </a:r>
            <a:endParaRPr sz="2400"/>
          </a:p>
          <a:p>
            <a:pPr indent="-336550" lvl="0" marL="457200" rtl="0" algn="just">
              <a:spcBef>
                <a:spcPts val="11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Cuenta con dos gestores de bases de datos y dos lenguajes de programación.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Dispone de la opción de autodetectar los puertos libres en el ordenador para asignarle la salida a Apache y a MySQL, aunque por defecto siempre tratará de emplear los clásicos 80 y 3306.</a:t>
            </a:r>
            <a:endParaRPr sz="1700"/>
          </a:p>
          <a:p>
            <a:pPr indent="0" lvl="0" marL="1016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2400"/>
              <a:t>Inconvenientes:</a:t>
            </a:r>
            <a:endParaRPr sz="2400"/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 pesar de ser gratuito, si se realiza una donación se ofrece la posibilidad de instalar software adicional al paquete básico.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página de descarga están en alemán.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BITNAMI WAMP STACK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0" y="1234450"/>
            <a:ext cx="8880000" cy="36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2400"/>
              <a:t>Proporciona un entorno de desarrollo WAMP completo, totalmente integrado y listo para ejecutar.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BITNAMI WAMP STACK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0" y="1226475"/>
            <a:ext cx="88800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2000"/>
              <a:t>Ventajas:</a:t>
            </a:r>
            <a:endParaRPr sz="20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s" sz="1700"/>
              <a:t>Actualizado.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s" sz="1700"/>
              <a:t>Es seguro.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s" sz="1700"/>
              <a:t>Es consistente entre plataformas.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/>
              <a:t>Además de PHP, MySQL y Apache, incluye FastCGI, OpenSSL, phpMyAdmin, ModSecurity, SQLite, ImageMagick, xDebug, Xcache, OpenLDAP, ModSecurity, Memcache, OAuth, PEAR, PECL, APC, GD, cURL y otros componentes y los siguientes frameworks:</a:t>
            </a:r>
            <a:r>
              <a:rPr lang="es" sz="1700">
                <a:uFill>
                  <a:noFill/>
                </a:uFill>
                <a:hlinkClick r:id="rId3"/>
              </a:rPr>
              <a:t> Zend Framework</a:t>
            </a:r>
            <a:r>
              <a:rPr lang="es" sz="1700"/>
              <a:t> ,</a:t>
            </a:r>
            <a:r>
              <a:rPr lang="es" sz="1700">
                <a:uFill>
                  <a:noFill/>
                </a:uFill>
                <a:hlinkClick r:id="rId4"/>
              </a:rPr>
              <a:t> Symfony</a:t>
            </a:r>
            <a:r>
              <a:rPr lang="es" sz="1700"/>
              <a:t> ,</a:t>
            </a:r>
            <a:r>
              <a:rPr lang="es" sz="1700">
                <a:uFill>
                  <a:noFill/>
                </a:uFill>
                <a:hlinkClick r:id="rId5"/>
              </a:rPr>
              <a:t> CodeIgniter</a:t>
            </a:r>
            <a:r>
              <a:rPr lang="es" sz="1700"/>
              <a:t> ,</a:t>
            </a:r>
            <a:r>
              <a:rPr lang="es" sz="1700">
                <a:uFill>
                  <a:noFill/>
                </a:uFill>
                <a:hlinkClick r:id="rId6"/>
              </a:rPr>
              <a:t> CakePHP</a:t>
            </a:r>
            <a:r>
              <a:rPr lang="es" sz="1700"/>
              <a:t> ,</a:t>
            </a:r>
            <a:r>
              <a:rPr lang="es" sz="1700">
                <a:uFill>
                  <a:noFill/>
                </a:uFill>
                <a:hlinkClick r:id="rId7"/>
              </a:rPr>
              <a:t> Smarty</a:t>
            </a:r>
            <a:r>
              <a:rPr lang="es" sz="1700"/>
              <a:t> ,</a:t>
            </a:r>
            <a:r>
              <a:rPr lang="es" sz="1700">
                <a:uFill>
                  <a:noFill/>
                </a:uFill>
                <a:hlinkClick r:id="rId8"/>
              </a:rPr>
              <a:t> Laravel</a:t>
            </a:r>
            <a:r>
              <a:rPr lang="es" sz="1700"/>
              <a:t> .</a:t>
            </a:r>
            <a:endParaRPr sz="17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BITNAMI WAMP STACK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0" y="1226475"/>
            <a:ext cx="8880000" cy="28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2000"/>
              <a:t>Inconvenientes</a:t>
            </a:r>
            <a:r>
              <a:rPr lang="es" sz="2000"/>
              <a:t>:</a:t>
            </a:r>
            <a:endParaRPr sz="20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 requiere habilitar alguna librería o configuración se tendrá que hacer desde los archivos</a:t>
            </a:r>
            <a:r>
              <a:rPr lang="es" sz="2400"/>
              <a:t>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debemos usar?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Observando las anteriores distribuciones y sus ventajas y desventajas, creo que las dos más interesantes para usar sería uWamp y Bitnamic wamp stack.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uWamp</a:t>
            </a:r>
            <a:r>
              <a:rPr lang="es"/>
              <a:t>: no es necesaria su instalación, por lo que puede usarlos en distintos equipos, y se ve fácil de usar.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Bitnamic wamp stack</a:t>
            </a:r>
            <a:r>
              <a:rPr lang="es"/>
              <a:t>: contiene numerosos framework y utilidades con las que trabajar.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975050"/>
            <a:ext cx="85179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BUSCAR 5 DISTRIBUCIONES QUE SIGAN LA NORMA WAMPP. VENTAJAS Y DESVENTAJAS.</a:t>
            </a:r>
            <a:endParaRPr sz="4000">
              <a:solidFill>
                <a:srgbClr val="967B5E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WAMPSERVER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WampServer es un entorno de desarrollo web de Windows. Le permite crear aplicaciones web con Apache2, PHP y una base de datos MySQL. Además, PhpMyAdmin le permite administrar fácilmente sus bases de datos.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WAMPSERVER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28600" y="1266325"/>
            <a:ext cx="89259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Ventajas: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Arial"/>
              <a:buChar char="●"/>
            </a:pPr>
            <a:r>
              <a:rPr lang="es" sz="1700"/>
              <a:t>Interfaz intuitiva y permite poder trabajar con versiones anteriores.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Arial"/>
              <a:buChar char="●"/>
            </a:pPr>
            <a:r>
              <a:rPr lang="es" sz="1700"/>
              <a:t>La instalación modificará los archivos de configuración (*.conf) con la ruta donde finalmente se ubicará el programa. También crea un directorio denominado ’WWW’ que será la raíz para tus documentos.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Inconvenientes</a:t>
            </a:r>
            <a:r>
              <a:rPr lang="es" sz="1700"/>
              <a:t>: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Arial"/>
              <a:buChar char="●"/>
            </a:pPr>
            <a:r>
              <a:rPr lang="es" sz="1700"/>
              <a:t>Para usarlo, hay que conocer un poco de Apache, PHP y MySQL.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Arial"/>
              <a:buChar char="●"/>
            </a:pPr>
            <a:r>
              <a:rPr lang="es" sz="1700"/>
              <a:t>Todos los componentes vienen instalados y cualquier usuario puede ingresar y alterar los códigos.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4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W</a:t>
            </a:r>
            <a:r>
              <a:rPr lang="es"/>
              <a:t>A</a:t>
            </a:r>
            <a:r>
              <a:rPr lang="es"/>
              <a:t>MP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4175"/>
            <a:ext cx="8520600" cy="3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s" sz="2400"/>
              <a:t>UwAmp es un servidor Wamp con Apache MySQL PHP y SQLite, y viene con una interfaz muy inteligente que ofrece diversa información, configuración y comandos para el servidor. Puede manejar múltiples versiones de php y monitorear el uso de la CPU. También es capaz de ejecutarse en modo U3.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4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UWAMP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17725"/>
            <a:ext cx="85206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Ventajas: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Sin instalación: está disponible como un archivo Zip, simplemente se descomprime y puede se ejecuta el servidor wamp.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Interfaz fácil: cuenta con una interfaz de administración que le permite iniciar o detener el servidor con un solo clic.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Versión PHP múltiple: Se puede cambiar la versión de PHP con un clic y descargar la nueva versión de PHP directamente desde el repositorio de php.net.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Monitoreo de CPU: Apache y MySQL procesan en tiempo real la supervisión de la CPU.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Modo U3: Se puede ejecutar desde una memoria USB.</a:t>
            </a:r>
            <a:endParaRPr sz="1700"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VERTRIGOSERV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061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Ha sido desarrollado para proveer en un paquete altamente profesional y de fácil instalación el Apache, PHP, MySQL, SQLite, SQLiteManager, PhpMyAdmin y Zend Optimizer para la plataforma Windows.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3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VERTRIGOSERV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20400"/>
            <a:ext cx="85206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Ventajas: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Instalador todo-en-uno: todos los componentes son instalados en un solo directorio y pueden ser utilizados inmediatamente después de completado el proceso de instalación.</a:t>
            </a:r>
            <a:r>
              <a:rPr lang="es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tamaño reducido (compresor LZMA)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Seguro: contiene las versiones actualizadas de los paquetes.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Uso e instalación muy simple.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No requiere configuración ni instalación manual.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Compatible con todas las versiones de Windows.</a:t>
            </a:r>
            <a:endParaRPr sz="17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Totalmente gratis para cualquier uso.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2000"/>
              <a:t>Inconvenientes: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Sólo esta traducido al polaco y al inglés.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Server2Go</a:t>
            </a:r>
            <a:endParaRPr b="0" sz="1300">
              <a:solidFill>
                <a:srgbClr val="5D43C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rtl="0" algn="ctr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rtl="0" algn="just">
              <a:spcBef>
                <a:spcPts val="500"/>
              </a:spcBef>
              <a:spcAft>
                <a:spcPts val="1100"/>
              </a:spcAft>
              <a:buNone/>
            </a:pPr>
            <a:r>
              <a:rPr lang="es" sz="2400"/>
              <a:t>Cuenta con una versión para Windows y otra para Mac. Como lenguajes de programación incluye PHP y Perl y, junto a MySQL, es posible descargarse una versión con SQLITE.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