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2607a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2607a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2607a2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2607a2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2607a2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2607a2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f2607a2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f2607a2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2607a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2607a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2607a2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2607a2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4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39300" y="500925"/>
            <a:ext cx="40719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HACER QUE APACHE NO FUNCIONE</a:t>
            </a:r>
            <a:endParaRPr sz="29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Una opción para que no nos funcione apache es comentar la </a:t>
            </a:r>
            <a:r>
              <a:rPr lang="es" sz="2000">
                <a:solidFill>
                  <a:srgbClr val="000000"/>
                </a:solidFill>
              </a:rPr>
              <a:t>línea</a:t>
            </a:r>
            <a:r>
              <a:rPr lang="es" sz="2000">
                <a:solidFill>
                  <a:srgbClr val="000000"/>
                </a:solidFill>
              </a:rPr>
              <a:t> donde escucha al puerto, por ejemplo: 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#Listen 12.34.56.78:80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50025" y="500925"/>
            <a:ext cx="40611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HACER QUE LOS ACCESOS AL SERVIDOR SEAN POR EL PUERTO 98</a:t>
            </a:r>
            <a:endParaRPr sz="29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94650" y="522450"/>
            <a:ext cx="4499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Para hacer que el acceso al servidor sea por el puerto 98, hacemos lo siguiente: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#Listen 12.34.56.78:80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Listen 98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</a:t>
            </a:r>
            <a:r>
              <a:rPr lang="es" sz="2900"/>
              <a:t>AMBIAR HTDOCS DE LUGAR</a:t>
            </a:r>
            <a:endParaRPr sz="29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Para cambiar htdocs de lugar, lo que hacemos es cambiar de: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DocumentRoot "C:/xampp/htdocs"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&lt;Directory "C:/xampp/htdocs"&gt;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a: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DocumentRoot "C:/servidor"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&lt;Directory "C:/servidor"&gt;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QUE LA APP ARRANQUE CON EL NOMBRE DEL PROGRAMA patata.php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Para hacer que la app arranque con el nombre del programa.php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Incluimos dentro de DirectoryIndex el programa patata.php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DirectoryIndex patata.php index.php index.pl index.cgi index.asp index.shtml index.html index.htm \ default.php default.pl default.cgi default.asp default.shtml default.html default.htm \ home.php home.pl home.cgi home.asp home.shtml home.html home.htm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IMPEDIR CUALQUIER ACCESO AL SERVIDOR WEB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Deberemos indicar en nuestro fichero httpd.conf lo siguiente: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&lt;Directory /&gt;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Order Deny,Allow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Deny from all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Options None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AllowOverride None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&lt;/Directory&gt;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&lt;Directory /var/www/htdocs&gt;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Order Allow,Deny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   Allow from all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&lt;/Directory&gt;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404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500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mostrar respuesta de error tanto 404 </a:t>
            </a:r>
            <a:r>
              <a:rPr lang="es"/>
              <a:t>cómo</a:t>
            </a:r>
            <a:r>
              <a:rPr lang="es"/>
              <a:t> 500 se hace en httpd.conf y se pone: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ErrorDocument 404 /error404.html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ErrorDocument 500/error500.html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