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6fbbb180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6fbbb180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6fbbb180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6fbbb180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fbbb180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fbbb180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wikipedia.org/wiki/MSN_Messenger" TargetMode="External"/><Relationship Id="rId4" Type="http://schemas.openxmlformats.org/officeDocument/2006/relationships/hyperlink" Target="https://es.wikipedia.org/wiki/EMu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46200" y="1774300"/>
            <a:ext cx="7654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JOB 5: PUERTOS LÓGICOS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APLICACIONES WEB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 PUERTOS DEL 1 AL 1023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109 Post Office Protocol, version 2 (POP2): obtener los mensajes de correo electrónico.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161 Simple Network Management Protocol (SNMP): facilita el intercambio de información de administración entre dispositivos de red.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220 Internet Message Access Protocol (IMAP): permite el acceso a mensajes almacenados en un servidor de Internet.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513 Who: Listado de usuarios conectados.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843 Adobe Flash</a:t>
            </a:r>
            <a:r>
              <a:rPr lang="es">
                <a:solidFill>
                  <a:srgbClr val="222222"/>
                </a:solidFill>
                <a:highlight>
                  <a:srgbClr val="F8F9FA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PUERTOS NO BIEN CONOCIDOS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16161"/>
              </a:buClr>
              <a:buSzPts val="1700"/>
              <a:buFont typeface="Calibri"/>
              <a:buChar char="●"/>
            </a:pPr>
            <a:r>
              <a:rPr lang="es" sz="1700">
                <a:solidFill>
                  <a:srgbClr val="222222"/>
                </a:solidFill>
              </a:rPr>
              <a:t>1863/tcp: </a:t>
            </a:r>
            <a:r>
              <a:rPr lang="es" sz="1700">
                <a:solidFill>
                  <a:srgbClr val="22222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MSN Messenger</a:t>
            </a:r>
            <a:r>
              <a:rPr lang="es" sz="1700">
                <a:solidFill>
                  <a:srgbClr val="222222"/>
                </a:solidFill>
              </a:rPr>
              <a:t>.</a:t>
            </a:r>
            <a:endParaRPr sz="1700">
              <a:solidFill>
                <a:srgbClr val="222222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700"/>
              <a:buFont typeface="Calibri"/>
              <a:buChar char="●"/>
            </a:pPr>
            <a:r>
              <a:rPr lang="es" sz="1700">
                <a:solidFill>
                  <a:srgbClr val="222222"/>
                </a:solidFill>
              </a:rPr>
              <a:t>4662/tcp: </a:t>
            </a:r>
            <a:r>
              <a:rPr lang="es" sz="1700">
                <a:solidFill>
                  <a:srgbClr val="22222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eMule</a:t>
            </a:r>
            <a:r>
              <a:rPr lang="es" sz="1700">
                <a:solidFill>
                  <a:srgbClr val="222222"/>
                </a:solidFill>
              </a:rPr>
              <a:t> (aplicación de compartición de ficheros).</a:t>
            </a:r>
            <a:endParaRPr sz="17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19550" y="845600"/>
            <a:ext cx="86169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FIREWALL: ABRIR EL PUERTO 12345  PARA E/S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6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Click en Inicio. Escribimos “firewall” en el buscador y entre las opciones que aparecen seleccionamos Firewall de Windows.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Una vez allí, elegimos Configuración avanzada.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Se abrirá una ventana en la que elegiremos Reglas de Entrada y luego Nueva Regla.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Marcamos Puerto y hacemos click en el botón Siguiente.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Luego elegimos entre abrir un puerto TCP o UDP (según vuestra necesidad) y marcamos la casilla Puertos Locales Específicos para luego indicar el número de puerto a abrir.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Permitir la Conexión y continuamos con el asistente.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Elegiremos el ámbito en el que queremos que se aplique la regla.</a:t>
            </a:r>
            <a:endParaRPr>
              <a:solidFill>
                <a:srgbClr val="222222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222222"/>
                </a:solidFill>
              </a:rPr>
              <a:t>Finalmente, nombraremos el puerto 12345 y si queremos asignaremos una breve descripción.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