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CFCCBE-69F2-4090-A807-82E0F5CEA012}">
  <a:tblStyle styleId="{68CFCCBE-69F2-4090-A807-82E0F5CEA0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aleway-regular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9d13a05e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9d13a05e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6: HOSTINGS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47025" y="29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{68CFCCBE-69F2-4090-A807-82E0F5CEA012}</a:tableStyleId>
              </a:tblPr>
              <a:tblGrid>
                <a:gridCol w="2853975"/>
                <a:gridCol w="2096675"/>
                <a:gridCol w="2096675"/>
                <a:gridCol w="2049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Criterios De Selección De Un Hosting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INFINITYFREE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000WEBHOST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RUNHOSTING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Capacidad en disco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Ilimitado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300 mb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 gb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Tipo de disco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Tipos y número de BBDD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400 mysql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 BDD mysql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 BDD mysql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Ancho de banda disponible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Ilimitado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</a:rPr>
                        <a:t>3gb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5 gb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Número de cuentas de Correo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 cuentas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5</a:t>
                      </a:r>
                      <a:r>
                        <a:rPr lang="es" sz="1300"/>
                        <a:t> cuentas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 cuenta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 Panel de control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avanzado y </a:t>
                      </a:r>
                      <a:r>
                        <a:rPr lang="es" sz="1300"/>
                        <a:t>fácil</a:t>
                      </a:r>
                      <a:r>
                        <a:rPr lang="es" sz="1300"/>
                        <a:t> de usar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FTP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 cuenta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 cuenta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 cuenta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Soporte para "Gestores de Contenidos"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Sí, wordpress, joomla, drupal, mybb, prestashop, phpbb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Sí, Joomla y wordpress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Política de protección de datos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