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c2025d4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c2025d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c2025d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c2025d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c2025d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c2025d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7c2025d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7c2025d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c2025d4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c2025d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c2025d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c2025d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7c2025d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7c2025d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c2025d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c2025d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c2025d4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c2025d4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7c2025d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7c2025d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c2025d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c2025d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c2025d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c2025d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c2025d4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c2025d4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c2025d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c2025d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67900" y="264475"/>
            <a:ext cx="86049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7: FTP CLIENTE Y SERVIDOR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93800" y="779100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f) Crear directorio raíz y subcarpetas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25" y="1293175"/>
            <a:ext cx="6693772" cy="34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93800" y="779100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g) Dar/cambiar permisos a la estructura de directorios permitidos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38" y="1402500"/>
            <a:ext cx="6693772" cy="34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155700"/>
            <a:ext cx="88323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2) Des</a:t>
            </a:r>
            <a:r>
              <a:rPr lang="es" sz="2500"/>
              <a:t>de cliente FTP:</a:t>
            </a:r>
            <a:endParaRPr sz="25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0" y="779100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a) conectarse</a:t>
            </a:r>
            <a:r>
              <a:rPr b="1" lang="es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servidor remoto (IP)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75" y="1329875"/>
            <a:ext cx="4299805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155700"/>
            <a:ext cx="88323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2) Desde cliente FTP:</a:t>
            </a:r>
            <a:endParaRPr sz="25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0" y="779100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b) realizar subidas y bajadas de distintos tipos de archivos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75" y="1254850"/>
            <a:ext cx="4334506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155700"/>
            <a:ext cx="88323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2) Desde cliente FTP:</a:t>
            </a:r>
            <a:endParaRPr sz="25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0" y="779100"/>
            <a:ext cx="914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b) realizar subidas y bajadas de distintos tipos de archivos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75" y="1254850"/>
            <a:ext cx="4334506" cy="3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155700"/>
            <a:ext cx="88323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3)Añadir al Servidor 3-5 características "distintas" a las vistas en clase </a:t>
            </a:r>
            <a:endParaRPr sz="25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25" y="1402500"/>
            <a:ext cx="4953183" cy="343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93850" y="725525"/>
            <a:ext cx="1681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a) 3 grupos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25" y="1276300"/>
            <a:ext cx="6797643" cy="34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93850" y="725525"/>
            <a:ext cx="1681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a) 3 grupos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63" y="1265575"/>
            <a:ext cx="6737732" cy="34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93850" y="725525"/>
            <a:ext cx="1681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a) 3 grupos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02" y="1295850"/>
            <a:ext cx="5159150" cy="35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65250" y="714825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b) al menos 5 usuarios por grupo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88" y="1338225"/>
            <a:ext cx="5177119" cy="35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93800" y="704100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c) Limitar tiempos de acceso (varios en función de grupo y/o usuario)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25" y="1532348"/>
            <a:ext cx="6586999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93850" y="725525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d) Limitar días/horas de acceso  (varios en función de grupo y/o usuario)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50" y="1479900"/>
            <a:ext cx="5105296" cy="34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3850" y="725525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d) Limitar días/horas de acceso  (varios en función de grupo y/o usuario)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75" y="1437025"/>
            <a:ext cx="5148535" cy="34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55700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1) Crear un Servidor con las siguientes características</a:t>
            </a:r>
            <a:endParaRPr sz="8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93850" y="725525"/>
            <a:ext cx="8650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e) Limitar número de conexiones 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25" y="1287000"/>
            <a:ext cx="5104352" cy="34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