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0" r:id="rId9"/>
    <p:sldId id="267" r:id="rId10"/>
    <p:sldId id="258" r:id="rId11"/>
    <p:sldId id="268" r:id="rId12"/>
    <p:sldId id="261" r:id="rId13"/>
    <p:sldId id="269" r:id="rId14"/>
    <p:sldId id="270" r:id="rId15"/>
    <p:sldId id="271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397A7-9DEE-4613-AD16-2808637A8F88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9854A-52AA-44FA-90B9-165234C594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7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9904-75FB-403A-B520-56C158E24D81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6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98B7-F1F7-4B9A-8127-F6826C66F3D9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3276-ED34-4898-A69B-EEE6CACBDA62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0DCB-A89F-472A-82BE-FCB7187AF315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0C12-7CEF-4C73-9036-460CA9702684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DA24-F997-418C-9A92-F5AD3DAB2820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F04E-FCED-4EED-9065-278E464576A4}" type="datetime1">
              <a:rPr lang="en-US" smtClean="0"/>
              <a:t>10/16/2015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ACC9-B6DF-4FA6-B62A-DDDAFAB90D7A}" type="datetime1">
              <a:rPr lang="en-US" smtClean="0"/>
              <a:t>10/16/2015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A080-9DB9-40FA-AFFA-FA014B2C8F6D}" type="datetime1">
              <a:rPr lang="en-US" smtClean="0"/>
              <a:t>10/16/2015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6D03-9474-4832-9887-8CC79CE1B161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2F80-28B3-4BF5-B227-3B42CDB422B6}" type="datetime1">
              <a:rPr lang="en-US" smtClean="0"/>
              <a:t>10/16/2015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0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EDE0-D5C1-458C-9D83-BE87998181A0}" type="datetime1">
              <a:rPr lang="en-US" smtClean="0"/>
              <a:t>10/16/2015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DF48-4054-4503-A999-411D4ACD64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Regular pattern formation</a:t>
            </a:r>
            <a:br>
              <a:rPr lang="en-US" b="1" dirty="0" smtClean="0"/>
            </a:br>
            <a:r>
              <a:rPr lang="en-US" b="1" dirty="0" smtClean="0"/>
              <a:t>in semiarid vegetation</a:t>
            </a:r>
            <a:endParaRPr lang="en-US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Carmen </a:t>
            </a:r>
            <a:r>
              <a:rPr lang="en-US" dirty="0" err="1" smtClean="0"/>
              <a:t>IJsebaart</a:t>
            </a:r>
            <a:endParaRPr lang="en-US" dirty="0" smtClean="0"/>
          </a:p>
          <a:p>
            <a:r>
              <a:rPr lang="en-US" dirty="0" smtClean="0"/>
              <a:t>16-10-2015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Forks observed, as in the article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10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5" t="10511" r="27000" b="6534"/>
          <a:stretch/>
        </p:blipFill>
        <p:spPr bwMode="auto">
          <a:xfrm>
            <a:off x="4644008" y="2420888"/>
            <a:ext cx="3895998" cy="40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7" t="10512" r="27106" b="7481"/>
          <a:stretch/>
        </p:blipFill>
        <p:spPr bwMode="auto">
          <a:xfrm>
            <a:off x="611560" y="2440830"/>
            <a:ext cx="3865797" cy="402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9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settings used in the article gave different results in this simulation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4944"/>
            <a:ext cx="3681846" cy="326878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2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gave qualitatively same results</a:t>
            </a:r>
          </a:p>
          <a:p>
            <a:r>
              <a:rPr lang="en-US" dirty="0" err="1" smtClean="0"/>
              <a:t>dt</a:t>
            </a:r>
            <a:r>
              <a:rPr lang="en-US" dirty="0" smtClean="0"/>
              <a:t> matters a lot, set to 0.001 (program crashes otherwise, because plants grow to infinite density)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conclusions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difference between debug and release mode!</a:t>
            </a:r>
          </a:p>
          <a:p>
            <a:r>
              <a:rPr lang="en-US" dirty="0" smtClean="0"/>
              <a:t>Visualization was a very handy tool to debug the code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Spend a lot of time on the mathematical model</a:t>
            </a:r>
          </a:p>
          <a:p>
            <a:r>
              <a:rPr lang="en-US" dirty="0" smtClean="0"/>
              <a:t>No time left for systematic comparison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Acknowledgements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visualization: </a:t>
            </a:r>
            <a:r>
              <a:rPr lang="en-US" dirty="0" err="1" smtClean="0"/>
              <a:t>Richel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15</a:t>
            </a:fld>
            <a:endParaRPr lang="en-US"/>
          </a:p>
        </p:txBody>
      </p:sp>
      <p:pic>
        <p:nvPicPr>
          <p:cNvPr id="7170" name="Picture 2" descr="2098230 (315×31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023" y="1232667"/>
            <a:ext cx="30003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Questions??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patterns in Niamey, Niger, on a hillside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84" y="2276871"/>
            <a:ext cx="8518888" cy="438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Model: plants and water have an interaction:</a:t>
            </a:r>
          </a:p>
          <a:p>
            <a:pPr lvl="1"/>
            <a:r>
              <a:rPr lang="en-US" dirty="0" smtClean="0"/>
              <a:t>Water flows over bare soil</a:t>
            </a:r>
          </a:p>
          <a:p>
            <a:pPr lvl="1"/>
            <a:r>
              <a:rPr lang="en-US" dirty="0" smtClean="0"/>
              <a:t>Plants soak up water</a:t>
            </a:r>
          </a:p>
          <a:p>
            <a:pPr lvl="1"/>
            <a:r>
              <a:rPr lang="en-US" dirty="0" smtClean="0"/>
              <a:t>Plant density increases</a:t>
            </a:r>
          </a:p>
          <a:p>
            <a:pPr lvl="1"/>
            <a:r>
              <a:rPr lang="en-US" dirty="0" smtClean="0"/>
              <a:t>Decrease in bare soil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03" y="3212976"/>
            <a:ext cx="4448279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3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of differential equations:</a:t>
            </a:r>
          </a:p>
          <a:p>
            <a:pPr lvl="1"/>
            <a:r>
              <a:rPr lang="en-US" dirty="0" smtClean="0"/>
              <a:t>Water (</a:t>
            </a:r>
            <a:r>
              <a:rPr lang="en-US" dirty="0" smtClean="0">
                <a:solidFill>
                  <a:schemeClr val="tx2"/>
                </a:solidFill>
              </a:rPr>
              <a:t>w</a:t>
            </a:r>
            <a:r>
              <a:rPr lang="en-US" dirty="0" smtClean="0"/>
              <a:t>) flows down the hill (in x direction)</a:t>
            </a:r>
          </a:p>
          <a:p>
            <a:pPr lvl="1"/>
            <a:r>
              <a:rPr lang="en-US" dirty="0" smtClean="0"/>
              <a:t>Plants (</a:t>
            </a:r>
            <a:r>
              <a:rPr lang="en-US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) grow in both x and y directions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77" y="4077072"/>
            <a:ext cx="4417708" cy="195895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Ovaal 4"/>
          <p:cNvSpPr/>
          <p:nvPr/>
        </p:nvSpPr>
        <p:spPr>
          <a:xfrm>
            <a:off x="4953744" y="4102968"/>
            <a:ext cx="792088" cy="979479"/>
          </a:xfrm>
          <a:prstGeom prst="ellipse">
            <a:avLst/>
          </a:prstGeom>
          <a:solidFill>
            <a:srgbClr val="002060">
              <a:alpha val="39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al 9"/>
          <p:cNvSpPr/>
          <p:nvPr/>
        </p:nvSpPr>
        <p:spPr>
          <a:xfrm>
            <a:off x="4644008" y="4941169"/>
            <a:ext cx="1552586" cy="1094862"/>
          </a:xfrm>
          <a:prstGeom prst="ellipse">
            <a:avLst/>
          </a:prstGeom>
          <a:solidFill>
            <a:srgbClr val="00B050">
              <a:alpha val="3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predictions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bare soil</a:t>
            </a:r>
          </a:p>
          <a:p>
            <a:r>
              <a:rPr lang="en-US" dirty="0" smtClean="0"/>
              <a:t>Sometimes plants everywhere</a:t>
            </a:r>
          </a:p>
          <a:p>
            <a:r>
              <a:rPr lang="en-US" dirty="0" smtClean="0"/>
              <a:t>Sometimes striped vegetation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9000"/>
            <a:ext cx="3681846" cy="326878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29000"/>
            <a:ext cx="3244116" cy="326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al 5"/>
          <p:cNvSpPr/>
          <p:nvPr/>
        </p:nvSpPr>
        <p:spPr>
          <a:xfrm>
            <a:off x="4499992" y="4653136"/>
            <a:ext cx="1118002" cy="1008112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Rechte verbindingslijn met pijl 9"/>
          <p:cNvCxnSpPr>
            <a:endCxn id="6" idx="7"/>
          </p:cNvCxnSpPr>
          <p:nvPr/>
        </p:nvCxnSpPr>
        <p:spPr>
          <a:xfrm flipH="1">
            <a:off x="5454266" y="2636912"/>
            <a:ext cx="1277974" cy="216385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447964" y="201390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55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Research question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reproduce the model accurately?</a:t>
            </a:r>
          </a:p>
          <a:p>
            <a:r>
              <a:rPr lang="en-US" dirty="0" smtClean="0"/>
              <a:t>Which parameters matter?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differential equations as functions</a:t>
            </a:r>
          </a:p>
          <a:p>
            <a:r>
              <a:rPr lang="en-US" dirty="0" smtClean="0"/>
              <a:t>Visualize</a:t>
            </a:r>
          </a:p>
          <a:p>
            <a:r>
              <a:rPr lang="en-US" dirty="0" smtClean="0"/>
              <a:t>Play with the parameters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7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56992"/>
            <a:ext cx="6614656" cy="332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6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en-US" dirty="0" smtClean="0"/>
              <a:t>Initialize with random plant densities</a:t>
            </a:r>
          </a:p>
          <a:p>
            <a:r>
              <a:rPr lang="en-US" dirty="0" smtClean="0"/>
              <a:t>Do not visualize water, because it moves too fast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8" t="10516" r="27044" b="6250"/>
          <a:stretch/>
        </p:blipFill>
        <p:spPr bwMode="auto">
          <a:xfrm>
            <a:off x="4644008" y="1594342"/>
            <a:ext cx="4248472" cy="447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4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Quickly goes to something smooth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F48-4054-4503-A999-411D4ACD643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10714" r="27156" b="6250"/>
          <a:stretch/>
        </p:blipFill>
        <p:spPr bwMode="auto">
          <a:xfrm>
            <a:off x="2483768" y="2204864"/>
            <a:ext cx="4248472" cy="44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237</Words>
  <Application>Microsoft Office PowerPoint</Application>
  <PresentationFormat>Diavoorstelling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Kantoorthema</vt:lpstr>
      <vt:lpstr>Regular pattern formation in semiarid vegetation</vt:lpstr>
      <vt:lpstr>Introduction</vt:lpstr>
      <vt:lpstr>Introduction</vt:lpstr>
      <vt:lpstr>Model</vt:lpstr>
      <vt:lpstr>Model predictions</vt:lpstr>
      <vt:lpstr>Research question</vt:lpstr>
      <vt:lpstr>Approach</vt:lpstr>
      <vt:lpstr>Results</vt:lpstr>
      <vt:lpstr>Results</vt:lpstr>
      <vt:lpstr>Results</vt:lpstr>
      <vt:lpstr>Results</vt:lpstr>
      <vt:lpstr>Conclusions</vt:lpstr>
      <vt:lpstr>Other conclusions</vt:lpstr>
      <vt:lpstr>Discussion</vt:lpstr>
      <vt:lpstr>Acknowledgements</vt:lpstr>
      <vt:lpstr>Questions??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patterns in  Semiarid vegetation</dc:title>
  <dc:creator>Carmen</dc:creator>
  <cp:lastModifiedBy>Carmen</cp:lastModifiedBy>
  <cp:revision>55</cp:revision>
  <dcterms:created xsi:type="dcterms:W3CDTF">2015-10-15T19:01:15Z</dcterms:created>
  <dcterms:modified xsi:type="dcterms:W3CDTF">2015-10-16T06:15:32Z</dcterms:modified>
</cp:coreProperties>
</file>