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3" r:id="rId4"/>
    <p:sldId id="259" r:id="rId5"/>
    <p:sldId id="261" r:id="rId6"/>
    <p:sldId id="257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-115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699DF-FAB9-10A9-7517-07B4E884E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2071" y="2197579"/>
            <a:ext cx="7347857" cy="2462842"/>
          </a:xfrm>
        </p:spPr>
        <p:txBody>
          <a:bodyPr>
            <a:normAutofit fontScale="90000"/>
          </a:bodyPr>
          <a:lstStyle/>
          <a:p>
            <a:br>
              <a:rPr lang="es-MX" b="1" dirty="0"/>
            </a:br>
            <a:r>
              <a:rPr lang="es-MX" b="1" dirty="0"/>
              <a:t>Resumen ejecutivo</a:t>
            </a:r>
            <a:br>
              <a:rPr lang="es-MX" b="1" dirty="0"/>
            </a:br>
            <a:r>
              <a:rPr lang="es-MX" b="1" dirty="0"/>
              <a:t>Proyecto: </a:t>
            </a:r>
            <a:br>
              <a:rPr lang="es-MX" b="1" dirty="0"/>
            </a:br>
            <a:br>
              <a:rPr lang="es-MX" b="1" dirty="0"/>
            </a:br>
            <a:r>
              <a:rPr lang="es-MX" b="1" dirty="0" err="1"/>
              <a:t>pca</a:t>
            </a:r>
            <a:r>
              <a:rPr lang="es-MX" b="1" dirty="0"/>
              <a:t> para análisis de malware</a:t>
            </a:r>
            <a:br>
              <a:rPr lang="es-MX" b="1" dirty="0"/>
            </a:b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77957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CF818-34C2-E57E-39C9-81143A66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14" y="1085314"/>
            <a:ext cx="10335985" cy="1188720"/>
          </a:xfrm>
        </p:spPr>
        <p:txBody>
          <a:bodyPr/>
          <a:lstStyle/>
          <a:p>
            <a:r>
              <a:rPr lang="es-MX" b="1" dirty="0"/>
              <a:t>Pregunta de investigación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408C16-39BC-4B73-8E0C-E58B5A973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14" y="2465615"/>
            <a:ext cx="10335985" cy="383721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MX" sz="2800" dirty="0"/>
              <a:t>¿Se puede predecir con precisión si un dispositivo será atacado por malware, utilizando un modelo de aprendizaje automático y reducción de dimensionalidad mediante PCA?</a:t>
            </a:r>
          </a:p>
          <a:p>
            <a:pPr algn="ctr">
              <a:buNone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09602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9E3A-0DD3-DFD6-F2CF-86F1A49F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Contexto del problema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922029-2494-845C-2502-38279452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2000" dirty="0"/>
              <a:t>Utilizando un conjunto de datos reales proporcionado por Microsoft, que incluye características de millones de dispositivos con y sin infecciones por malware.</a:t>
            </a:r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E52852-F87E-4E8D-D747-41851D2AB4A6}"/>
              </a:ext>
            </a:extLst>
          </p:cNvPr>
          <p:cNvSpPr txBox="1"/>
          <p:nvPr/>
        </p:nvSpPr>
        <p:spPr>
          <a:xfrm>
            <a:off x="2370667" y="3928533"/>
            <a:ext cx="6282266" cy="159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2259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DF79D10-FFB5-10BF-18E9-DCCA17B08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147" y="578348"/>
            <a:ext cx="5601706" cy="478951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06860F7-BE65-BE79-2385-B24EAAD2FB72}"/>
              </a:ext>
            </a:extLst>
          </p:cNvPr>
          <p:cNvSpPr txBox="1"/>
          <p:nvPr/>
        </p:nvSpPr>
        <p:spPr>
          <a:xfrm>
            <a:off x="3022600" y="5621867"/>
            <a:ext cx="614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Enlace al reto: </a:t>
            </a:r>
          </a:p>
          <a:p>
            <a:pPr algn="ctr"/>
            <a:r>
              <a:rPr lang="es-MX" dirty="0"/>
              <a:t>https://www.kaggle.com/competitions/microsoft-malware-prediction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2388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37E13-B695-6737-54BB-758FBD2B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Objetivo general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09CBDB-FBA8-C9BF-ABD8-E0E938D45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Desarrollar un modelo de aprendizaje automático capaz de predecir si un dispositivo será atacado por malware, aplicando reducción de dimensionalidad mediante Análisis de Componentes Principales (PCA).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209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96FC6-7DA3-3B0D-6483-B94EE76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94" y="118533"/>
            <a:ext cx="9973732" cy="1070187"/>
          </a:xfrm>
        </p:spPr>
        <p:txBody>
          <a:bodyPr/>
          <a:lstStyle/>
          <a:p>
            <a:r>
              <a:rPr lang="es-MX" b="1" dirty="0"/>
              <a:t>Objetivos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B7AAD-C9E1-7573-EEE9-7951D916D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594" y="1188719"/>
            <a:ext cx="10465405" cy="555074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s-MX" b="1" dirty="0"/>
              <a:t>Objetivos Específicos:</a:t>
            </a:r>
          </a:p>
          <a:p>
            <a:pPr algn="just"/>
            <a:r>
              <a:rPr lang="es-MX" dirty="0"/>
              <a:t>Explorar y preprocesar el conjunto de datos de Microsoft Malware </a:t>
            </a:r>
            <a:r>
              <a:rPr lang="es-MX" dirty="0" err="1"/>
              <a:t>Prediction</a:t>
            </a:r>
            <a:r>
              <a:rPr lang="es-MX" dirty="0"/>
              <a:t> (</a:t>
            </a:r>
            <a:r>
              <a:rPr lang="es-MX" dirty="0" err="1"/>
              <a:t>Kaggle</a:t>
            </a:r>
            <a:r>
              <a:rPr lang="es-MX" dirty="0"/>
              <a:t>), identificando valores faltantes, variables redundantes y transformaciones necesarias.</a:t>
            </a:r>
          </a:p>
          <a:p>
            <a:pPr algn="just"/>
            <a:r>
              <a:rPr lang="es-MX" dirty="0"/>
              <a:t>Aplicar técnicas de reducción de dimensionalidad, como PCA, para disminuir la complejidad del conjunto de datos y facilitar el entrenamiento de modelos.</a:t>
            </a:r>
          </a:p>
          <a:p>
            <a:pPr algn="just"/>
            <a:r>
              <a:rPr lang="es-MX" dirty="0"/>
              <a:t>Entrenar y evaluar distintos modelos de clasificación supervisada (por ejemplo, </a:t>
            </a:r>
            <a:r>
              <a:rPr lang="es-MX" dirty="0" err="1"/>
              <a:t>Random</a:t>
            </a:r>
            <a:r>
              <a:rPr lang="es-MX" dirty="0"/>
              <a:t> Forest, SVM, </a:t>
            </a:r>
            <a:r>
              <a:rPr lang="es-MX" dirty="0" err="1"/>
              <a:t>XGBoost</a:t>
            </a:r>
            <a:r>
              <a:rPr lang="es-MX" dirty="0"/>
              <a:t>, etc.) sobre el conjunto de datos.</a:t>
            </a:r>
          </a:p>
          <a:p>
            <a:pPr algn="just"/>
            <a:r>
              <a:rPr lang="es-MX" dirty="0"/>
              <a:t>Medir el Comparar el desempeño predictivo de los modelos entrenados bajo diferentes escenarios:</a:t>
            </a:r>
          </a:p>
          <a:p>
            <a:pPr lvl="2" algn="just"/>
            <a:r>
              <a:rPr lang="es-MX" dirty="0"/>
              <a:t>Sin reducción de dimensionalidad.</a:t>
            </a:r>
          </a:p>
          <a:p>
            <a:pPr lvl="2" algn="just"/>
            <a:r>
              <a:rPr lang="es-MX" dirty="0"/>
              <a:t>Con PCA aplicada previamente.</a:t>
            </a:r>
          </a:p>
          <a:p>
            <a:pPr lvl="2" algn="just"/>
            <a:r>
              <a:rPr lang="es-MX" dirty="0"/>
              <a:t>Con otra técnica alternativa de reducción de dimensionalidad (como t-SNE, UMAP o </a:t>
            </a:r>
            <a:r>
              <a:rPr lang="es-MX" dirty="0" err="1"/>
              <a:t>SelectKBest</a:t>
            </a:r>
            <a:r>
              <a:rPr lang="es-MX" dirty="0"/>
              <a:t>).</a:t>
            </a:r>
          </a:p>
          <a:p>
            <a:pPr algn="just"/>
            <a:r>
              <a:rPr lang="es-MX" dirty="0"/>
              <a:t>Medir el rendimiento de cada enfoque utilizando métricas estándar como </a:t>
            </a:r>
            <a:r>
              <a:rPr lang="es-MX" dirty="0" err="1"/>
              <a:t>accuracy</a:t>
            </a:r>
            <a:r>
              <a:rPr lang="es-MX" dirty="0"/>
              <a:t>, AUC y F1-score para determinar el impacto de las técnicas de reducción sobre la capacidad predictiva.</a:t>
            </a:r>
          </a:p>
        </p:txBody>
      </p:sp>
    </p:spTree>
    <p:extLst>
      <p:ext uri="{BB962C8B-B14F-4D97-AF65-F5344CB8AC3E}">
        <p14:creationId xmlns:p14="http://schemas.microsoft.com/office/powerpoint/2010/main" val="254070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B6036-924E-AE3C-5610-BB49FC0E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Resumen Ejecutivo de Resultados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69EFD8-7E27-4466-9165-FC50653CFA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4004369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844968-0EE2-4BEE-E167-27A0B53A60D3}"/>
              </a:ext>
            </a:extLst>
          </p:cNvPr>
          <p:cNvSpPr txBox="1"/>
          <p:nvPr/>
        </p:nvSpPr>
        <p:spPr>
          <a:xfrm>
            <a:off x="999067" y="2523067"/>
            <a:ext cx="10058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CO" altLang="es-CO" dirty="0"/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altLang="es-CO" dirty="0"/>
              <a:t>El </a:t>
            </a:r>
            <a:r>
              <a:rPr lang="es-CO" altLang="es-CO" dirty="0" err="1"/>
              <a:t>dataset</a:t>
            </a:r>
            <a:r>
              <a:rPr lang="es-CO" altLang="es-CO" dirty="0"/>
              <a:t> es muy grande (casi 8 millones de filas), por lo que se trabajó con muestras para facilitar el análisis.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O" altLang="es-CO" dirty="0"/>
              <a:t> Se detectaron fuertes correlaciones entre varias variables, indicando redundancia y la necesidad de reducción dimensional.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O" altLang="es-CO" dirty="0"/>
              <a:t> PCA reveló agrupamientos claros en variables de seguridad, hardware y geografía.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O" altLang="es-CO" dirty="0"/>
              <a:t> La variable objetivo está balanceada, facilitando la construcción de modelos sin técnicas adicionales de balanceo.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O" altLang="es-CO" dirty="0"/>
              <a:t> Resultados preliminares prometen, pero es necesario cargar y analizar el </a:t>
            </a:r>
            <a:r>
              <a:rPr lang="es-CO" altLang="es-CO" dirty="0" err="1"/>
              <a:t>dataset</a:t>
            </a:r>
            <a:r>
              <a:rPr lang="es-CO" altLang="es-CO" dirty="0"/>
              <a:t> completo para validar hallazgos.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O" altLang="es-CO" dirty="0"/>
              <a:t> Variables de protección del sistema (</a:t>
            </a:r>
            <a:r>
              <a:rPr lang="es-CO" altLang="es-CO" dirty="0" err="1"/>
              <a:t>SecureBoot</a:t>
            </a:r>
            <a:r>
              <a:rPr lang="es-CO" altLang="es-CO" dirty="0"/>
              <a:t>, TPM, Firewall) son claves para predecir malware.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O" altLang="es-CO" dirty="0"/>
              <a:t>Se deben usar herramientas para manejar grandes datos y podrían explorare otras técnicas de reducción dimensional.</a:t>
            </a:r>
          </a:p>
        </p:txBody>
      </p:sp>
    </p:spTree>
    <p:extLst>
      <p:ext uri="{BB962C8B-B14F-4D97-AF65-F5344CB8AC3E}">
        <p14:creationId xmlns:p14="http://schemas.microsoft.com/office/powerpoint/2010/main" val="2521662912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91</TotalTime>
  <Words>399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Paquete</vt:lpstr>
      <vt:lpstr> Resumen ejecutivo Proyecto:   pca para análisis de malware </vt:lpstr>
      <vt:lpstr>Pregunta de investigación</vt:lpstr>
      <vt:lpstr>Contexto del problema</vt:lpstr>
      <vt:lpstr>Presentación de PowerPoint</vt:lpstr>
      <vt:lpstr>Objetivo general</vt:lpstr>
      <vt:lpstr>Objetivos</vt:lpstr>
      <vt:lpstr>Resumen Ejecutivo de 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Carmen Calderón</dc:creator>
  <cp:lastModifiedBy>Carmen Calderón</cp:lastModifiedBy>
  <cp:revision>2</cp:revision>
  <dcterms:created xsi:type="dcterms:W3CDTF">2025-05-30T19:04:06Z</dcterms:created>
  <dcterms:modified xsi:type="dcterms:W3CDTF">2025-06-04T00:52:16Z</dcterms:modified>
</cp:coreProperties>
</file>