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0" r:id="rId5"/>
    <p:sldId id="258" r:id="rId6"/>
    <p:sldId id="267" r:id="rId7"/>
    <p:sldId id="259" r:id="rId8"/>
    <p:sldId id="260" r:id="rId9"/>
    <p:sldId id="261" r:id="rId10"/>
    <p:sldId id="272" r:id="rId11"/>
    <p:sldId id="273" r:id="rId12"/>
    <p:sldId id="274" r:id="rId13"/>
    <p:sldId id="266" r:id="rId14"/>
    <p:sldId id="268" r:id="rId15"/>
    <p:sldId id="26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52F8-4876-BEA2-CA88-E473D9A2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B06F4-4A29-F1A8-BDC9-D01BF983B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3CAA-7EEF-EA90-2340-23657DDE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1E97-0481-866C-CD59-B372F3C2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E675-7E77-869C-0726-384408A8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5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B428-A7CB-65A1-6BA7-90A6AE25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8BB85-A607-03A2-7D0B-A8EB6D49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A627-5BDC-EEDA-3B89-9E0ADB27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023-8EC3-C19A-6D4C-A089C92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E3C6-FF94-4A07-9A6F-9BCDA64A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57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3C230-A5C1-EA22-BDC5-05AE5045C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F87AA-7DE6-7E4B-1161-3F4D09B9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5DEB-9E63-2487-9E2C-E3D04E49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82CE-E100-DCD8-F20F-485C44A0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4A3D-54AF-7BBC-7EB8-51731F53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4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5928-8C76-75D5-D2CD-8719F7E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F10A-3947-5D92-8F52-9BF2A579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791F-9353-4254-CB03-D20011FD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4583-CE1D-3CB8-BB1B-C6DD5F83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FB626-3FE6-4CFC-7B60-435DD9A3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6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57E8-A4A0-4E2E-5585-A5A8E256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BD945-AC45-4893-EF16-5E6A3FFE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6766-E1AE-C111-2C56-C1EE7162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2E4B-43A8-9D5F-6AEF-5108CAFE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9ABE-0429-2D14-797F-DEE84F07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663F-6532-CA10-6657-3607EEAE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C9C7-3957-3939-FDFF-F319E077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B83AD-409E-2AA1-AB4F-C765640F6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DE8B5-FADA-56B7-E4A5-DD454C70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D7B75-4196-217C-AF0C-41199BFB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5865-921B-346A-EB82-DD52A0BC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61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F4AF-2093-68FE-1BF8-69DB4FFA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60142-667C-0BD8-5871-0EA8AD00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9C8C7-CB3C-090B-BD75-4A41942D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65B32-F56F-41CD-B35E-BAFB4A291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2D57D-13DB-7A71-72CF-2811C1FFF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62C09-F23E-B6F8-C2C2-ECCD5B00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76723-0D34-6220-ABBC-8874F9FF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09723-4CB5-0234-CBA5-3F932F36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6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B2B9-E35A-C185-4082-3B8F535B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69E64-11BD-DC4E-730C-3C0AA063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1C8E3-7449-AF7D-CBE9-C2DD8B52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2BF88-5357-88DF-952D-B7F9EBB2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6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62E2-4828-C13F-36FB-A2C29256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8F503-E73F-65C2-3675-F24E0BCC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302C3-5B96-DBD5-D135-00FBEAD0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3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8D32-CAFC-F34E-1186-A1DDC3E1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CC6F-EA94-B5F9-2FE2-87439611F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AD0AA-E333-433B-35EC-0B1D54F03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B8A6A-D814-6F75-708F-A894A092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1D720-691A-1A73-D913-C751223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A6598-A62A-97D1-AEE4-753D9CD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6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9487-D750-CE6C-CBAD-C5CEC28C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DC02E-9989-298A-3AD8-02D34F5D4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BFBE-DCA1-74F7-BE7E-0E6D7105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D541-F322-C038-A1AF-9A17648C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24B4-B2AB-A1E7-CBC9-6B6D1828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BF7A5-5F02-9A3F-0E02-2D6FD724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91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FC0E6-D7D5-4CEA-ECE6-52E7FCB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D1D5-BA62-CF7E-EF2B-35F95D00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74A-661A-1668-1B13-D9D9CB9CE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CD701-754A-4611-A3D8-0FABDD845294}" type="datetimeFigureOut">
              <a:rPr lang="en-AU" smtClean="0"/>
              <a:t>03/05/22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89A6-CFB3-040A-8806-162C9489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5147-860C-9874-93D1-EDAFCFFCA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4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bourmarketinsights.gov.au/our-research/internet-vacancy-index/#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2B2BE3-230D-2BA3-EF75-424E46941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3429000"/>
            <a:ext cx="9144000" cy="1655762"/>
          </a:xfrm>
        </p:spPr>
        <p:txBody>
          <a:bodyPr/>
          <a:lstStyle/>
          <a:p>
            <a:r>
              <a:rPr lang="en-US" dirty="0"/>
              <a:t>Impact of COVIID on Australian Employment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6352B-F129-A053-25C1-DF3E9FDE3EC7}"/>
              </a:ext>
            </a:extLst>
          </p:cNvPr>
          <p:cNvSpPr txBox="1"/>
          <p:nvPr/>
        </p:nvSpPr>
        <p:spPr>
          <a:xfrm>
            <a:off x="965200" y="1778595"/>
            <a:ext cx="1046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When COVID / lockdown happen, have you had any thought of changing your career ?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Are you planning to move in the next six months?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Answer: 6 in 10 people in Australian are planning to…..  (insert link, quote the source)</a:t>
            </a:r>
          </a:p>
        </p:txBody>
      </p:sp>
    </p:spTree>
    <p:extLst>
      <p:ext uri="{BB962C8B-B14F-4D97-AF65-F5344CB8AC3E}">
        <p14:creationId xmlns:p14="http://schemas.microsoft.com/office/powerpoint/2010/main" val="312300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C9D-DDC5-1D93-CB4F-FE2D1C9B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Job Vacancies by State</a:t>
            </a:r>
            <a:endParaRPr lang="en-AU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452C2-6575-24B7-3F18-AAD0D29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96" y="2393396"/>
            <a:ext cx="6696904" cy="4464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2FBEA-AD41-5DD8-3D79-9B83861E069E}"/>
              </a:ext>
            </a:extLst>
          </p:cNvPr>
          <p:cNvSpPr txBox="1"/>
          <p:nvPr/>
        </p:nvSpPr>
        <p:spPr>
          <a:xfrm>
            <a:off x="838200" y="1394555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compiled by the </a:t>
            </a:r>
            <a:r>
              <a:rPr lang="en-US" sz="1600" b="1" dirty="0"/>
              <a:t>National Skills Commission </a:t>
            </a:r>
            <a:r>
              <a:rPr lang="en-US" sz="1600" dirty="0"/>
              <a:t>through job boards such as Seek, CareerOne and Australian </a:t>
            </a:r>
            <a:r>
              <a:rPr lang="en-US" sz="1600" dirty="0" err="1"/>
              <a:t>JobSearch</a:t>
            </a:r>
            <a:r>
              <a:rPr lang="en-US" sz="1600" dirty="0"/>
              <a:t> </a:t>
            </a:r>
            <a:r>
              <a:rPr lang="en-US" sz="1600" i="1" dirty="0"/>
              <a:t>(</a:t>
            </a:r>
            <a:r>
              <a:rPr lang="en-US" sz="1600" i="1" dirty="0">
                <a:hlinkClick r:id="rId3"/>
              </a:rPr>
              <a:t>https://labourmarketinsights.gov.au/our-research/internet-vacancy-index/#3</a:t>
            </a:r>
            <a:r>
              <a:rPr lang="en-US" sz="1600" i="1" dirty="0"/>
              <a:t>)</a:t>
            </a:r>
          </a:p>
          <a:p>
            <a:endParaRPr lang="en-US" sz="1600" i="1" dirty="0"/>
          </a:p>
          <a:p>
            <a:r>
              <a:rPr lang="en-US" sz="1600" dirty="0"/>
              <a:t>Comparing the total vacancies between 2019 vs 2021, Western Australia had a growth of 59%.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04113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CE5F0F-32FA-93EF-94D3-EA4EC4E15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390980"/>
            <a:ext cx="6609437" cy="3304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DA495D-2A56-4DAA-ED0A-675734BE2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7" y="101600"/>
            <a:ext cx="5485714" cy="3657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941A53-CAEA-0363-DE61-7CEBE0E24148}"/>
              </a:ext>
            </a:extLst>
          </p:cNvPr>
          <p:cNvSpPr txBox="1"/>
          <p:nvPr/>
        </p:nvSpPr>
        <p:spPr>
          <a:xfrm>
            <a:off x="958850" y="4363135"/>
            <a:ext cx="6159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*****Insert info for the Top &amp; bottom 5 industries – Avg </a:t>
            </a:r>
            <a:r>
              <a:rPr lang="en-US" dirty="0" err="1"/>
              <a:t>wkly</a:t>
            </a:r>
            <a:r>
              <a:rPr lang="en-US" dirty="0"/>
              <a:t> Earning</a:t>
            </a:r>
          </a:p>
        </p:txBody>
      </p:sp>
    </p:spTree>
    <p:extLst>
      <p:ext uri="{BB962C8B-B14F-4D97-AF65-F5344CB8AC3E}">
        <p14:creationId xmlns:p14="http://schemas.microsoft.com/office/powerpoint/2010/main" val="295164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F23-592F-1AF8-5151-B47C9886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 boarder policy 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EF1139-C5BE-3286-C881-D5FFC143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6" y="1446235"/>
            <a:ext cx="8773160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00EE-88FD-1E33-FC33-1A0C1027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NSW / VIC boarder open date??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70FC-85ED-CB5A-E07C-D7B5DDC5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Employment / Unemployment post the boarder open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339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3AD2-6C29-F6B2-7348-B9AC0DE7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FT &amp; PT (separate graph / Top 5 &amp; bottom5)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12B3E-2AC0-F938-7D15-3CEB57C5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786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4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51A9-7FAD-0ADB-DB23-51A86D73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 FT/ PT (Top/Bottom)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D281-E98A-C281-FE71-DD74CF5B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715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3260-0702-7D85-4FAD-05DDDC2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D41D-B959-259B-956A-33FFF100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Which Industries benefit from COVID/ suffer from COVID restriction</a:t>
            </a:r>
          </a:p>
          <a:p>
            <a:r>
              <a:rPr lang="en-AU" dirty="0"/>
              <a:t>Impact on some industry’s average weekly earning (which are enjoying the uplift/ wages adjustment)</a:t>
            </a:r>
          </a:p>
          <a:p>
            <a:r>
              <a:rPr lang="en-AU" dirty="0"/>
              <a:t>Although COVID impact on the job vacancy during the intense lockdown, it is evident the after boarder reopen, the job vacancy/ job market is upward trajectory </a:t>
            </a:r>
          </a:p>
          <a:p>
            <a:r>
              <a:rPr lang="en-AU" dirty="0"/>
              <a:t>WA boarder closure have created shortage of labour across many industries. (Assumption: we can see improvement in the shortage issue after WA boarder reopen??)</a:t>
            </a:r>
          </a:p>
          <a:p>
            <a:r>
              <a:rPr lang="en-AU" dirty="0"/>
              <a:t>Insight to job seeker ?</a:t>
            </a:r>
          </a:p>
          <a:p>
            <a:r>
              <a:rPr lang="en-AU" dirty="0"/>
              <a:t>Preparation for next pandemic (move into high education industry)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027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56F4-2E87-2FDA-BFD4-9AB7E30F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2021 (pie chart)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93435-F716-8290-8483-3F3594B2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999820"/>
            <a:ext cx="7683598" cy="417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7CF-71AD-E754-5F82-EB674564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vs Unemployment landscape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9164E-E073-47EA-0A90-E887DA53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546860"/>
            <a:ext cx="3825490" cy="2689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F9DE9F-7863-2CC6-766B-CBF4CFA2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610" y="3174460"/>
            <a:ext cx="4715533" cy="3191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69385E-BCA4-4C4E-E542-D5B89203058C}"/>
              </a:ext>
            </a:extLst>
          </p:cNvPr>
          <p:cNvSpPr txBox="1"/>
          <p:nvPr/>
        </p:nvSpPr>
        <p:spPr>
          <a:xfrm>
            <a:off x="4790440" y="1546860"/>
            <a:ext cx="6202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**Need to add more info: </a:t>
            </a:r>
          </a:p>
          <a:p>
            <a:r>
              <a:rPr lang="en-US" dirty="0"/>
              <a:t>First day of Lockdown in each state</a:t>
            </a:r>
          </a:p>
          <a:p>
            <a:r>
              <a:rPr lang="en-US" dirty="0"/>
              <a:t>Day for boarder closure? </a:t>
            </a:r>
          </a:p>
          <a:p>
            <a:r>
              <a:rPr lang="en-US" dirty="0"/>
              <a:t>When people line up outside Centrelink waiting for payment?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7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C31E-240C-2EF6-91FE-8D7159EB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186C6-53AC-3BAC-B1D8-D5C88591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7" y="1780140"/>
            <a:ext cx="7211431" cy="321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372C9-ED78-1DAC-4BAE-C58C9B59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30" y="1880166"/>
            <a:ext cx="7173326" cy="3019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D9B15-B25F-E9E5-ADBA-57952D599A63}"/>
              </a:ext>
            </a:extLst>
          </p:cNvPr>
          <p:cNvSpPr txBox="1"/>
          <p:nvPr/>
        </p:nvSpPr>
        <p:spPr>
          <a:xfrm>
            <a:off x="838200" y="5357191"/>
            <a:ext cx="7659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Update chart legend to show (‘000)</a:t>
            </a:r>
          </a:p>
          <a:p>
            <a:r>
              <a:rPr lang="en-AU" dirty="0"/>
              <a:t>And only select top 3 from the employed (high)</a:t>
            </a:r>
          </a:p>
          <a:p>
            <a:r>
              <a:rPr lang="en-AU" dirty="0"/>
              <a:t>Add number of person lost job from Accommodation and Art industry</a:t>
            </a:r>
          </a:p>
        </p:txBody>
      </p:sp>
    </p:spTree>
    <p:extLst>
      <p:ext uri="{BB962C8B-B14F-4D97-AF65-F5344CB8AC3E}">
        <p14:creationId xmlns:p14="http://schemas.microsoft.com/office/powerpoint/2010/main" val="41860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E2A4-E65B-0FC5-35C9-6CFCAEAB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Employed by Industry</a:t>
            </a:r>
            <a:br>
              <a:rPr lang="en-US" dirty="0"/>
            </a:b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6E250-5779-2C40-E31A-6C27C4CD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15" y="2005487"/>
            <a:ext cx="6137797" cy="28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0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F69F-D9B2-0601-68FD-C6C28F35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in employment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F795B-E7AF-EAB2-5F56-65A54DEE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6" y="1801357"/>
            <a:ext cx="6519939" cy="4775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63185-107A-770E-0542-5C514A61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421" y="1801357"/>
            <a:ext cx="813019" cy="47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7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9723-46E3-F125-0565-35F6856F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vs 2021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1FA33-AFA3-4348-BBDE-398B3819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5230"/>
            <a:ext cx="4769095" cy="3486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41644-EE3B-E409-6A2B-A81F62FB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5230"/>
            <a:ext cx="4781796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593A-4C76-28A8-0491-1316F19D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 vs 2021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4B6EF-B10C-24C4-1609-5C718703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01" y="1485582"/>
            <a:ext cx="5660974" cy="4130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17000-6DF0-B089-5E82-FDAEF470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18" y="1485582"/>
            <a:ext cx="5955699" cy="43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0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5F94-E86C-2CCC-2A70-4A1D6BDD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vs 2021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55A83-A9B5-3402-C1ED-DD2502C5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3" y="1867445"/>
            <a:ext cx="4756394" cy="3473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6473E-0188-90DE-833B-A0DB722F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885" y="1867445"/>
            <a:ext cx="4654789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3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344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2021 (pie chart)</vt:lpstr>
      <vt:lpstr>Employment vs Unemployment landscape</vt:lpstr>
      <vt:lpstr>PowerPoint Presentation</vt:lpstr>
      <vt:lpstr>Employed by Industry </vt:lpstr>
      <vt:lpstr>Changing in employment </vt:lpstr>
      <vt:lpstr>2018 vs 2021</vt:lpstr>
      <vt:lpstr>2019 vs 2021</vt:lpstr>
      <vt:lpstr>2020 vs 2021</vt:lpstr>
      <vt:lpstr>Job Vacancies by State</vt:lpstr>
      <vt:lpstr>PowerPoint Presentation</vt:lpstr>
      <vt:lpstr>WA boarder policy </vt:lpstr>
      <vt:lpstr>NSW / VIC boarder open date??</vt:lpstr>
      <vt:lpstr>FT &amp; PT (separate graph / Top 5 &amp; bottom5)</vt:lpstr>
      <vt:lpstr>WA FT/ PT (Top/Bottom)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Sin</dc:creator>
  <cp:lastModifiedBy>Carmen Sin</cp:lastModifiedBy>
  <cp:revision>4</cp:revision>
  <dcterms:created xsi:type="dcterms:W3CDTF">2022-05-02T13:03:18Z</dcterms:created>
  <dcterms:modified xsi:type="dcterms:W3CDTF">2022-05-03T12:43:34Z</dcterms:modified>
</cp:coreProperties>
</file>