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52F8-4876-BEA2-CA88-E473D9A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6F4-4A29-F1A8-BDC9-D01BF983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CAA-7EEF-EA90-2340-23657DD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1E97-0481-866C-CD59-B372F3C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E675-7E77-869C-0726-384408A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428-A7CB-65A1-6BA7-90A6AE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BB85-A607-03A2-7D0B-A8EB6D4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A627-5BDC-EEDA-3B89-9E0ADB27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023-8EC3-C19A-6D4C-A089C9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3C6-FF94-4A07-9A6F-9BCDA64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5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C230-A5C1-EA22-BDC5-05AE5045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F87AA-7DE6-7E4B-1161-3F4D09B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DEB-9E63-2487-9E2C-E3D04E4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82CE-E100-DCD8-F20F-485C44A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A3D-54AF-7BBC-7EB8-51731F5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5928-8C76-75D5-D2CD-8719F7E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10A-3947-5D92-8F52-9BF2A579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91F-9353-4254-CB03-D20011F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583-CE1D-3CB8-BB1B-C6DD5F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B626-3FE6-4CFC-7B60-435DD9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7E8-A4A0-4E2E-5585-A5A8E256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D945-AC45-4893-EF16-5E6A3FFE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6766-E1AE-C111-2C56-C1EE716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E4B-43A8-9D5F-6AEF-5108CAF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ABE-0429-2D14-797F-DEE84F0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663F-6532-CA10-6657-3607EEA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C7-3957-3939-FDFF-F319E077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83AD-409E-2AA1-AB4F-C765640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E8B5-FADA-56B7-E4A5-DD454C7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7B75-4196-217C-AF0C-41199BFB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5865-921B-346A-EB82-DD52A0B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6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F4AF-2093-68FE-1BF8-69DB4FFA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0142-667C-0BD8-5871-0EA8AD00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C8C7-CB3C-090B-BD75-4A41942D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5B32-F56F-41CD-B35E-BAFB4A29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D57D-13DB-7A71-72CF-2811C1FF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62C09-F23E-B6F8-C2C2-ECCD5B0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6723-0D34-6220-ABBC-8874F9F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9723-4CB5-0234-CBA5-3F932F3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2B9-E35A-C185-4082-3B8F535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69E64-11BD-DC4E-730C-3C0AA06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1C8E3-7449-AF7D-CBE9-C2DD8B5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F88-5357-88DF-952D-B7F9EB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2E2-4828-C13F-36FB-A2C2925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F503-E73F-65C2-3675-F24E0BC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02C3-5B96-DBD5-D135-00FBEAD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8D32-CAFC-F34E-1186-A1DDC3E1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CC6F-EA94-B5F9-2FE2-874396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D0AA-E333-433B-35EC-0B1D54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8A6A-D814-6F75-708F-A894A092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720-691A-1A73-D913-C751223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598-A62A-97D1-AEE4-753D9CD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487-D750-CE6C-CBAD-C5CEC28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C02E-9989-298A-3AD8-02D34F5D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BFBE-DCA1-74F7-BE7E-0E6D710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541-F322-C038-A1AF-9A1764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24B4-B2AB-A1E7-CBC9-6B6D182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7A5-5F02-9A3F-0E02-2D6FD7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9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0E6-D7D5-4CEA-ECE6-52E7FCB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1D5-BA62-CF7E-EF2B-35F95D00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74A-661A-1668-1B13-D9D9CB9C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D701-754A-4611-A3D8-0FABDD845294}" type="datetimeFigureOut">
              <a:rPr lang="en-AU" smtClean="0"/>
              <a:t>02/05/22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9A6-CFB3-040A-8806-162C9489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5147-860C-9874-93D1-EDAFCFFC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061B-BEBC-0375-2E4A-0FC4ECB98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2BE3-230D-2BA3-EF75-424E46941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of COVIID on Australian Employment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00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F23-592F-1AF8-5151-B47C9886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 boarder policy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1AF9-FC78-BE93-119D-402BDA11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4" y="1942441"/>
            <a:ext cx="6586312" cy="2653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5DC2B-3E95-C99D-B9A6-0ECE057FC459}"/>
              </a:ext>
            </a:extLst>
          </p:cNvPr>
          <p:cNvSpPr txBox="1"/>
          <p:nvPr/>
        </p:nvSpPr>
        <p:spPr>
          <a:xfrm>
            <a:off x="7322820" y="2019300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**Due to prolong boarder closure, it has an impact to employment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761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0EE-88FD-1E33-FC33-1A0C1027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NSW / VIC boarder open date??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70FC-85ED-CB5A-E07C-D7B5DDC5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/ Unemployment post the boarder open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3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69F-D9B2-0601-68FD-C6C28F3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D2CA-2A66-F970-6302-9694E54F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97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AD2-6C29-F6B2-7348-B9AC0DE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F83C-390A-33DA-3643-82B27B61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44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1A9-7FAD-0ADB-DB23-51A86D73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D281-E98A-C281-FE71-DD74CF5B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1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7CF-71AD-E754-5F82-EB67456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vs Unemployment landscape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9164E-E073-47EA-0A90-E887DA53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546860"/>
            <a:ext cx="3825490" cy="2689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9DE9F-7863-2CC6-766B-CBF4CFA2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10" y="3174460"/>
            <a:ext cx="4715533" cy="3191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9385E-BCA4-4C4E-E542-D5B89203058C}"/>
              </a:ext>
            </a:extLst>
          </p:cNvPr>
          <p:cNvSpPr txBox="1"/>
          <p:nvPr/>
        </p:nvSpPr>
        <p:spPr>
          <a:xfrm>
            <a:off x="4815840" y="1546860"/>
            <a:ext cx="6202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**Need to add more info: </a:t>
            </a:r>
          </a:p>
          <a:p>
            <a:r>
              <a:rPr lang="en-US" dirty="0"/>
              <a:t>First day of Lockdown in each state</a:t>
            </a:r>
          </a:p>
          <a:p>
            <a:r>
              <a:rPr lang="en-US" dirty="0"/>
              <a:t>Day for boarder closure? </a:t>
            </a:r>
          </a:p>
          <a:p>
            <a:r>
              <a:rPr lang="en-US" dirty="0"/>
              <a:t>When people line up outside Centrelink waiting for payment?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71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E2A4-E65B-0FC5-35C9-6CFCAEA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by Industry</a:t>
            </a:r>
            <a:br>
              <a:rPr lang="en-US" dirty="0"/>
            </a:br>
            <a:r>
              <a:rPr lang="en-US" dirty="0"/>
              <a:t>***Only include top 5 industries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8699B-8194-06BE-7CEE-6C7F0D07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66" y="2325905"/>
            <a:ext cx="705901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723-46E3-F125-0565-35F6856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1FA33-AFA3-4348-BBDE-398B3819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230"/>
            <a:ext cx="4769095" cy="348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41644-EE3B-E409-6A2B-A81F62F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230"/>
            <a:ext cx="478179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93A-4C76-28A8-0491-1316F19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4B6EF-B10C-24C4-1609-5C718703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1" y="1485582"/>
            <a:ext cx="5660974" cy="4130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17000-6DF0-B089-5E82-FDAEF470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18" y="1485582"/>
            <a:ext cx="5955699" cy="4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5F94-E86C-2CCC-2A70-4A1D6BDD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vs 2021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55A83-A9B5-3402-C1ED-DD2502C5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43" y="1867445"/>
            <a:ext cx="4756394" cy="347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6473E-0188-90DE-833B-A0DB722F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85" y="1867445"/>
            <a:ext cx="4654789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C9D-DDC5-1D93-CB4F-FE2D1C9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Vacancy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1A310-55A3-B33D-65AD-4ACC69B6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888"/>
            <a:ext cx="4725059" cy="292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D591-9079-90FC-9599-033ECA6B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7" y="1690688"/>
            <a:ext cx="5896063" cy="354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412AF-6C7C-3177-EBC3-CAA24FF1AECB}"/>
              </a:ext>
            </a:extLst>
          </p:cNvPr>
          <p:cNvSpPr txBox="1"/>
          <p:nvPr/>
        </p:nvSpPr>
        <p:spPr>
          <a:xfrm>
            <a:off x="1737360" y="5196840"/>
            <a:ext cx="302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bar chart 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6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EA80-EBDD-AE44-7F09-3664383C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Vacanies</a:t>
            </a:r>
            <a:r>
              <a:rPr lang="en-US" dirty="0"/>
              <a:t> by state (change from 2018-2021)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10C55-5D16-DBB8-BDCE-81587D00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8" y="1497592"/>
            <a:ext cx="6541963" cy="4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65AF-9677-F5D3-88AA-5A0C99C9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vacancies changes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418C-5402-4E11-109A-1DE29D47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56995"/>
            <a:ext cx="4228548" cy="2490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588C7-0247-7270-58C6-BE315A9C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42292"/>
            <a:ext cx="4541520" cy="3120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78CA6-894D-72FC-4B5A-466874ECCC35}"/>
              </a:ext>
            </a:extLst>
          </p:cNvPr>
          <p:cNvSpPr txBox="1"/>
          <p:nvPr/>
        </p:nvSpPr>
        <p:spPr>
          <a:xfrm>
            <a:off x="1485900" y="457200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*****Insert info for the Top &amp; bottom 5 industries – Avg </a:t>
            </a:r>
            <a:r>
              <a:rPr lang="en-US" dirty="0" err="1"/>
              <a:t>wkly</a:t>
            </a:r>
            <a:r>
              <a:rPr lang="en-US" dirty="0"/>
              <a:t> Earning</a:t>
            </a:r>
          </a:p>
          <a:p>
            <a:endParaRPr lang="en-US" dirty="0"/>
          </a:p>
          <a:p>
            <a:r>
              <a:rPr lang="en-US" dirty="0"/>
              <a:t>Add % chart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934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Employment vs Unemployment landscape</vt:lpstr>
      <vt:lpstr>Employed by Industry ***Only include top 5 industries</vt:lpstr>
      <vt:lpstr>2018 vs 2021</vt:lpstr>
      <vt:lpstr>2019 vs 2021</vt:lpstr>
      <vt:lpstr>2020 vs 2021</vt:lpstr>
      <vt:lpstr>Job Vacancy</vt:lpstr>
      <vt:lpstr>Vacanies by state (change from 2018-2021)</vt:lpstr>
      <vt:lpstr>Job vacancies changes</vt:lpstr>
      <vt:lpstr>WA boarder policy </vt:lpstr>
      <vt:lpstr>NSW / VIC boarder open date??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Sin</dc:creator>
  <cp:lastModifiedBy>Carmen Sin</cp:lastModifiedBy>
  <cp:revision>1</cp:revision>
  <dcterms:created xsi:type="dcterms:W3CDTF">2022-05-02T13:03:18Z</dcterms:created>
  <dcterms:modified xsi:type="dcterms:W3CDTF">2022-05-02T13:05:40Z</dcterms:modified>
</cp:coreProperties>
</file>