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52F8-4876-BEA2-CA88-E473D9A2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06F4-4A29-F1A8-BDC9-D01BF983B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3CAA-7EEF-EA90-2340-23657DDE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1E97-0481-866C-CD59-B372F3C2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E675-7E77-869C-0726-384408A8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15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B428-A7CB-65A1-6BA7-90A6AE25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BB85-A607-03A2-7D0B-A8EB6D49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A627-5BDC-EEDA-3B89-9E0ADB27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023-8EC3-C19A-6D4C-A089C92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E3C6-FF94-4A07-9A6F-9BCDA64A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57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3C230-A5C1-EA22-BDC5-05AE5045C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F87AA-7DE6-7E4B-1161-3F4D09B9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5DEB-9E63-2487-9E2C-E3D04E49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82CE-E100-DCD8-F20F-485C44A0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4A3D-54AF-7BBC-7EB8-51731F53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4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5928-8C76-75D5-D2CD-8719F7E1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F10A-3947-5D92-8F52-9BF2A579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791F-9353-4254-CB03-D20011FD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4583-CE1D-3CB8-BB1B-C6DD5F83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FB626-3FE6-4CFC-7B60-435DD9A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6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57E8-A4A0-4E2E-5585-A5A8E256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BD945-AC45-4893-EF16-5E6A3FFE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6766-E1AE-C111-2C56-C1EE7162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2E4B-43A8-9D5F-6AEF-5108CAFE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9ABE-0429-2D14-797F-DEE84F07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6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663F-6532-CA10-6657-3607EEAE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C9C7-3957-3939-FDFF-F319E077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B83AD-409E-2AA1-AB4F-C765640F6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DE8B5-FADA-56B7-E4A5-DD454C70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D7B75-4196-217C-AF0C-41199BFB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5865-921B-346A-EB82-DD52A0BC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61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F4AF-2093-68FE-1BF8-69DB4FFA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60142-667C-0BD8-5871-0EA8AD00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9C8C7-CB3C-090B-BD75-4A41942D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65B32-F56F-41CD-B35E-BAFB4A291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2D57D-13DB-7A71-72CF-2811C1FFF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62C09-F23E-B6F8-C2C2-ECCD5B00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76723-0D34-6220-ABBC-8874F9FF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09723-4CB5-0234-CBA5-3F932F36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6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B2B9-E35A-C185-4082-3B8F535B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69E64-11BD-DC4E-730C-3C0AA063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1C8E3-7449-AF7D-CBE9-C2DD8B52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2BF88-5357-88DF-952D-B7F9EBB2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6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62E2-4828-C13F-36FB-A2C29256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8F503-E73F-65C2-3675-F24E0BCC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302C3-5B96-DBD5-D135-00FBEAD0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30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8D32-CAFC-F34E-1186-A1DDC3E1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CC6F-EA94-B5F9-2FE2-87439611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AD0AA-E333-433B-35EC-0B1D54F03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B8A6A-D814-6F75-708F-A894A092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D720-691A-1A73-D913-C751223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A6598-A62A-97D1-AEE4-753D9CD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6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9487-D750-CE6C-CBAD-C5CEC28C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DC02E-9989-298A-3AD8-02D34F5D4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4BFBE-DCA1-74F7-BE7E-0E6D71053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D541-F322-C038-A1AF-9A17648C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24B4-B2AB-A1E7-CBC9-6B6D1828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BF7A5-5F02-9A3F-0E02-2D6FD724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91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FC0E6-D7D5-4CEA-ECE6-52E7FCB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D1D5-BA62-CF7E-EF2B-35F95D00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74A-661A-1668-1B13-D9D9CB9CE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CD701-754A-4611-A3D8-0FABDD845294}" type="datetimeFigureOut">
              <a:rPr lang="en-AU" smtClean="0"/>
              <a:t>4/05/2022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89A6-CFB3-040A-8806-162C9489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5147-860C-9874-93D1-EDAFCFFCA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FBB5-0035-4AB4-9CCE-04039B03C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4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abourmarketinsights.gov.au/our-research/internet-vacancy-index/#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061B-BEBC-0375-2E4A-0FC4ECB9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283" y="3517900"/>
            <a:ext cx="8589433" cy="1257828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+mn-lt"/>
              </a:rPr>
              <a:t> </a:t>
            </a:r>
            <a:br>
              <a:rPr lang="en-AU" dirty="0">
                <a:latin typeface="+mn-lt"/>
              </a:rPr>
            </a:br>
            <a:br>
              <a:rPr lang="en-AU" dirty="0">
                <a:latin typeface="+mn-lt"/>
              </a:rPr>
            </a:br>
            <a:r>
              <a:rPr lang="en-AU" sz="4000" dirty="0">
                <a:latin typeface="+mn-lt"/>
              </a:rPr>
              <a:t>Answer: 6 in 10 Australian said they are.  </a:t>
            </a:r>
            <a:r>
              <a:rPr lang="en-AU" sz="2700" dirty="0">
                <a:latin typeface="+mn-lt"/>
              </a:rPr>
              <a:t>(Source: Michael Page studies- “Make 2022 the Year of Opportunities)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B2BE3-230D-2BA3-EF75-424E46941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3038"/>
            <a:ext cx="9144000" cy="1655762"/>
          </a:xfrm>
        </p:spPr>
        <p:txBody>
          <a:bodyPr/>
          <a:lstStyle/>
          <a:p>
            <a:r>
              <a:rPr lang="en-US" dirty="0"/>
              <a:t>Impact of COVID on Australian Employment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E7663-657C-E1BC-FE68-11FE3E58E172}"/>
              </a:ext>
            </a:extLst>
          </p:cNvPr>
          <p:cNvSpPr txBox="1"/>
          <p:nvPr/>
        </p:nvSpPr>
        <p:spPr>
          <a:xfrm>
            <a:off x="1651000" y="854265"/>
            <a:ext cx="1031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When COVID happened, have you had a thought of changing careers? </a:t>
            </a:r>
            <a:br>
              <a:rPr lang="en-AU" sz="2400" dirty="0"/>
            </a:br>
            <a:r>
              <a:rPr lang="en-AU" sz="2400" dirty="0"/>
              <a:t>Are you planning to make a move in the next 6 months?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464B4-9EFA-9F70-8667-F59AA636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77" y="1748863"/>
            <a:ext cx="5934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0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8F94-51B2-B9FE-D84F-07C3A38C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Pie chart 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CEDE0-8631-0843-4BB1-A90C39902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442" y="1825625"/>
            <a:ext cx="8985116" cy="4351338"/>
          </a:xfrm>
        </p:spPr>
      </p:pic>
    </p:spTree>
    <p:extLst>
      <p:ext uri="{BB962C8B-B14F-4D97-AF65-F5344CB8AC3E}">
        <p14:creationId xmlns:p14="http://schemas.microsoft.com/office/powerpoint/2010/main" val="144601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E59F79-C7A4-E9AA-2D69-4F191C5E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21351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Changing Jobs</a:t>
            </a:r>
            <a:endParaRPr lang="en-AU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A37BB-AFB2-0A68-4D8A-829939086447}"/>
              </a:ext>
            </a:extLst>
          </p:cNvPr>
          <p:cNvSpPr txBox="1"/>
          <p:nvPr/>
        </p:nvSpPr>
        <p:spPr>
          <a:xfrm>
            <a:off x="736600" y="1369155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is from ABS - Job Mobility (Year Ending February 2021)</a:t>
            </a:r>
          </a:p>
          <a:p>
            <a:endParaRPr lang="en-US" sz="1600" i="1" dirty="0"/>
          </a:p>
          <a:p>
            <a:r>
              <a:rPr lang="en-US" sz="1600" dirty="0"/>
              <a:t>This figure shows that 12% of those working under Accommodation and Food Services decided to change jobs, next was Retail which was 11% and Health Care was 9.5%.</a:t>
            </a:r>
          </a:p>
          <a:p>
            <a:endParaRPr lang="en-US" sz="16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9E7551-8A8A-4C9F-7A9F-12006CE25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43" y="2721344"/>
            <a:ext cx="7282257" cy="33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4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C9D-DDC5-1D93-CB4F-FE2D1C9B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Job Ads by State</a:t>
            </a:r>
            <a:endParaRPr lang="en-AU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2FBEA-AD41-5DD8-3D79-9B83861E069E}"/>
              </a:ext>
            </a:extLst>
          </p:cNvPr>
          <p:cNvSpPr txBox="1"/>
          <p:nvPr/>
        </p:nvSpPr>
        <p:spPr>
          <a:xfrm>
            <a:off x="1016000" y="1394555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Internet Vacancy Index (IVI) which is a monthly count of online job advertisements compiled by the </a:t>
            </a:r>
            <a:r>
              <a:rPr lang="en-US" sz="1600" b="1" dirty="0"/>
              <a:t>National Skills Commission </a:t>
            </a:r>
            <a:r>
              <a:rPr lang="en-US" sz="1600" dirty="0"/>
              <a:t>through job boards such as Seek, CareerOne and Australian </a:t>
            </a:r>
            <a:r>
              <a:rPr lang="en-US" sz="1600" dirty="0" err="1"/>
              <a:t>JobSearch</a:t>
            </a:r>
            <a:r>
              <a:rPr lang="en-US" sz="1600" dirty="0"/>
              <a:t>. </a:t>
            </a:r>
            <a:r>
              <a:rPr lang="en-US" sz="1600" i="1" dirty="0"/>
              <a:t>(</a:t>
            </a:r>
            <a:r>
              <a:rPr lang="en-US" sz="1600" i="1" dirty="0">
                <a:hlinkClick r:id="rId2"/>
              </a:rPr>
              <a:t>https://labourmarketinsights.gov.au/our-research/internet-vacancy-index/#3</a:t>
            </a:r>
            <a:r>
              <a:rPr lang="en-US" sz="1600" i="1" dirty="0"/>
              <a:t>)</a:t>
            </a:r>
          </a:p>
          <a:p>
            <a:endParaRPr lang="en-US" sz="1600" i="1" dirty="0"/>
          </a:p>
          <a:p>
            <a:r>
              <a:rPr lang="en-US" sz="1600" dirty="0"/>
              <a:t>Comparing the total vacancies between 2019 vs 2021, Western Australia had a growth of 59%.</a:t>
            </a:r>
            <a:endParaRPr lang="en-A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B5C069-345D-CF73-FB83-890932963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742" y="2717994"/>
            <a:ext cx="5981357" cy="39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4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F276341-82FD-7F5A-9B0E-E5658966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651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Job Vacancies</a:t>
            </a:r>
            <a:endParaRPr lang="en-AU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24A94-D327-77B5-BF41-985C9F6AF986}"/>
              </a:ext>
            </a:extLst>
          </p:cNvPr>
          <p:cNvSpPr txBox="1"/>
          <p:nvPr/>
        </p:nvSpPr>
        <p:spPr>
          <a:xfrm>
            <a:off x="838200" y="123967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Below are the top 10 job roles with the most job advertisements across Australia.</a:t>
            </a:r>
          </a:p>
          <a:p>
            <a:endParaRPr lang="en-US" sz="1600" dirty="0"/>
          </a:p>
          <a:p>
            <a:r>
              <a:rPr lang="en-US" sz="1600" dirty="0"/>
              <a:t>Looking between 2019 and 2021, Registered Nurses (59%), Sales Assistants (48%), </a:t>
            </a:r>
            <a:r>
              <a:rPr lang="en-US" sz="1600" dirty="0" err="1"/>
              <a:t>Labourers</a:t>
            </a:r>
            <a:r>
              <a:rPr lang="en-US" sz="1600" dirty="0"/>
              <a:t> (45%) and General Clerks (32%) are the job roles that had a significant increase.</a:t>
            </a:r>
            <a:endParaRPr lang="en-AU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6827B-FCAC-3500-756D-91020084A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" y="2771592"/>
            <a:ext cx="6543834" cy="3248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0C284-9A34-7D95-31CF-064EB0373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43" y="246402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3F803-9156-0628-3045-9CAB8479A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43" y="2239170"/>
            <a:ext cx="7979157" cy="38088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7B6A17-F9DE-7696-2546-8C390ACA5E1D}"/>
              </a:ext>
            </a:extLst>
          </p:cNvPr>
          <p:cNvSpPr txBox="1">
            <a:spLocks/>
          </p:cNvSpPr>
          <p:nvPr/>
        </p:nvSpPr>
        <p:spPr>
          <a:xfrm>
            <a:off x="723900" y="316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Job Ads in Western Australia</a:t>
            </a:r>
            <a:endParaRPr lang="en-AU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12EDA-3D9E-9571-E423-DDF96309A2F5}"/>
              </a:ext>
            </a:extLst>
          </p:cNvPr>
          <p:cNvSpPr txBox="1"/>
          <p:nvPr/>
        </p:nvSpPr>
        <p:spPr>
          <a:xfrm>
            <a:off x="723900" y="1472986"/>
            <a:ext cx="1074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Occupations with the most job ads in WA are General Clerks (1200), Sales Assistants (1050), Metal Fitters and Machinists (670).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4761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263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Answer: 6 in 10 Australian said they are.  (Source: Michael Page studies- “Make 2022 the Year of Opportunities)</vt:lpstr>
      <vt:lpstr>Pie chart here</vt:lpstr>
      <vt:lpstr>Changing Jobs</vt:lpstr>
      <vt:lpstr>Job Ads by State</vt:lpstr>
      <vt:lpstr>Job Vacancies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Sin</dc:creator>
  <cp:lastModifiedBy>Luke Evangelista</cp:lastModifiedBy>
  <cp:revision>17</cp:revision>
  <dcterms:created xsi:type="dcterms:W3CDTF">2022-05-02T13:03:18Z</dcterms:created>
  <dcterms:modified xsi:type="dcterms:W3CDTF">2022-05-04T13:45:31Z</dcterms:modified>
</cp:coreProperties>
</file>