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52F8-4876-BEA2-CA88-E473D9A2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06F4-4A29-F1A8-BDC9-D01BF983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3CAA-7EEF-EA90-2340-23657DD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1E97-0481-866C-CD59-B372F3C2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E675-7E77-869C-0726-384408A8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B428-A7CB-65A1-6BA7-90A6AE25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BB85-A607-03A2-7D0B-A8EB6D49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A627-5BDC-EEDA-3B89-9E0ADB27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023-8EC3-C19A-6D4C-A089C92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E3C6-FF94-4A07-9A6F-9BCDA64A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57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3C230-A5C1-EA22-BDC5-05AE5045C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F87AA-7DE6-7E4B-1161-3F4D09B9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5DEB-9E63-2487-9E2C-E3D04E49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82CE-E100-DCD8-F20F-485C44A0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4A3D-54AF-7BBC-7EB8-51731F53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4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5928-8C76-75D5-D2CD-8719F7E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F10A-3947-5D92-8F52-9BF2A579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791F-9353-4254-CB03-D20011FD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4583-CE1D-3CB8-BB1B-C6DD5F83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FB626-3FE6-4CFC-7B60-435DD9A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6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57E8-A4A0-4E2E-5585-A5A8E256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BD945-AC45-4893-EF16-5E6A3FFE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6766-E1AE-C111-2C56-C1EE7162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2E4B-43A8-9D5F-6AEF-5108CAFE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9ABE-0429-2D14-797F-DEE84F07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663F-6532-CA10-6657-3607EEAE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C9C7-3957-3939-FDFF-F319E077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B83AD-409E-2AA1-AB4F-C765640F6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DE8B5-FADA-56B7-E4A5-DD454C70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7B75-4196-217C-AF0C-41199BFB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5865-921B-346A-EB82-DD52A0BC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61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F4AF-2093-68FE-1BF8-69DB4FFA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60142-667C-0BD8-5871-0EA8AD00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9C8C7-CB3C-090B-BD75-4A41942D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65B32-F56F-41CD-B35E-BAFB4A291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2D57D-13DB-7A71-72CF-2811C1FFF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62C09-F23E-B6F8-C2C2-ECCD5B00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76723-0D34-6220-ABBC-8874F9FF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09723-4CB5-0234-CBA5-3F932F3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B2B9-E35A-C185-4082-3B8F535B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69E64-11BD-DC4E-730C-3C0AA063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1C8E3-7449-AF7D-CBE9-C2DD8B52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BF88-5357-88DF-952D-B7F9EBB2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6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62E2-4828-C13F-36FB-A2C29256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8F503-E73F-65C2-3675-F24E0BCC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302C3-5B96-DBD5-D135-00FBEAD0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3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8D32-CAFC-F34E-1186-A1DDC3E1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CC6F-EA94-B5F9-2FE2-87439611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AD0AA-E333-433B-35EC-0B1D54F03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B8A6A-D814-6F75-708F-A894A092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D720-691A-1A73-D913-C751223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A6598-A62A-97D1-AEE4-753D9CD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6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9487-D750-CE6C-CBAD-C5CEC28C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DC02E-9989-298A-3AD8-02D34F5D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BFBE-DCA1-74F7-BE7E-0E6D7105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D541-F322-C038-A1AF-9A17648C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24B4-B2AB-A1E7-CBC9-6B6D1828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F7A5-5F02-9A3F-0E02-2D6FD724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9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FC0E6-D7D5-4CEA-ECE6-52E7FCB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D1D5-BA62-CF7E-EF2B-35F95D00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74A-661A-1668-1B13-D9D9CB9CE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89A6-CFB3-040A-8806-162C9489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5147-860C-9874-93D1-EDAFCFFCA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4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302922BF-D1D4-7ACA-8A9A-0A1602AC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9" y="1699566"/>
            <a:ext cx="4845953" cy="3741812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77387AE-BCFE-33D2-854C-D545B85B3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4" y="1639355"/>
            <a:ext cx="4845953" cy="368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6B7CF-71AD-E754-5F82-EB67456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evolution (pre/post COVID)</a:t>
            </a:r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873345-D69A-336C-594E-C961707CC268}"/>
              </a:ext>
            </a:extLst>
          </p:cNvPr>
          <p:cNvCxnSpPr>
            <a:cxnSpLocks/>
          </p:cNvCxnSpPr>
          <p:nvPr/>
        </p:nvCxnSpPr>
        <p:spPr>
          <a:xfrm flipV="1">
            <a:off x="3495675" y="2228295"/>
            <a:ext cx="0" cy="22198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3687D-D540-A97C-0EF4-CBDB2D07DCCF}"/>
              </a:ext>
            </a:extLst>
          </p:cNvPr>
          <p:cNvSpPr txBox="1"/>
          <p:nvPr/>
        </p:nvSpPr>
        <p:spPr>
          <a:xfrm>
            <a:off x="3495674" y="2015231"/>
            <a:ext cx="167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Lockdown Start 13 March 2020</a:t>
            </a:r>
            <a:endParaRPr lang="en-AU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B4992E-A641-30DB-53E1-216DC3039A27}"/>
              </a:ext>
            </a:extLst>
          </p:cNvPr>
          <p:cNvCxnSpPr>
            <a:cxnSpLocks/>
          </p:cNvCxnSpPr>
          <p:nvPr/>
        </p:nvCxnSpPr>
        <p:spPr>
          <a:xfrm flipV="1">
            <a:off x="8690591" y="2015231"/>
            <a:ext cx="0" cy="25237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077775-5A16-832C-7C4F-B95C92BCE883}"/>
              </a:ext>
            </a:extLst>
          </p:cNvPr>
          <p:cNvSpPr txBox="1"/>
          <p:nvPr/>
        </p:nvSpPr>
        <p:spPr>
          <a:xfrm>
            <a:off x="683581" y="5370990"/>
            <a:ext cx="511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766K people get into unemployment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356K men vs 410K women 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7E7551-AC6A-8820-B053-008CF82CB6B7}"/>
              </a:ext>
            </a:extLst>
          </p:cNvPr>
          <p:cNvSpPr/>
          <p:nvPr/>
        </p:nvSpPr>
        <p:spPr>
          <a:xfrm>
            <a:off x="4011651" y="3277085"/>
            <a:ext cx="213059" cy="2414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53EA72-6FED-55E8-3FC1-4DD064A89A1B}"/>
              </a:ext>
            </a:extLst>
          </p:cNvPr>
          <p:cNvSpPr/>
          <p:nvPr/>
        </p:nvSpPr>
        <p:spPr>
          <a:xfrm>
            <a:off x="4652304" y="3118281"/>
            <a:ext cx="213059" cy="2414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911E2A-3ABF-99AB-95F9-ADDB74052CEE}"/>
              </a:ext>
            </a:extLst>
          </p:cNvPr>
          <p:cNvSpPr/>
          <p:nvPr/>
        </p:nvSpPr>
        <p:spPr>
          <a:xfrm>
            <a:off x="4856510" y="2479569"/>
            <a:ext cx="213059" cy="2414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71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8E41-726B-0AA2-2CBA-76FA6D48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BE1AD-4670-3590-571D-B8D3EBAE78C5}"/>
              </a:ext>
            </a:extLst>
          </p:cNvPr>
          <p:cNvSpPr txBox="1"/>
          <p:nvPr/>
        </p:nvSpPr>
        <p:spPr>
          <a:xfrm>
            <a:off x="7211008" y="2085206"/>
            <a:ext cx="41427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unemployment rate even </a:t>
            </a:r>
            <a:r>
              <a:rPr lang="en-US" sz="2000" b="1" dirty="0"/>
              <a:t>lower</a:t>
            </a:r>
            <a:r>
              <a:rPr lang="en-US" dirty="0"/>
              <a:t> than pre-COVID </a:t>
            </a:r>
            <a:endParaRPr lang="en-AU" dirty="0"/>
          </a:p>
        </p:txBody>
      </p:sp>
      <p:pic>
        <p:nvPicPr>
          <p:cNvPr id="13" name="Graphic 12" descr="Sunglasses face with solid fill with solid fill">
            <a:extLst>
              <a:ext uri="{FF2B5EF4-FFF2-40B4-BE49-F238E27FC236}">
                <a16:creationId xmlns:a16="http://schemas.microsoft.com/office/drawing/2014/main" id="{72287ABE-EC14-9C97-EFED-C8215838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9543" y="1933113"/>
            <a:ext cx="614779" cy="614779"/>
          </a:xfrm>
          <a:prstGeom prst="rect">
            <a:avLst/>
          </a:prstGeom>
        </p:spPr>
      </p:pic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C3798C8A-9B29-29A4-F6FE-6CDC5E010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3" y="1933113"/>
            <a:ext cx="5111730" cy="4039062"/>
          </a:xfrm>
        </p:spPr>
      </p:pic>
    </p:spTree>
    <p:extLst>
      <p:ext uri="{BB962C8B-B14F-4D97-AF65-F5344CB8AC3E}">
        <p14:creationId xmlns:p14="http://schemas.microsoft.com/office/powerpoint/2010/main" val="37468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E2A4-E65B-0FC5-35C9-6CFCAEA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06631" cy="1019792"/>
          </a:xfrm>
        </p:spPr>
        <p:txBody>
          <a:bodyPr/>
          <a:lstStyle/>
          <a:p>
            <a:r>
              <a:rPr lang="en-US" dirty="0"/>
              <a:t>Evolution by Industry</a:t>
            </a:r>
            <a:endParaRPr lang="en-AU" dirty="0"/>
          </a:p>
        </p:txBody>
      </p:sp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10623876-3E22-D10C-38A4-CF3191E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7" y="1285143"/>
            <a:ext cx="5872100" cy="2689175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D935509C-7E09-9752-09A6-657522166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2" y="4004777"/>
            <a:ext cx="5584833" cy="2853223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9F739BE-A2EC-8531-B4AC-3A915FBFD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4039999"/>
            <a:ext cx="5950151" cy="2899035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7B57EFC-99BF-B77C-244C-1031FEC138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319237"/>
            <a:ext cx="4638675" cy="272076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1B09D5-77FF-D802-1913-EBB1F815AB3A}"/>
              </a:ext>
            </a:extLst>
          </p:cNvPr>
          <p:cNvCxnSpPr>
            <a:cxnSpLocks/>
          </p:cNvCxnSpPr>
          <p:nvPr/>
        </p:nvCxnSpPr>
        <p:spPr>
          <a:xfrm flipV="1">
            <a:off x="2543175" y="1509133"/>
            <a:ext cx="0" cy="191986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37158E-667D-4262-C19A-9E7C10EBA9EB}"/>
              </a:ext>
            </a:extLst>
          </p:cNvPr>
          <p:cNvCxnSpPr>
            <a:cxnSpLocks/>
          </p:cNvCxnSpPr>
          <p:nvPr/>
        </p:nvCxnSpPr>
        <p:spPr>
          <a:xfrm flipV="1">
            <a:off x="8537082" y="1509133"/>
            <a:ext cx="0" cy="191986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A3383-3E7F-BB78-03DA-A2189EB06CD5}"/>
              </a:ext>
            </a:extLst>
          </p:cNvPr>
          <p:cNvCxnSpPr>
            <a:cxnSpLocks/>
          </p:cNvCxnSpPr>
          <p:nvPr/>
        </p:nvCxnSpPr>
        <p:spPr>
          <a:xfrm flipV="1">
            <a:off x="2543175" y="4314548"/>
            <a:ext cx="0" cy="194790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329242-F356-5B49-1303-46BF338AE93D}"/>
              </a:ext>
            </a:extLst>
          </p:cNvPr>
          <p:cNvCxnSpPr>
            <a:cxnSpLocks/>
          </p:cNvCxnSpPr>
          <p:nvPr/>
        </p:nvCxnSpPr>
        <p:spPr>
          <a:xfrm flipV="1">
            <a:off x="8625858" y="4314548"/>
            <a:ext cx="0" cy="201005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D45130-AD52-A700-7CC4-5FC2721C4480}"/>
              </a:ext>
            </a:extLst>
          </p:cNvPr>
          <p:cNvSpPr txBox="1"/>
          <p:nvPr/>
        </p:nvSpPr>
        <p:spPr>
          <a:xfrm>
            <a:off x="6631619" y="284085"/>
            <a:ext cx="481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Accommodation and arts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 skilled jobs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Health care increase occupation 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Graphic 3" descr="Badge Cross with solid fill">
            <a:extLst>
              <a:ext uri="{FF2B5EF4-FFF2-40B4-BE49-F238E27FC236}">
                <a16:creationId xmlns:a16="http://schemas.microsoft.com/office/drawing/2014/main" id="{1E493E9C-3200-DC97-CBAB-5F050E0A7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3841" y="1509133"/>
            <a:ext cx="339571" cy="339571"/>
          </a:xfrm>
          <a:prstGeom prst="rect">
            <a:avLst/>
          </a:prstGeom>
        </p:spPr>
      </p:pic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7F314AAB-CFD7-FF9B-D4A1-5E7565AD3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3841" y="4229895"/>
            <a:ext cx="339571" cy="339571"/>
          </a:xfrm>
          <a:prstGeom prst="rect">
            <a:avLst/>
          </a:prstGeom>
        </p:spPr>
      </p:pic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70677EB8-C4F6-A8D7-D60D-B5A566D50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4097" y="5907811"/>
            <a:ext cx="339571" cy="339571"/>
          </a:xfrm>
          <a:prstGeom prst="rect">
            <a:avLst/>
          </a:prstGeom>
        </p:spPr>
      </p:pic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C4CC52A5-702D-D625-7934-8957A00F5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5771" y="131923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0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Employment evolution (pre/post COVID)</vt:lpstr>
      <vt:lpstr>Unemployment rate</vt:lpstr>
      <vt:lpstr>Evolution by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Sin</dc:creator>
  <cp:lastModifiedBy>Vanessa Guzman</cp:lastModifiedBy>
  <cp:revision>13</cp:revision>
  <dcterms:created xsi:type="dcterms:W3CDTF">2022-05-02T13:03:18Z</dcterms:created>
  <dcterms:modified xsi:type="dcterms:W3CDTF">2022-05-04T14:52:02Z</dcterms:modified>
</cp:coreProperties>
</file>