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4726734" y="2512981"/>
            <a:ext cx="6047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Enter your mood in the interactive dashboard and it will give you a top 5 movie recommendation to watch based on the mood your in.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4</cp:revision>
  <dcterms:created xsi:type="dcterms:W3CDTF">2022-08-25T13:11:31Z</dcterms:created>
  <dcterms:modified xsi:type="dcterms:W3CDTF">2022-08-25T14:06:47Z</dcterms:modified>
</cp:coreProperties>
</file>