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1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66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70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C7D7F42-362A-4FA7-8557-3FB8DC18C175}" type="datetimeFigureOut">
              <a:rPr lang="es-ES" smtClean="0"/>
              <a:t>17/06/2019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870031D-32AF-41B9-9292-C498192C05C3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990071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D7F42-362A-4FA7-8557-3FB8DC18C175}" type="datetimeFigureOut">
              <a:rPr lang="es-ES" smtClean="0"/>
              <a:t>17/06/2019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0031D-32AF-41B9-9292-C498192C05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1486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D7F42-362A-4FA7-8557-3FB8DC18C175}" type="datetimeFigureOut">
              <a:rPr lang="es-ES" smtClean="0"/>
              <a:t>17/06/2019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0031D-32AF-41B9-9292-C498192C05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0234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D7F42-362A-4FA7-8557-3FB8DC18C175}" type="datetimeFigureOut">
              <a:rPr lang="es-ES" smtClean="0"/>
              <a:t>17/06/2019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0031D-32AF-41B9-9292-C498192C05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2623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D7F42-362A-4FA7-8557-3FB8DC18C175}" type="datetimeFigureOut">
              <a:rPr lang="es-ES" smtClean="0"/>
              <a:t>17/06/2019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0031D-32AF-41B9-9292-C498192C05C3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65527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D7F42-362A-4FA7-8557-3FB8DC18C175}" type="datetimeFigureOut">
              <a:rPr lang="es-ES" smtClean="0"/>
              <a:t>17/06/2019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0031D-32AF-41B9-9292-C498192C05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2794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D7F42-362A-4FA7-8557-3FB8DC18C175}" type="datetimeFigureOut">
              <a:rPr lang="es-ES" smtClean="0"/>
              <a:t>17/06/2019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0031D-32AF-41B9-9292-C498192C05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1175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D7F42-362A-4FA7-8557-3FB8DC18C175}" type="datetimeFigureOut">
              <a:rPr lang="es-ES" smtClean="0"/>
              <a:t>17/06/2019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0031D-32AF-41B9-9292-C498192C05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8093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D7F42-362A-4FA7-8557-3FB8DC18C175}" type="datetimeFigureOut">
              <a:rPr lang="es-ES" smtClean="0"/>
              <a:t>17/06/2019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0031D-32AF-41B9-9292-C498192C05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8216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D7F42-362A-4FA7-8557-3FB8DC18C175}" type="datetimeFigureOut">
              <a:rPr lang="es-ES" smtClean="0"/>
              <a:t>17/06/2019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0031D-32AF-41B9-9292-C498192C05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5006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D7F42-362A-4FA7-8557-3FB8DC18C175}" type="datetimeFigureOut">
              <a:rPr lang="es-ES" smtClean="0"/>
              <a:t>17/06/2019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0031D-32AF-41B9-9292-C498192C05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997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C7D7F42-362A-4FA7-8557-3FB8DC18C175}" type="datetimeFigureOut">
              <a:rPr lang="es-ES" smtClean="0"/>
              <a:t>17/06/2019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870031D-32AF-41B9-9292-C498192C05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3610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stagram.com/danielvanderwall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instagram.com/priscillaono/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flaticon.e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17163F-DDDA-4E90-8F42-394ECC3821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>
                <a:solidFill>
                  <a:srgbClr val="8270A3"/>
                </a:solidFill>
              </a:rPr>
              <a:t>Proyecto Final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647B02-3B7C-470C-BA2B-D23043D454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>
                <a:solidFill>
                  <a:srgbClr val="8270A3"/>
                </a:solidFill>
              </a:rPr>
              <a:t>Carmen Díaz-Crespo Ruiz de Lira</a:t>
            </a:r>
          </a:p>
        </p:txBody>
      </p:sp>
    </p:spTree>
    <p:extLst>
      <p:ext uri="{BB962C8B-B14F-4D97-AF65-F5344CB8AC3E}">
        <p14:creationId xmlns:p14="http://schemas.microsoft.com/office/powerpoint/2010/main" val="689674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CC971B-F691-4ABD-B859-734E42379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Pagina principal cuando inicias sesión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380E1F-D262-472C-9299-935E87642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los usuarios normales.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Para los usuarios administradores.  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DE63496-37B1-40DB-9BF2-5225F9205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692" y="1547446"/>
            <a:ext cx="4310593" cy="285940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FE2F445-6034-4B9A-B717-0DF1AC2BA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552" y="4544333"/>
            <a:ext cx="4905302" cy="219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424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E93B82-B684-4ADA-AE75-7BD4B0615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Poder ver mi perfil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4CB0E3-B596-431D-BBFB-9890902A5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99138"/>
            <a:ext cx="8595360" cy="4351337"/>
          </a:xfrm>
        </p:spPr>
        <p:txBody>
          <a:bodyPr/>
          <a:lstStyle/>
          <a:p>
            <a:r>
              <a:rPr lang="es-ES" dirty="0"/>
              <a:t>Darle al botón de mi cuenta</a:t>
            </a:r>
          </a:p>
          <a:p>
            <a:r>
              <a:rPr lang="es-ES" dirty="0"/>
              <a:t>Para borrar la cuenta darle al botón de borrar y confirmar</a:t>
            </a:r>
          </a:p>
          <a:p>
            <a:r>
              <a:rPr lang="es-ES" dirty="0"/>
              <a:t>Para editar perfil, darle al botón de editar y guardar los cambios.</a:t>
            </a:r>
          </a:p>
          <a:p>
            <a:r>
              <a:rPr lang="es-ES" dirty="0"/>
              <a:t>Estos pasos se repetirán para editar cualquier otra cosa y si se equivoca o se arrepiente solo tendrá que darle a cancelar</a:t>
            </a:r>
          </a:p>
          <a:p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BBB1CBF-C578-4CB8-834E-93BFC9492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7747" y="3615397"/>
            <a:ext cx="4702637" cy="325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849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69A06F-5BB0-4035-A433-03740740C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Categorías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11B646-681F-4CC2-93CB-52131B144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productos y técnicas se clasifican por categorías.</a:t>
            </a:r>
          </a:p>
          <a:p>
            <a:r>
              <a:rPr lang="es-ES" dirty="0"/>
              <a:t>Sólo para los administradores:</a:t>
            </a:r>
          </a:p>
          <a:p>
            <a:r>
              <a:rPr lang="es-ES" dirty="0"/>
              <a:t>Ver, editar, borrar y crear.</a:t>
            </a:r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903B9D6-9CE7-497B-8399-9FA8E7DC7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92" y="3566623"/>
            <a:ext cx="10569620" cy="261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319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14F5F7-C356-4AD7-A25E-85BB2B7B9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Productos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09DA38-0631-4B6F-993D-2C56DE5CC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Las entradas se escriben sobre productos o técnicas.</a:t>
            </a:r>
          </a:p>
          <a:p>
            <a:r>
              <a:rPr lang="es-ES" dirty="0"/>
              <a:t>Sólo para los administradores:</a:t>
            </a:r>
          </a:p>
          <a:p>
            <a:r>
              <a:rPr lang="es-ES" dirty="0"/>
              <a:t>Ver, editar, borrar y crear.</a:t>
            </a:r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026FB87-1D89-470C-BC5E-8633E1BA2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3315874"/>
            <a:ext cx="7915890" cy="333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323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27EFDC-B5FA-421E-9444-04E2BBD4F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Técnicas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F827A2-2356-44BC-AEEF-7D95982C9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Las entradas se escriben sobre productos o técnicas.</a:t>
            </a:r>
          </a:p>
          <a:p>
            <a:r>
              <a:rPr lang="es-ES" dirty="0"/>
              <a:t>Sólo para los administradores:</a:t>
            </a:r>
          </a:p>
          <a:p>
            <a:r>
              <a:rPr lang="es-ES" dirty="0"/>
              <a:t>Ver, editar, borrar y crear.</a:t>
            </a:r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21314A2-C93E-4502-AE88-0D59F0F46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684" y="3118640"/>
            <a:ext cx="9201736" cy="356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378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D1386D-DB3D-4B3A-B147-670D9812A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Entradas: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2A8B3B-378F-4F20-B0E9-2D3805B96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Leerlas.</a:t>
            </a:r>
          </a:p>
          <a:p>
            <a:r>
              <a:rPr lang="es-ES" dirty="0"/>
              <a:t>Se puedes crear nuevas.</a:t>
            </a:r>
          </a:p>
          <a:p>
            <a:r>
              <a:rPr lang="es-ES" dirty="0"/>
              <a:t>Borrar.</a:t>
            </a:r>
          </a:p>
          <a:p>
            <a:r>
              <a:rPr lang="es-ES" dirty="0"/>
              <a:t>Editar.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427401A-17A6-4570-A86E-6B12E105D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3553047"/>
            <a:ext cx="8010334" cy="293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85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0742F9-5852-439B-8103-BE84A7242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Buscar entrada por técnica o producto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C32F93-1896-43F9-8B32-EF46D1CEF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Hay que desplegar el botón de técnicas o productos que hay a la izquierda, buscar la que quieres y pulsar encima:</a:t>
            </a:r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896207B-1229-4CD9-A0AB-899F76857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95" y="3138855"/>
            <a:ext cx="8727317" cy="364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347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683414-BCCC-414B-95AD-1F5A46BFA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6C09A4-3A49-4880-8F49-E3A19B931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 una aplicación centrada en el maquillaje. </a:t>
            </a:r>
          </a:p>
          <a:p>
            <a:r>
              <a:rPr lang="es-ES" dirty="0"/>
              <a:t>Es una red social, en la que los usuarios puedes leer y escribir sobre cualquier tema relacionado con la cosmética.</a:t>
            </a:r>
          </a:p>
          <a:p>
            <a:r>
              <a:rPr lang="es-ES" dirty="0"/>
              <a:t>Está hecha en Angular, con </a:t>
            </a:r>
            <a:r>
              <a:rPr lang="es-ES" dirty="0" err="1"/>
              <a:t>TypeScrip</a:t>
            </a:r>
            <a:r>
              <a:rPr lang="es-ES" dirty="0"/>
              <a:t>.</a:t>
            </a:r>
          </a:p>
          <a:p>
            <a:r>
              <a:rPr lang="es-ES" dirty="0"/>
              <a:t>Para darle forma: CSS y Bootstrap.</a:t>
            </a:r>
          </a:p>
          <a:p>
            <a:r>
              <a:rPr lang="es-ES" dirty="0"/>
              <a:t>Base de Datos: </a:t>
            </a:r>
            <a:r>
              <a:rPr lang="es-ES" dirty="0" err="1"/>
              <a:t>MySql</a:t>
            </a:r>
            <a:endParaRPr lang="es-ES" dirty="0"/>
          </a:p>
          <a:p>
            <a:r>
              <a:rPr lang="es-ES" dirty="0"/>
              <a:t>Y la conexión con PHP.</a:t>
            </a:r>
          </a:p>
        </p:txBody>
      </p:sp>
    </p:spTree>
    <p:extLst>
      <p:ext uri="{BB962C8B-B14F-4D97-AF65-F5344CB8AC3E}">
        <p14:creationId xmlns:p14="http://schemas.microsoft.com/office/powerpoint/2010/main" val="2950704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1B996E-681D-437E-B488-F420AD124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¿Por qué maquillaje?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487583-5946-4DB4-9986-BA6E9BB2A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Gracias a las nuevas redes sociales ha ayudado a que el maquillaje se vea una nueva forma de arte y no sólo por algo estética y que los demás te vean bien.</a:t>
            </a:r>
          </a:p>
          <a:p>
            <a:r>
              <a:rPr lang="es-ES" dirty="0"/>
              <a:t>También es un mercado en auge, donde se mueve bastante dinero.</a:t>
            </a:r>
          </a:p>
          <a:p>
            <a:r>
              <a:rPr lang="es-ES" dirty="0"/>
              <a:t>Aparte de que se ha empezado a aceptar que el maquillaje no tiene genero.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08C8521-ACFD-4EC1-8840-E2DE16442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24" y="3765574"/>
            <a:ext cx="2114944" cy="272666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C89DC25-C838-4895-8F92-6F4A7BDCCEA5}"/>
              </a:ext>
            </a:extLst>
          </p:cNvPr>
          <p:cNvSpPr txBox="1"/>
          <p:nvPr/>
        </p:nvSpPr>
        <p:spPr>
          <a:xfrm>
            <a:off x="221258" y="6488668"/>
            <a:ext cx="208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@</a:t>
            </a:r>
            <a:r>
              <a:rPr lang="es-ES" altLang="es-ES" b="1" u="sng" dirty="0" err="1">
                <a:solidFill>
                  <a:srgbClr val="262626"/>
                </a:solidFill>
                <a:latin typeface="inherit"/>
                <a:hlinkClick r:id="rId3" tooltip="danielvanderwal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danielvanderwal</a:t>
            </a:r>
            <a:r>
              <a:rPr lang="es-ES" altLang="es-ES" b="1" u="sng" dirty="0" err="1">
                <a:solidFill>
                  <a:srgbClr val="262626"/>
                </a:solidFill>
                <a:latin typeface="inherit"/>
              </a:rPr>
              <a:t>l</a:t>
            </a:r>
            <a:endParaRPr lang="es-ES" b="1" u="sng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1BB3ED1-7A1B-48ED-B304-9446151E4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44436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1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inherit"/>
                <a:hlinkClick r:id="rId3" tooltip="danielvanderwall"/>
              </a:rPr>
              <a:t>danielvanderwall</a:t>
            </a:r>
            <a:endParaRPr kumimoji="0" lang="es-ES" altLang="es-E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•</a:t>
            </a: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</a:b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486EC15-6F66-41C8-AEAE-9D0CEA155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42193"/>
            <a:ext cx="4824" cy="846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44436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inherit"/>
                <a:hlinkClick r:id="rId3" tooltip="danielvanderwall"/>
              </a:rPr>
              <a:t>l</a:t>
            </a:r>
            <a:endParaRPr kumimoji="0" lang="es-ES" altLang="es-E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•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</a:b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C69F3EA-FE45-4768-B6E4-7C43C98804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9994" y="3762002"/>
            <a:ext cx="2178615" cy="2726666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C953EE7A-5145-4411-ACC7-2BD2FA774700}"/>
              </a:ext>
            </a:extLst>
          </p:cNvPr>
          <p:cNvSpPr txBox="1"/>
          <p:nvPr/>
        </p:nvSpPr>
        <p:spPr>
          <a:xfrm>
            <a:off x="9065170" y="6488668"/>
            <a:ext cx="17908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s-ES" b="1" u="sng" dirty="0">
                <a:hlinkClick r:id="rId5" tooltip="priscillaono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</a:t>
            </a:r>
            <a:r>
              <a:rPr lang="es-ES" b="1" u="sng" dirty="0" err="1">
                <a:hlinkClick r:id="rId5" tooltip="priscillaono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priscillaono</a:t>
            </a:r>
            <a:endParaRPr lang="es-ES" b="1" u="sng" dirty="0"/>
          </a:p>
          <a:p>
            <a:br>
              <a:rPr lang="es-E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464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11F505-A58B-43F9-8C8D-F2F456433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 nombre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053FC1-85CE-4EA5-8E9A-15576A969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nombre es </a:t>
            </a:r>
            <a:r>
              <a:rPr lang="es-ES" dirty="0" err="1"/>
              <a:t>Mak</a:t>
            </a:r>
            <a:r>
              <a:rPr lang="es-ES" dirty="0"/>
              <a:t>-up!</a:t>
            </a:r>
          </a:p>
          <a:p>
            <a:r>
              <a:rPr lang="es-ES" dirty="0"/>
              <a:t>Es un juego de palabras, </a:t>
            </a:r>
            <a:r>
              <a:rPr lang="es-ES" dirty="0" err="1"/>
              <a:t>make</a:t>
            </a:r>
            <a:r>
              <a:rPr lang="es-ES" dirty="0"/>
              <a:t>-up es maquillar en inglés.</a:t>
            </a:r>
          </a:p>
          <a:p>
            <a:r>
              <a:rPr lang="es-ES" dirty="0"/>
              <a:t>En inglés a los maquilladores se les llama “</a:t>
            </a:r>
            <a:r>
              <a:rPr lang="es-ES" dirty="0" err="1"/>
              <a:t>Makeup</a:t>
            </a:r>
            <a:r>
              <a:rPr lang="es-ES" dirty="0"/>
              <a:t> </a:t>
            </a:r>
            <a:r>
              <a:rPr lang="es-ES" dirty="0" err="1"/>
              <a:t>Artist</a:t>
            </a:r>
            <a:r>
              <a:rPr lang="es-ES" dirty="0"/>
              <a:t>”, artistas del maquillaje.</a:t>
            </a:r>
          </a:p>
          <a:p>
            <a:r>
              <a:rPr lang="es-ES" dirty="0"/>
              <a:t>M- </a:t>
            </a:r>
            <a:r>
              <a:rPr lang="es-ES" dirty="0" err="1"/>
              <a:t>Makeup</a:t>
            </a:r>
            <a:r>
              <a:rPr lang="es-ES" dirty="0"/>
              <a:t>, A-</a:t>
            </a:r>
            <a:r>
              <a:rPr lang="es-ES" dirty="0" err="1"/>
              <a:t>Artist</a:t>
            </a:r>
            <a:r>
              <a:rPr lang="es-ES" dirty="0"/>
              <a:t>, K- </a:t>
            </a:r>
            <a:r>
              <a:rPr lang="es-ES" dirty="0" err="1"/>
              <a:t>Cosmetic</a:t>
            </a:r>
            <a:r>
              <a:rPr lang="es-ES" dirty="0"/>
              <a:t>, Up- Arriba.</a:t>
            </a:r>
          </a:p>
          <a:p>
            <a:r>
              <a:rPr lang="es-ES" dirty="0"/>
              <a:t>Y a la vez ce pronuncia igual que </a:t>
            </a:r>
            <a:r>
              <a:rPr lang="es-ES" dirty="0" err="1"/>
              <a:t>makeup</a:t>
            </a:r>
            <a:r>
              <a:rPr lang="es-E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9442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681F14-1815-43A5-A3DB-6DB9645AE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 logo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E43E43-E83C-46A8-9721-A990F0835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logo es una persona andrógina. </a:t>
            </a:r>
          </a:p>
          <a:p>
            <a:r>
              <a:rPr lang="es-ES" dirty="0"/>
              <a:t>Una persona sin género, con el pelo corto y rizado, para que cualquier persona se pueda sentir identificada independientemente de su genero.</a:t>
            </a:r>
          </a:p>
          <a:p>
            <a:r>
              <a:rPr lang="es-ES" dirty="0"/>
              <a:t>Sacado de </a:t>
            </a:r>
            <a:r>
              <a:rPr lang="es-ES" dirty="0">
                <a:hlinkClick r:id="rId2"/>
              </a:rPr>
              <a:t>https://www.flaticon.es/</a:t>
            </a:r>
            <a:r>
              <a:rPr lang="es-ES" dirty="0"/>
              <a:t>, una página con iconos libres de derechos de autor.</a:t>
            </a:r>
          </a:p>
          <a:p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4CFDFAB-E2D7-42C2-8696-BC90DC7D97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184" y="3559126"/>
            <a:ext cx="2981837" cy="317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697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6DAC66-2DF1-461B-B98B-6AB6FC513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Los colores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B4587B-7116-458F-B068-6A698958E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color principal es un morado. Antiguamente era uno de los colores más caros de crear, además de ser el color del feminismo que promueve la igualdad entre géneros.  </a:t>
            </a:r>
          </a:p>
          <a:p>
            <a:r>
              <a:rPr lang="es-ES" dirty="0"/>
              <a:t>El amarillo es color opuesto al violeta, por lo que hace que resalte más.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8BA89B1-DC66-45A5-B5EA-43108C6D18F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75608" y="3429000"/>
            <a:ext cx="3239790" cy="194537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0ED464A-A157-4AC3-AC27-1A0679716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4549" y="3295357"/>
            <a:ext cx="3657600" cy="356264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5926C4C-42D5-414D-9F59-7C61DC59E4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2150" y="3467686"/>
            <a:ext cx="3657600" cy="190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366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ADCF91-2DA8-4DB0-9E6E-B7384A26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Página principal para usuarios no registrados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5B3EEEDD-9038-4B44-ADF0-828AA12A28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063" y="2449626"/>
            <a:ext cx="8594725" cy="310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702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03AED2-EA6D-4941-A94B-562DF8867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Registrarse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439DF7-20BB-4EA9-9CB8-9B7FC374F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Hasta que no estén bien rellenos los campos no se desbloque el botón para poder crear la cuenta.</a:t>
            </a:r>
          </a:p>
          <a:p>
            <a:r>
              <a:rPr lang="es-ES" dirty="0"/>
              <a:t>En todo momento se le hace saber al usuario cuando no está bien. Y los pasos que hay que seguir para poder realizar los pasos.</a:t>
            </a:r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800EC62-A151-4CBB-AFF4-1DA6BAFC6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23" y="3429000"/>
            <a:ext cx="97250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40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7BA588-09B8-441E-B9F9-7BC6856FB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Iniciar sesión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3162A1-197B-4FB5-B488-B968B2275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Hay que meter el email y la contraseña.</a:t>
            </a:r>
          </a:p>
          <a:p>
            <a:r>
              <a:rPr lang="es-ES" dirty="0"/>
              <a:t>Al usuario se le avisará en todo momento si es todo correcto o no.</a:t>
            </a: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D8C65D4-A81E-4AB0-B68F-0FC8BB179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552" y="4403530"/>
            <a:ext cx="2893128" cy="191408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0E9E04E-04ED-4D9D-9645-F39E29CC9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55" y="2695294"/>
            <a:ext cx="4262174" cy="405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772868"/>
      </p:ext>
    </p:extLst>
  </p:cSld>
  <p:clrMapOvr>
    <a:masterClrMapping/>
  </p:clrMapOvr>
</p:sld>
</file>

<file path=ppt/theme/theme1.xml><?xml version="1.0" encoding="utf-8"?>
<a:theme xmlns:a="http://schemas.openxmlformats.org/drawingml/2006/main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269</TotalTime>
  <Words>561</Words>
  <Application>Microsoft Office PowerPoint</Application>
  <PresentationFormat>Panorámica</PresentationFormat>
  <Paragraphs>74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-apple-system</vt:lpstr>
      <vt:lpstr>Arial</vt:lpstr>
      <vt:lpstr>Century Schoolbook</vt:lpstr>
      <vt:lpstr>inherit</vt:lpstr>
      <vt:lpstr>Wingdings 2</vt:lpstr>
      <vt:lpstr>Vista</vt:lpstr>
      <vt:lpstr>Proyecto Final</vt:lpstr>
      <vt:lpstr>Introducción</vt:lpstr>
      <vt:lpstr>¿Por qué maquillaje?</vt:lpstr>
      <vt:lpstr>El nombre</vt:lpstr>
      <vt:lpstr>El logo</vt:lpstr>
      <vt:lpstr>Los colores</vt:lpstr>
      <vt:lpstr>Página principal para usuarios no registrados</vt:lpstr>
      <vt:lpstr>Registrarse</vt:lpstr>
      <vt:lpstr>Iniciar sesión</vt:lpstr>
      <vt:lpstr>Pagina principal cuando inicias sesión</vt:lpstr>
      <vt:lpstr>Poder ver mi perfil</vt:lpstr>
      <vt:lpstr>Categorías</vt:lpstr>
      <vt:lpstr>Productos</vt:lpstr>
      <vt:lpstr>Técnicas</vt:lpstr>
      <vt:lpstr>Entradas:</vt:lpstr>
      <vt:lpstr>Buscar entrada por técnica o producto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</dc:title>
  <dc:creator>Carmen</dc:creator>
  <cp:lastModifiedBy>Carmen</cp:lastModifiedBy>
  <cp:revision>15</cp:revision>
  <dcterms:created xsi:type="dcterms:W3CDTF">2019-06-17T08:21:17Z</dcterms:created>
  <dcterms:modified xsi:type="dcterms:W3CDTF">2019-06-17T12:50:24Z</dcterms:modified>
</cp:coreProperties>
</file>