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859d50e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859d50e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DVI</a:t>
            </a:r>
            <a:r>
              <a:rPr lang="es"/>
              <a:t>:</a:t>
            </a:r>
            <a:br>
              <a:rPr lang="es"/>
            </a:br>
            <a:r>
              <a:rPr lang="es"/>
              <a:t>Meatballypse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77850" y="3385125"/>
            <a:ext cx="48744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Carmen Ser</a:t>
            </a:r>
            <a:r>
              <a:rPr lang="es"/>
              <a:t>rano Avilés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Héctor Hugo Coronado Huamán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59600" y="348846"/>
            <a:ext cx="9144001" cy="452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04150" y="370207"/>
            <a:ext cx="9143999" cy="4485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general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569625"/>
            <a:ext cx="4045200" cy="3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Historia.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Protagonista.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Enemigos básicos.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Jefes.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Modo de juego.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Planificación.</a:t>
            </a:r>
            <a:endParaRPr b="1" sz="24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 amt="55000"/>
          </a:blip>
          <a:srcRect b="2890" l="-2280" r="2279" t="-2889"/>
          <a:stretch/>
        </p:blipFill>
        <p:spPr>
          <a:xfrm>
            <a:off x="-493212" y="-1002737"/>
            <a:ext cx="2714625" cy="50006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67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/>
              <a:t>HISTORIA </a:t>
            </a:r>
            <a:endParaRPr b="1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Protagonista (una albóndiga)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Habilidades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Escribe aquí tu texto Escribe aquí tu texto Escribe aquí tu texto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s" sz="1600"/>
              <a:t>Escribe aquí tu texto Escribe aquí tu texto Escribe aquí tu texto</a:t>
            </a:r>
            <a:r>
              <a:rPr lang="es" sz="1600"/>
              <a:t>. </a:t>
            </a:r>
            <a:endParaRPr sz="16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Mecánicas principales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s" sz="1600"/>
              <a:t>Escribe aquí tu texto Escribe aquí tu texto Escribe aquí tu texto Escribe aquí tu texto Escribe aquí tu texto</a:t>
            </a:r>
            <a:r>
              <a:rPr lang="es" sz="1600"/>
              <a:t>.</a:t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0100" y="1784500"/>
            <a:ext cx="8789425" cy="43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572000" y="3407899"/>
            <a:ext cx="1826100" cy="1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000" y="3521750"/>
            <a:ext cx="1198950" cy="11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5400000">
            <a:off x="6398088" y="3226325"/>
            <a:ext cx="15144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Enemigos (albóndigas, claro)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Tipos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Basic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Runner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Golden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s" sz="1600"/>
              <a:t>Bigger</a:t>
            </a:r>
            <a:endParaRPr sz="1600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Mecánicas principales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s" sz="1600"/>
              <a:t>Escribe aquí tu texto Escribe aquí tu texto Escribe aquí tu texto Escribe aquí tu texto Escribe aquí tu texto</a:t>
            </a:r>
            <a:r>
              <a:rPr lang="es" sz="1600"/>
              <a:t>.</a:t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59401" y="2619675"/>
            <a:ext cx="2593924" cy="25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Jefes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22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Jefe primer nivel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Mecánicas especiales: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Rodar.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Lanzar </a:t>
            </a:r>
            <a:r>
              <a:rPr i="1" lang="es"/>
              <a:t>sprinkles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272275" y="1152475"/>
            <a:ext cx="23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Jefe segundo nivel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Mecánicas especiales: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Lanzar pepinillos.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Lanzar rodajas de tomates. Haciendo éstas más daño que los pepinillos.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425150" y="1152475"/>
            <a:ext cx="23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Jefe nivel final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Mecánicas especiales: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Volar.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Lanzar Pepperonis.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560076" y="3538638"/>
            <a:ext cx="1331425" cy="13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123" y="3560850"/>
            <a:ext cx="1331403" cy="13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09500" y="3389975"/>
            <a:ext cx="1673175" cy="1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9" name="Google Shape;109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05/09/XX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Escribe aquí tu texto Escribe aquí tu texto Escribe aquí tu texto</a:t>
            </a:r>
            <a:endParaRPr sz="1600"/>
          </a:p>
        </p:txBody>
      </p:sp>
      <p:sp>
        <p:nvSpPr>
          <p:cNvPr descr="Background pointer shape in timeline graphic" id="115" name="Google Shape;115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17/</a:t>
            </a:r>
            <a:r>
              <a:rPr b="1" lang="es" sz="1600">
                <a:solidFill>
                  <a:schemeClr val="lt1"/>
                </a:solidFill>
              </a:rPr>
              <a:t>09/XX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8" name="Google Shape;118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Escribe aquí tu texto Escribe aquí tu texto Escribe aquí tu texto</a:t>
            </a:r>
            <a:endParaRPr sz="1600"/>
          </a:p>
        </p:txBody>
      </p:sp>
      <p:sp>
        <p:nvSpPr>
          <p:cNvPr descr="Background pointer shape in timeline graphic" id="121" name="Google Shape;121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13/10/XX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Escribe aquí tu texto Escribe aquí tu texto Escribe aquí tu texto</a:t>
            </a:r>
            <a:endParaRPr sz="1600"/>
          </a:p>
        </p:txBody>
      </p:sp>
      <p:sp>
        <p:nvSpPr>
          <p:cNvPr descr="Background pointer shape in timeline graphic" id="127" name="Google Shape;127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20/</a:t>
            </a:r>
            <a:r>
              <a:rPr b="1" lang="es" sz="1600">
                <a:solidFill>
                  <a:schemeClr val="lt1"/>
                </a:solidFill>
              </a:rPr>
              <a:t>10/XX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0" name="Google Shape;130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Escribe aquí tu texto Escribe aquí tu texto Escribe aquí tu texto</a:t>
            </a:r>
            <a:endParaRPr sz="1600"/>
          </a:p>
        </p:txBody>
      </p:sp>
      <p:sp>
        <p:nvSpPr>
          <p:cNvPr descr="Background pointer shape in timeline graphic" id="133" name="Google Shape;133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0</a:t>
            </a:r>
            <a:r>
              <a:rPr b="1" lang="es" sz="1600">
                <a:solidFill>
                  <a:schemeClr val="lt1"/>
                </a:solidFill>
              </a:rPr>
              <a:t>1/11/XX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6" name="Google Shape;136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Escribe aquí tu texto Escribe aquí tu texto Escribe aquí tu texto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para la próxima reunión</a:t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Escribe aquí tu texto Escribe aquí tu texto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Escribe aquí tu texto Escribe aquí tu texto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s"/>
              <a:t>Escribe aquí tu texto Escribe aquí tu texto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