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6" r:id="rId2"/>
    <p:sldId id="28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  <a:srgbClr val="F4B1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232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FD7C96-722C-2E31-EF9E-49EB89A7AD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zh-CN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F41642F-ABBF-D53E-5056-879EA1ECCA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zh-CN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69C7A1B-448C-D793-79C3-DF8897DD4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AD52B-A57E-4455-A166-C86B190C6E6B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3499F0D-3BB7-E279-1459-EF27E5C92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8D9D89E-3902-D747-FDE1-FE3160E20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9BBD8-ED0A-4FF8-8B45-6A1F4C9A7C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3408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031336-77FD-7CB6-F36F-7AE10B3B7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zh-CN" alt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128AE9A-F1B2-7AFD-4B66-2E795B2B85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zh-CN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852F20A-B505-B0C5-0FF5-15FCE6CFA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AD52B-A57E-4455-A166-C86B190C6E6B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9A9E397-89AD-4BAE-7E37-DA5809E5F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4B4EF0F-9D68-C246-9E41-B41247246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9BBD8-ED0A-4FF8-8B45-6A1F4C9A7C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2425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23B730A-66D3-3EB4-7ADE-D07A228164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zh-CN" alt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8FA127F-CF80-5DE4-AC20-8EB9A0CB99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zh-CN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F47FCF4-A8BB-1549-6FF2-9BCCEB284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AD52B-A57E-4455-A166-C86B190C6E6B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40CE526-8E45-FBDC-DC55-0F16E5DD0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EAAE9DB-E421-758F-0032-9A9DEE3FE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9BBD8-ED0A-4FF8-8B45-6A1F4C9A7C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583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D91274-7FD8-FDD0-8F4F-5B71B3293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zh-CN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EC9EA7-2C81-F44F-69B6-DDD529CC9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zh-CN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5929C50-6412-3B92-6B39-27F4E8F2A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AD52B-A57E-4455-A166-C86B190C6E6B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F61DD0B-F3FD-A84F-ABAA-8140646A7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C5723CE-783B-89BD-A184-770789EA9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9BBD8-ED0A-4FF8-8B45-6A1F4C9A7C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7006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A245AE-1558-B59B-378A-20BF9CAC6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zh-CN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10D2130-A290-519F-A2A4-644A8A4FB0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08FB4E1-D5B3-EC09-3F40-8910DF167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AD52B-A57E-4455-A166-C86B190C6E6B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223EB9C-FE45-231A-EC49-1DD9D9D75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C0DD0C4-A0F7-7FAA-69F9-159035AC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9BBD8-ED0A-4FF8-8B45-6A1F4C9A7C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1006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C4EC42-85CA-33E1-413F-916E461AC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zh-CN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0DEFEC3-F943-1988-815D-1990280D69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zh-CN" alt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7AE6DB3-9025-F095-F6ED-8095698075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zh-CN" altLang="en-US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BE94247-51B6-9F7D-7749-E4D3018D3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AD52B-A57E-4455-A166-C86B190C6E6B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AAA86E4-DE58-EDAC-5AC0-61C46E5B9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DB151C6-5723-F66F-961C-A761131B9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9BBD8-ED0A-4FF8-8B45-6A1F4C9A7C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1716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08D4A0-BBF8-597B-A433-5C668F06D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zh-CN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BF05576-B1A6-3720-033B-DAAFA68E5C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FDCBBE9-CF2B-95A8-350E-2AAA43BDFB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zh-CN" alt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AF8794B-20F9-E70D-2D29-01999BE60F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009A6B8-A697-C711-6E1E-D6F5C43933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zh-CN" altLang="en-US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3186B09-3DC2-CED6-93B4-B822D5CB6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AD52B-A57E-4455-A166-C86B190C6E6B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BB06DE5-6A0C-0E43-E75F-1AB7E9E25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605E260-0A89-9026-5C54-378979E98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9BBD8-ED0A-4FF8-8B45-6A1F4C9A7C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559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564AEB-FFB8-8556-BA38-B15ED2AA9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zh-CN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81DEB76-866A-FB68-BDAE-D3FF76609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AD52B-A57E-4455-A166-C86B190C6E6B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71E45E7-7C17-4D56-D102-FF5C3BB93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E2D9B20-B53E-AC25-40A9-E82A57AA5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9BBD8-ED0A-4FF8-8B45-6A1F4C9A7C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7912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A18CBF5-9BC0-0ADC-4421-E446FCCEA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AD52B-A57E-4455-A166-C86B190C6E6B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55C8E0A-4044-9B92-AE41-DF7379588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E2961C7-1237-4343-BEF3-2E0D21A82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9BBD8-ED0A-4FF8-8B45-6A1F4C9A7C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2508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EEDF2E-2611-D034-B414-B92A735EC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zh-CN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BF6E61A-2D11-DCC5-736A-48F534290C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zh-CN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A8543D5-BB2F-D477-0EF4-34A2FD15CC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734A20F-91B9-CCE6-F7C3-6FB41D838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AD52B-A57E-4455-A166-C86B190C6E6B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FA4AB7A-7926-27FC-79D8-163D0AB19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005A263-856F-BD9C-13F6-A7BEC122E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9BBD8-ED0A-4FF8-8B45-6A1F4C9A7C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545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14BD15-36B4-A9B3-00D8-B60A2CA77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zh-CN" altLang="en-US"/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6D3BC09-8467-72CC-EA5D-D9ED60F960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8BD04AD-EA61-AD02-63A5-AEB6CCD3E3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7B3572A-9A37-C7D6-A7AB-4D57A4D41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AD52B-A57E-4455-A166-C86B190C6E6B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3C37A1A-6F1F-81D6-C9E7-AB3B91F51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86F1549-F29C-E141-B916-4AADA7AA9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9BBD8-ED0A-4FF8-8B45-6A1F4C9A7C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1077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B734037-02A8-07ED-EAA9-684C66F38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zh-CN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8C6F159-D036-C25B-8B2D-790144A09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zh-CN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5D184D4-9FEB-1915-BD18-645A45D593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AD52B-A57E-4455-A166-C86B190C6E6B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383DBCD-49E4-D027-7FC9-DCC698322C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9788FD-6F69-E819-D84D-1A904D322D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9BBD8-ED0A-4FF8-8B45-6A1F4C9A7C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543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865CF71-7141-6719-9EEF-652BF328286E}"/>
              </a:ext>
            </a:extLst>
          </p:cNvPr>
          <p:cNvSpPr/>
          <p:nvPr/>
        </p:nvSpPr>
        <p:spPr>
          <a:xfrm>
            <a:off x="225628" y="1062103"/>
            <a:ext cx="5624837" cy="450135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F2A0DDFD-A13D-E3F2-61BD-36094C4431AE}"/>
              </a:ext>
            </a:extLst>
          </p:cNvPr>
          <p:cNvSpPr/>
          <p:nvPr/>
        </p:nvSpPr>
        <p:spPr>
          <a:xfrm>
            <a:off x="4948959" y="5956735"/>
            <a:ext cx="2294082" cy="7320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MQTT_broker</a:t>
            </a:r>
            <a:endParaRPr lang="zh-CN" alt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コネクタ: カギ線 9">
            <a:extLst>
              <a:ext uri="{FF2B5EF4-FFF2-40B4-BE49-F238E27FC236}">
                <a16:creationId xmlns:a16="http://schemas.microsoft.com/office/drawing/2014/main" id="{44D26480-1D00-5AE2-B7DC-C26D97FE8C8F}"/>
              </a:ext>
            </a:extLst>
          </p:cNvPr>
          <p:cNvCxnSpPr>
            <a:cxnSpLocks/>
            <a:stCxn id="7" idx="3"/>
            <a:endCxn id="89" idx="2"/>
          </p:cNvCxnSpPr>
          <p:nvPr/>
        </p:nvCxnSpPr>
        <p:spPr>
          <a:xfrm flipV="1">
            <a:off x="7243041" y="5302806"/>
            <a:ext cx="1071777" cy="1019948"/>
          </a:xfrm>
          <a:prstGeom prst="bentConnector2">
            <a:avLst/>
          </a:prstGeom>
          <a:ln w="3810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B333F0B-EBBA-6EE7-204F-FB4A5A7CA691}"/>
              </a:ext>
            </a:extLst>
          </p:cNvPr>
          <p:cNvSpPr txBox="1"/>
          <p:nvPr/>
        </p:nvSpPr>
        <p:spPr>
          <a:xfrm>
            <a:off x="195668" y="5201903"/>
            <a:ext cx="1130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User_Side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A66DE6B-EB89-D766-5AC2-B5DAB88F7E0C}"/>
              </a:ext>
            </a:extLst>
          </p:cNvPr>
          <p:cNvSpPr txBox="1"/>
          <p:nvPr/>
        </p:nvSpPr>
        <p:spPr>
          <a:xfrm>
            <a:off x="6396183" y="5201902"/>
            <a:ext cx="116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Robot_Side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2CF83D21-161C-55DC-FB83-7F7BE8E14C37}"/>
              </a:ext>
            </a:extLst>
          </p:cNvPr>
          <p:cNvSpPr/>
          <p:nvPr/>
        </p:nvSpPr>
        <p:spPr>
          <a:xfrm>
            <a:off x="3012257" y="2189066"/>
            <a:ext cx="2567413" cy="2104787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200" b="1" dirty="0" err="1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Pub_MQTT</a:t>
            </a:r>
            <a:endParaRPr lang="en-US" altLang="zh-CN" sz="1200" b="1" dirty="0">
              <a:solidFill>
                <a:schemeClr val="tx1"/>
              </a:solidFill>
              <a:latin typeface="Times New Roman" panose="02020603050405020304" pitchFamily="18" charset="0"/>
              <a:ea typeface="ＭＳ ゴシック" panose="020B06090702050802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95C05F7B-3EDA-9E43-D561-85DE8A6DB631}"/>
              </a:ext>
            </a:extLst>
          </p:cNvPr>
          <p:cNvSpPr/>
          <p:nvPr/>
        </p:nvSpPr>
        <p:spPr>
          <a:xfrm>
            <a:off x="3224403" y="3533590"/>
            <a:ext cx="1363635" cy="52647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MessageHandlerPub()</a:t>
            </a:r>
            <a:endParaRPr lang="zh-CN" altLang="en-US" sz="1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コネクタ: カギ線 8">
            <a:extLst>
              <a:ext uri="{FF2B5EF4-FFF2-40B4-BE49-F238E27FC236}">
                <a16:creationId xmlns:a16="http://schemas.microsoft.com/office/drawing/2014/main" id="{56324789-68EB-15DD-9F81-CFE13D70C1E1}"/>
              </a:ext>
            </a:extLst>
          </p:cNvPr>
          <p:cNvCxnSpPr>
            <a:cxnSpLocks/>
            <a:stCxn id="62" idx="2"/>
            <a:endCxn id="7" idx="1"/>
          </p:cNvCxnSpPr>
          <p:nvPr/>
        </p:nvCxnSpPr>
        <p:spPr>
          <a:xfrm rot="16200000" flipH="1">
            <a:off x="4086117" y="5459911"/>
            <a:ext cx="982359" cy="743326"/>
          </a:xfrm>
          <a:prstGeom prst="bentConnector2">
            <a:avLst/>
          </a:prstGeom>
          <a:ln w="3810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B3070226-AB66-F127-D8CC-62195268A651}"/>
              </a:ext>
            </a:extLst>
          </p:cNvPr>
          <p:cNvSpPr/>
          <p:nvPr/>
        </p:nvSpPr>
        <p:spPr>
          <a:xfrm>
            <a:off x="759209" y="2985171"/>
            <a:ext cx="1191896" cy="794631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read_key</a:t>
            </a:r>
            <a:r>
              <a:rPr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zh-CN" alt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39FC0FEC-C221-96D2-FCC5-9AB6A0E0DF95}"/>
              </a:ext>
            </a:extLst>
          </p:cNvPr>
          <p:cNvSpPr/>
          <p:nvPr/>
        </p:nvSpPr>
        <p:spPr>
          <a:xfrm>
            <a:off x="3224404" y="2603357"/>
            <a:ext cx="1352056" cy="7164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 Selection</a:t>
            </a:r>
            <a:endParaRPr lang="en-US" altLang="ja-JP" sz="105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1-automatic</a:t>
            </a:r>
          </a:p>
          <a:p>
            <a:pPr algn="just"/>
            <a:r>
              <a:rPr lang="en-US" altLang="zh-CN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2-manual</a:t>
            </a:r>
          </a:p>
          <a:p>
            <a:pPr algn="just"/>
            <a:r>
              <a:rPr lang="en-US" altLang="zh-CN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3-exit (on-&gt;off)</a:t>
            </a:r>
            <a:endParaRPr lang="zh-CN" altLang="en-US" sz="1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414EF520-BC9E-7CBC-1811-E6516F5F9594}"/>
              </a:ext>
            </a:extLst>
          </p:cNvPr>
          <p:cNvCxnSpPr>
            <a:cxnSpLocks/>
            <a:stCxn id="22" idx="1"/>
            <a:endCxn id="18" idx="3"/>
          </p:cNvCxnSpPr>
          <p:nvPr/>
        </p:nvCxnSpPr>
        <p:spPr>
          <a:xfrm flipH="1">
            <a:off x="1951105" y="2961596"/>
            <a:ext cx="1273299" cy="4208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D8498947-D84E-312C-038B-95A2E1CB8E71}"/>
              </a:ext>
            </a:extLst>
          </p:cNvPr>
          <p:cNvCxnSpPr>
            <a:cxnSpLocks/>
            <a:stCxn id="18" idx="3"/>
            <a:endCxn id="16" idx="1"/>
          </p:cNvCxnSpPr>
          <p:nvPr/>
        </p:nvCxnSpPr>
        <p:spPr>
          <a:xfrm>
            <a:off x="1951105" y="3382487"/>
            <a:ext cx="1273298" cy="4143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EAC4DA48-E035-C58B-DE48-F54472BCD900}"/>
              </a:ext>
            </a:extLst>
          </p:cNvPr>
          <p:cNvSpPr txBox="1"/>
          <p:nvPr/>
        </p:nvSpPr>
        <p:spPr>
          <a:xfrm rot="20505174">
            <a:off x="2258326" y="2958520"/>
            <a:ext cx="5257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</a:t>
            </a:r>
            <a:endParaRPr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021009B9-487C-D06B-C327-9077C68E7C80}"/>
              </a:ext>
            </a:extLst>
          </p:cNvPr>
          <p:cNvSpPr txBox="1"/>
          <p:nvPr/>
        </p:nvSpPr>
        <p:spPr>
          <a:xfrm>
            <a:off x="3986321" y="6330069"/>
            <a:ext cx="10457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172.17.0.3:1883</a:t>
            </a:r>
            <a:endParaRPr lang="zh-CN" altLang="en-US" sz="1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E6510F6E-445C-A4BD-E8D6-32FDB69E75DC}"/>
              </a:ext>
            </a:extLst>
          </p:cNvPr>
          <p:cNvSpPr txBox="1"/>
          <p:nvPr/>
        </p:nvSpPr>
        <p:spPr>
          <a:xfrm rot="1126783">
            <a:off x="2172479" y="3605749"/>
            <a:ext cx="8046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key_operation</a:t>
            </a:r>
            <a:endParaRPr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3D1EFA60-23E5-E64D-63DE-9064D926E112}"/>
              </a:ext>
            </a:extLst>
          </p:cNvPr>
          <p:cNvSpPr/>
          <p:nvPr/>
        </p:nvSpPr>
        <p:spPr>
          <a:xfrm>
            <a:off x="3609685" y="4545764"/>
            <a:ext cx="1191896" cy="794631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MessageHandlerPub()</a:t>
            </a:r>
            <a:endParaRPr lang="zh-CN" alt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5E06F90B-35C8-3685-55A0-D78EA96B0C92}"/>
              </a:ext>
            </a:extLst>
          </p:cNvPr>
          <p:cNvCxnSpPr>
            <a:cxnSpLocks/>
            <a:stCxn id="22" idx="2"/>
            <a:endCxn id="16" idx="0"/>
          </p:cNvCxnSpPr>
          <p:nvPr/>
        </p:nvCxnSpPr>
        <p:spPr>
          <a:xfrm>
            <a:off x="3900432" y="3319834"/>
            <a:ext cx="5789" cy="2137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E8E6E8C5-FA67-6EEF-2682-D17F3E3B0934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3906221" y="4060063"/>
            <a:ext cx="453786" cy="4777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B5D5A447-72BF-3963-45C5-09E8149C87E7}"/>
              </a:ext>
            </a:extLst>
          </p:cNvPr>
          <p:cNvSpPr/>
          <p:nvPr/>
        </p:nvSpPr>
        <p:spPr>
          <a:xfrm>
            <a:off x="6341535" y="1062103"/>
            <a:ext cx="5624837" cy="450135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0ABBB506-2612-D8D4-F0FA-AC5CC8C9C002}"/>
              </a:ext>
            </a:extLst>
          </p:cNvPr>
          <p:cNvSpPr/>
          <p:nvPr/>
        </p:nvSpPr>
        <p:spPr>
          <a:xfrm>
            <a:off x="10237222" y="2009858"/>
            <a:ext cx="1384229" cy="68049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Turtlesim_auto()</a:t>
            </a:r>
            <a:endParaRPr lang="zh-CN" alt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0AA6FA41-5DAC-9F15-6216-9FC68DE2B447}"/>
              </a:ext>
            </a:extLst>
          </p:cNvPr>
          <p:cNvSpPr/>
          <p:nvPr/>
        </p:nvSpPr>
        <p:spPr>
          <a:xfrm>
            <a:off x="10240895" y="3123906"/>
            <a:ext cx="1384229" cy="68049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Turtlesim_manual()</a:t>
            </a:r>
            <a:endParaRPr lang="zh-CN" alt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3AF6817B-6C1B-34F0-E278-53B9DAC9BB7B}"/>
              </a:ext>
            </a:extLst>
          </p:cNvPr>
          <p:cNvSpPr/>
          <p:nvPr/>
        </p:nvSpPr>
        <p:spPr>
          <a:xfrm>
            <a:off x="7696517" y="4508175"/>
            <a:ext cx="1236601" cy="794631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MessageHandlerSub()</a:t>
            </a:r>
            <a:endParaRPr lang="zh-CN" alt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765CC66A-D136-60C1-4F4B-03B77553F396}"/>
              </a:ext>
            </a:extLst>
          </p:cNvPr>
          <p:cNvSpPr/>
          <p:nvPr/>
        </p:nvSpPr>
        <p:spPr>
          <a:xfrm>
            <a:off x="6590500" y="2166605"/>
            <a:ext cx="2567413" cy="2104787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200" b="1" dirty="0" err="1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Sub_MQTT</a:t>
            </a:r>
            <a:endParaRPr lang="en-US" altLang="zh-CN" sz="1200" b="1" dirty="0">
              <a:solidFill>
                <a:schemeClr val="tx1"/>
              </a:solidFill>
              <a:latin typeface="Times New Roman" panose="02020603050405020304" pitchFamily="18" charset="0"/>
              <a:ea typeface="ＭＳ ゴシック" panose="020B06090702050802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89C9D514-3F21-484E-0FD0-3622048A1BDA}"/>
              </a:ext>
            </a:extLst>
          </p:cNvPr>
          <p:cNvSpPr/>
          <p:nvPr/>
        </p:nvSpPr>
        <p:spPr>
          <a:xfrm>
            <a:off x="7076969" y="3354846"/>
            <a:ext cx="1691980" cy="77225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MessageHandlerSub()</a:t>
            </a:r>
          </a:p>
          <a:p>
            <a:pPr algn="just"/>
            <a:r>
              <a:rPr lang="en-US" altLang="zh-CN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1-automatic</a:t>
            </a:r>
          </a:p>
          <a:p>
            <a:pPr algn="just"/>
            <a:r>
              <a:rPr lang="en-US" altLang="zh-CN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2-manual</a:t>
            </a:r>
          </a:p>
          <a:p>
            <a:pPr algn="just"/>
            <a:r>
              <a:rPr lang="en-US" altLang="zh-CN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3-exit</a:t>
            </a:r>
            <a:endParaRPr lang="zh-CN" altLang="en-US" sz="1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4" name="直線矢印コネクタ 93">
            <a:extLst>
              <a:ext uri="{FF2B5EF4-FFF2-40B4-BE49-F238E27FC236}">
                <a16:creationId xmlns:a16="http://schemas.microsoft.com/office/drawing/2014/main" id="{2F898DB3-676F-904A-0105-1BBB2D08CF78}"/>
              </a:ext>
            </a:extLst>
          </p:cNvPr>
          <p:cNvCxnSpPr>
            <a:cxnSpLocks/>
            <a:stCxn id="89" idx="0"/>
            <a:endCxn id="93" idx="2"/>
          </p:cNvCxnSpPr>
          <p:nvPr/>
        </p:nvCxnSpPr>
        <p:spPr>
          <a:xfrm flipH="1" flipV="1">
            <a:off x="7922959" y="4127099"/>
            <a:ext cx="391859" cy="3810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4E50B2D6-B39C-B9B9-A567-A2BE106E18AA}"/>
              </a:ext>
            </a:extLst>
          </p:cNvPr>
          <p:cNvSpPr txBox="1"/>
          <p:nvPr/>
        </p:nvSpPr>
        <p:spPr>
          <a:xfrm>
            <a:off x="7173666" y="6322754"/>
            <a:ext cx="10457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172.17.0.3:1883</a:t>
            </a:r>
            <a:endParaRPr lang="zh-CN" altLang="en-US" sz="1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4" name="直線矢印コネクタ 113">
            <a:extLst>
              <a:ext uri="{FF2B5EF4-FFF2-40B4-BE49-F238E27FC236}">
                <a16:creationId xmlns:a16="http://schemas.microsoft.com/office/drawing/2014/main" id="{0DC0CA81-C1EC-0E02-2600-A4C6500EC4A2}"/>
              </a:ext>
            </a:extLst>
          </p:cNvPr>
          <p:cNvCxnSpPr>
            <a:cxnSpLocks/>
            <a:stCxn id="93" idx="3"/>
            <a:endCxn id="84" idx="1"/>
          </p:cNvCxnSpPr>
          <p:nvPr/>
        </p:nvCxnSpPr>
        <p:spPr>
          <a:xfrm flipV="1">
            <a:off x="8768949" y="2350104"/>
            <a:ext cx="1468273" cy="13908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矢印コネクタ 116">
            <a:extLst>
              <a:ext uri="{FF2B5EF4-FFF2-40B4-BE49-F238E27FC236}">
                <a16:creationId xmlns:a16="http://schemas.microsoft.com/office/drawing/2014/main" id="{EA7FAA88-0369-4BDC-0301-37E92354E197}"/>
              </a:ext>
            </a:extLst>
          </p:cNvPr>
          <p:cNvCxnSpPr>
            <a:cxnSpLocks/>
            <a:stCxn id="93" idx="3"/>
            <a:endCxn id="85" idx="1"/>
          </p:cNvCxnSpPr>
          <p:nvPr/>
        </p:nvCxnSpPr>
        <p:spPr>
          <a:xfrm flipV="1">
            <a:off x="8768949" y="3464152"/>
            <a:ext cx="1471946" cy="2768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テキスト ボックス 119">
            <a:extLst>
              <a:ext uri="{FF2B5EF4-FFF2-40B4-BE49-F238E27FC236}">
                <a16:creationId xmlns:a16="http://schemas.microsoft.com/office/drawing/2014/main" id="{BAB92C69-BF2B-E769-D4C6-99B46F4101EA}"/>
              </a:ext>
            </a:extLst>
          </p:cNvPr>
          <p:cNvSpPr txBox="1"/>
          <p:nvPr/>
        </p:nvSpPr>
        <p:spPr>
          <a:xfrm rot="21296640">
            <a:off x="9077964" y="3512664"/>
            <a:ext cx="11111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 key_operation</a:t>
            </a:r>
            <a:endParaRPr lang="zh-CN" alt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テキスト ボックス 120">
            <a:extLst>
              <a:ext uri="{FF2B5EF4-FFF2-40B4-BE49-F238E27FC236}">
                <a16:creationId xmlns:a16="http://schemas.microsoft.com/office/drawing/2014/main" id="{0B3532FE-15BA-0CE7-16C8-C07D0C7B946B}"/>
              </a:ext>
            </a:extLst>
          </p:cNvPr>
          <p:cNvSpPr txBox="1"/>
          <p:nvPr/>
        </p:nvSpPr>
        <p:spPr>
          <a:xfrm rot="21207369">
            <a:off x="9328099" y="3320103"/>
            <a:ext cx="5625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</a:t>
            </a:r>
            <a:endParaRPr lang="zh-CN" alt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テキスト ボックス 121">
            <a:extLst>
              <a:ext uri="{FF2B5EF4-FFF2-40B4-BE49-F238E27FC236}">
                <a16:creationId xmlns:a16="http://schemas.microsoft.com/office/drawing/2014/main" id="{2C39228A-8636-2E27-2F3F-8B1FDDD18077}"/>
              </a:ext>
            </a:extLst>
          </p:cNvPr>
          <p:cNvSpPr txBox="1"/>
          <p:nvPr/>
        </p:nvSpPr>
        <p:spPr>
          <a:xfrm rot="19195559">
            <a:off x="9216005" y="2680934"/>
            <a:ext cx="675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</a:t>
            </a:r>
            <a:endParaRPr lang="zh-CN" alt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" name="正方形/長方形 139">
            <a:extLst>
              <a:ext uri="{FF2B5EF4-FFF2-40B4-BE49-F238E27FC236}">
                <a16:creationId xmlns:a16="http://schemas.microsoft.com/office/drawing/2014/main" id="{9B4F1982-1943-D138-79B2-7F872F44C856}"/>
              </a:ext>
            </a:extLst>
          </p:cNvPr>
          <p:cNvSpPr/>
          <p:nvPr/>
        </p:nvSpPr>
        <p:spPr>
          <a:xfrm>
            <a:off x="229587" y="6168581"/>
            <a:ext cx="720000" cy="252000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1" name="正方形/長方形 140">
            <a:extLst>
              <a:ext uri="{FF2B5EF4-FFF2-40B4-BE49-F238E27FC236}">
                <a16:creationId xmlns:a16="http://schemas.microsoft.com/office/drawing/2014/main" id="{816437CA-4FB9-7174-F454-FB8E30DF6B37}"/>
              </a:ext>
            </a:extLst>
          </p:cNvPr>
          <p:cNvSpPr/>
          <p:nvPr/>
        </p:nvSpPr>
        <p:spPr>
          <a:xfrm>
            <a:off x="230457" y="6513708"/>
            <a:ext cx="720000" cy="216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" name="テキスト ボックス 141">
            <a:extLst>
              <a:ext uri="{FF2B5EF4-FFF2-40B4-BE49-F238E27FC236}">
                <a16:creationId xmlns:a16="http://schemas.microsoft.com/office/drawing/2014/main" id="{B71CCD73-D5E0-80A6-51BE-21F2E83E5420}"/>
              </a:ext>
            </a:extLst>
          </p:cNvPr>
          <p:cNvSpPr txBox="1"/>
          <p:nvPr/>
        </p:nvSpPr>
        <p:spPr>
          <a:xfrm>
            <a:off x="945475" y="6185747"/>
            <a:ext cx="54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endParaRPr lang="zh-CN" alt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" name="テキスト ボックス 142">
            <a:extLst>
              <a:ext uri="{FF2B5EF4-FFF2-40B4-BE49-F238E27FC236}">
                <a16:creationId xmlns:a16="http://schemas.microsoft.com/office/drawing/2014/main" id="{8F36DEF0-0848-007B-E028-FD80B5B8CDFD}"/>
              </a:ext>
            </a:extLst>
          </p:cNvPr>
          <p:cNvSpPr txBox="1"/>
          <p:nvPr/>
        </p:nvSpPr>
        <p:spPr>
          <a:xfrm>
            <a:off x="925543" y="6506292"/>
            <a:ext cx="9822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Docker container</a:t>
            </a:r>
            <a:endParaRPr lang="zh-CN" alt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" name="正方形/長方形 143">
            <a:extLst>
              <a:ext uri="{FF2B5EF4-FFF2-40B4-BE49-F238E27FC236}">
                <a16:creationId xmlns:a16="http://schemas.microsoft.com/office/drawing/2014/main" id="{F8F9FBC8-E7E5-EC9A-34E4-1D805260BAF8}"/>
              </a:ext>
            </a:extLst>
          </p:cNvPr>
          <p:cNvSpPr/>
          <p:nvPr/>
        </p:nvSpPr>
        <p:spPr>
          <a:xfrm>
            <a:off x="225475" y="5834828"/>
            <a:ext cx="720000" cy="25200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テキスト ボックス 144">
            <a:extLst>
              <a:ext uri="{FF2B5EF4-FFF2-40B4-BE49-F238E27FC236}">
                <a16:creationId xmlns:a16="http://schemas.microsoft.com/office/drawing/2014/main" id="{E7BDCA76-0188-5238-B9DF-B8C2FBD1A2EB}"/>
              </a:ext>
            </a:extLst>
          </p:cNvPr>
          <p:cNvSpPr txBox="1"/>
          <p:nvPr/>
        </p:nvSpPr>
        <p:spPr>
          <a:xfrm>
            <a:off x="945475" y="5857997"/>
            <a:ext cx="10377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Executable File</a:t>
            </a:r>
            <a:endParaRPr lang="zh-CN" alt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432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8212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0577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2140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32250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69913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02927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68311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21189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88564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0479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865CF71-7141-6719-9EEF-652BF328286E}"/>
              </a:ext>
            </a:extLst>
          </p:cNvPr>
          <p:cNvSpPr/>
          <p:nvPr/>
        </p:nvSpPr>
        <p:spPr>
          <a:xfrm>
            <a:off x="225628" y="1133347"/>
            <a:ext cx="5624837" cy="450135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F2A0DDFD-A13D-E3F2-61BD-36094C4431AE}"/>
              </a:ext>
            </a:extLst>
          </p:cNvPr>
          <p:cNvSpPr/>
          <p:nvPr/>
        </p:nvSpPr>
        <p:spPr>
          <a:xfrm>
            <a:off x="5254913" y="6029097"/>
            <a:ext cx="1855602" cy="6019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MQTT_broker</a:t>
            </a:r>
            <a:endParaRPr lang="zh-CN" alt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コネクタ: カギ線 9">
            <a:extLst>
              <a:ext uri="{FF2B5EF4-FFF2-40B4-BE49-F238E27FC236}">
                <a16:creationId xmlns:a16="http://schemas.microsoft.com/office/drawing/2014/main" id="{44D26480-1D00-5AE2-B7DC-C26D97FE8C8F}"/>
              </a:ext>
            </a:extLst>
          </p:cNvPr>
          <p:cNvCxnSpPr>
            <a:cxnSpLocks/>
            <a:stCxn id="7" idx="3"/>
            <a:endCxn id="89" idx="2"/>
          </p:cNvCxnSpPr>
          <p:nvPr/>
        </p:nvCxnSpPr>
        <p:spPr>
          <a:xfrm flipV="1">
            <a:off x="7110515" y="5070764"/>
            <a:ext cx="1119831" cy="1259305"/>
          </a:xfrm>
          <a:prstGeom prst="bentConnector2">
            <a:avLst/>
          </a:prstGeom>
          <a:ln w="38100">
            <a:solidFill>
              <a:srgbClr val="70AD47">
                <a:alpha val="60000"/>
              </a:srgb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B333F0B-EBBA-6EE7-204F-FB4A5A7CA691}"/>
              </a:ext>
            </a:extLst>
          </p:cNvPr>
          <p:cNvSpPr txBox="1"/>
          <p:nvPr/>
        </p:nvSpPr>
        <p:spPr>
          <a:xfrm>
            <a:off x="195668" y="5273147"/>
            <a:ext cx="1130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User_Side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A66DE6B-EB89-D766-5AC2-B5DAB88F7E0C}"/>
              </a:ext>
            </a:extLst>
          </p:cNvPr>
          <p:cNvSpPr txBox="1"/>
          <p:nvPr/>
        </p:nvSpPr>
        <p:spPr>
          <a:xfrm>
            <a:off x="6396183" y="5273146"/>
            <a:ext cx="116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Robot_Side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2CF83D21-161C-55DC-FB83-7F7BE8E14C37}"/>
              </a:ext>
            </a:extLst>
          </p:cNvPr>
          <p:cNvSpPr/>
          <p:nvPr/>
        </p:nvSpPr>
        <p:spPr>
          <a:xfrm>
            <a:off x="2315570" y="2046560"/>
            <a:ext cx="2567413" cy="2104787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200" b="1" dirty="0" err="1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Pub_MQTT</a:t>
            </a:r>
            <a:endParaRPr lang="en-US" altLang="zh-CN" sz="1200" b="1" dirty="0">
              <a:solidFill>
                <a:schemeClr val="tx1"/>
              </a:solidFill>
              <a:latin typeface="Times New Roman" panose="02020603050405020304" pitchFamily="18" charset="0"/>
              <a:ea typeface="ＭＳ ゴシック" panose="020B06090702050802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95C05F7B-3EDA-9E43-D561-85DE8A6DB631}"/>
              </a:ext>
            </a:extLst>
          </p:cNvPr>
          <p:cNvSpPr/>
          <p:nvPr/>
        </p:nvSpPr>
        <p:spPr>
          <a:xfrm>
            <a:off x="2713310" y="3309873"/>
            <a:ext cx="1273298" cy="72620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MessageHandlerPub()</a:t>
            </a:r>
            <a:endParaRPr lang="zh-CN" altLang="en-US" sz="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コネクタ: カギ線 8">
            <a:extLst>
              <a:ext uri="{FF2B5EF4-FFF2-40B4-BE49-F238E27FC236}">
                <a16:creationId xmlns:a16="http://schemas.microsoft.com/office/drawing/2014/main" id="{56324789-68EB-15DD-9F81-CFE13D70C1E1}"/>
              </a:ext>
            </a:extLst>
          </p:cNvPr>
          <p:cNvCxnSpPr>
            <a:cxnSpLocks/>
            <a:stCxn id="62" idx="2"/>
            <a:endCxn id="7" idx="1"/>
          </p:cNvCxnSpPr>
          <p:nvPr/>
        </p:nvCxnSpPr>
        <p:spPr>
          <a:xfrm rot="16200000" flipH="1">
            <a:off x="3171437" y="4246593"/>
            <a:ext cx="1205722" cy="2961229"/>
          </a:xfrm>
          <a:prstGeom prst="bentConnector2">
            <a:avLst/>
          </a:prstGeom>
          <a:ln w="38100">
            <a:solidFill>
              <a:srgbClr val="70AD47">
                <a:alpha val="60000"/>
              </a:srgb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B3070226-AB66-F127-D8CC-62195268A651}"/>
              </a:ext>
            </a:extLst>
          </p:cNvPr>
          <p:cNvSpPr/>
          <p:nvPr/>
        </p:nvSpPr>
        <p:spPr>
          <a:xfrm>
            <a:off x="490847" y="3171978"/>
            <a:ext cx="752150" cy="306379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read_key</a:t>
            </a:r>
            <a:r>
              <a:rPr lang="en-US" altLang="zh-CN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zh-CN" altLang="en-US" sz="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39FC0FEC-C221-96D2-FCC5-9AB6A0E0DF95}"/>
              </a:ext>
            </a:extLst>
          </p:cNvPr>
          <p:cNvSpPr/>
          <p:nvPr/>
        </p:nvSpPr>
        <p:spPr>
          <a:xfrm>
            <a:off x="2645832" y="2353018"/>
            <a:ext cx="1735525" cy="72620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 Selection</a:t>
            </a:r>
            <a:endParaRPr lang="en-US" altLang="ja-JP" sz="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1-automatic</a:t>
            </a:r>
          </a:p>
          <a:p>
            <a:pPr algn="just"/>
            <a:r>
              <a:rPr lang="en-US" altLang="zh-CN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2-manual</a:t>
            </a:r>
          </a:p>
          <a:p>
            <a:pPr algn="just"/>
            <a:r>
              <a:rPr lang="en-US" altLang="zh-CN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3-exit (on-&gt;off)</a:t>
            </a:r>
          </a:p>
          <a:p>
            <a:pPr algn="just"/>
            <a:r>
              <a:rPr lang="en-US" altLang="zh-CN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4-reload_library</a:t>
            </a:r>
            <a:endParaRPr lang="zh-CN" altLang="en-US" sz="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414EF520-BC9E-7CBC-1811-E6516F5F9594}"/>
              </a:ext>
            </a:extLst>
          </p:cNvPr>
          <p:cNvCxnSpPr>
            <a:cxnSpLocks/>
            <a:stCxn id="22" idx="1"/>
            <a:endCxn id="18" idx="3"/>
          </p:cNvCxnSpPr>
          <p:nvPr/>
        </p:nvCxnSpPr>
        <p:spPr>
          <a:xfrm flipH="1">
            <a:off x="1242997" y="2716121"/>
            <a:ext cx="1402835" cy="6090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D8498947-D84E-312C-038B-95A2E1CB8E71}"/>
              </a:ext>
            </a:extLst>
          </p:cNvPr>
          <p:cNvCxnSpPr>
            <a:cxnSpLocks/>
            <a:stCxn id="18" idx="3"/>
            <a:endCxn id="16" idx="1"/>
          </p:cNvCxnSpPr>
          <p:nvPr/>
        </p:nvCxnSpPr>
        <p:spPr>
          <a:xfrm>
            <a:off x="1242997" y="3325168"/>
            <a:ext cx="1470313" cy="3478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EAC4DA48-E035-C58B-DE48-F54472BCD900}"/>
              </a:ext>
            </a:extLst>
          </p:cNvPr>
          <p:cNvSpPr txBox="1"/>
          <p:nvPr/>
        </p:nvSpPr>
        <p:spPr>
          <a:xfrm rot="20145352">
            <a:off x="1551082" y="2871249"/>
            <a:ext cx="5257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</a:t>
            </a:r>
            <a:endParaRPr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021009B9-487C-D06B-C327-9077C68E7C80}"/>
              </a:ext>
            </a:extLst>
          </p:cNvPr>
          <p:cNvSpPr txBox="1"/>
          <p:nvPr/>
        </p:nvSpPr>
        <p:spPr>
          <a:xfrm>
            <a:off x="4177636" y="6345904"/>
            <a:ext cx="10457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172.17.0.3:1883</a:t>
            </a:r>
            <a:endParaRPr lang="zh-CN" altLang="en-US" sz="1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E6510F6E-445C-A4BD-E8D6-32FDB69E75DC}"/>
              </a:ext>
            </a:extLst>
          </p:cNvPr>
          <p:cNvSpPr txBox="1"/>
          <p:nvPr/>
        </p:nvSpPr>
        <p:spPr>
          <a:xfrm rot="678542">
            <a:off x="1506417" y="3437113"/>
            <a:ext cx="8046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key_operation</a:t>
            </a:r>
            <a:endParaRPr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3D1EFA60-23E5-E64D-63DE-9064D926E112}"/>
              </a:ext>
            </a:extLst>
          </p:cNvPr>
          <p:cNvSpPr/>
          <p:nvPr/>
        </p:nvSpPr>
        <p:spPr>
          <a:xfrm>
            <a:off x="1606783" y="4798760"/>
            <a:ext cx="1373802" cy="325587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MessageHandlerPub()</a:t>
            </a:r>
            <a:endParaRPr lang="zh-CN" altLang="en-US" sz="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5E06F90B-35C8-3685-55A0-D78EA96B0C92}"/>
              </a:ext>
            </a:extLst>
          </p:cNvPr>
          <p:cNvCxnSpPr>
            <a:cxnSpLocks/>
            <a:stCxn id="22" idx="2"/>
            <a:endCxn id="16" idx="0"/>
          </p:cNvCxnSpPr>
          <p:nvPr/>
        </p:nvCxnSpPr>
        <p:spPr>
          <a:xfrm flipH="1">
            <a:off x="3349959" y="3079224"/>
            <a:ext cx="163636" cy="2306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E8E6E8C5-FA67-6EEF-2682-D17F3E3B0934}"/>
              </a:ext>
            </a:extLst>
          </p:cNvPr>
          <p:cNvCxnSpPr>
            <a:cxnSpLocks/>
            <a:stCxn id="16" idx="2"/>
            <a:endCxn id="62" idx="0"/>
          </p:cNvCxnSpPr>
          <p:nvPr/>
        </p:nvCxnSpPr>
        <p:spPr>
          <a:xfrm flipH="1">
            <a:off x="2293684" y="4036079"/>
            <a:ext cx="1056275" cy="7626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B5D5A447-72BF-3963-45C5-09E8149C87E7}"/>
              </a:ext>
            </a:extLst>
          </p:cNvPr>
          <p:cNvSpPr/>
          <p:nvPr/>
        </p:nvSpPr>
        <p:spPr>
          <a:xfrm>
            <a:off x="6341535" y="1133347"/>
            <a:ext cx="5624837" cy="450135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0ABBB506-2612-D8D4-F0FA-AC5CC8C9C002}"/>
              </a:ext>
            </a:extLst>
          </p:cNvPr>
          <p:cNvSpPr/>
          <p:nvPr/>
        </p:nvSpPr>
        <p:spPr>
          <a:xfrm>
            <a:off x="10396420" y="1879234"/>
            <a:ext cx="819037" cy="33465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LibTurtlesimAuto.so</a:t>
            </a:r>
            <a:endParaRPr lang="zh-CN" altLang="en-US" sz="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0AA6FA41-5DAC-9F15-6216-9FC68DE2B447}"/>
              </a:ext>
            </a:extLst>
          </p:cNvPr>
          <p:cNvSpPr/>
          <p:nvPr/>
        </p:nvSpPr>
        <p:spPr>
          <a:xfrm>
            <a:off x="10313766" y="3509730"/>
            <a:ext cx="819036" cy="334651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LibTurtlesimManual.so</a:t>
            </a:r>
            <a:endParaRPr lang="zh-CN" altLang="en-US" sz="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3AF6817B-6C1B-34F0-E278-53B9DAC9BB7B}"/>
              </a:ext>
            </a:extLst>
          </p:cNvPr>
          <p:cNvSpPr/>
          <p:nvPr/>
        </p:nvSpPr>
        <p:spPr>
          <a:xfrm>
            <a:off x="7633366" y="4770153"/>
            <a:ext cx="1193959" cy="300611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MessageHandlerSub()</a:t>
            </a:r>
            <a:endParaRPr lang="zh-CN" altLang="en-US" sz="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765CC66A-D136-60C1-4F4B-03B77553F396}"/>
              </a:ext>
            </a:extLst>
          </p:cNvPr>
          <p:cNvSpPr/>
          <p:nvPr/>
        </p:nvSpPr>
        <p:spPr>
          <a:xfrm>
            <a:off x="6590500" y="2237849"/>
            <a:ext cx="2567413" cy="2104787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200" b="1" dirty="0" err="1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Sub_MQTT</a:t>
            </a:r>
            <a:endParaRPr lang="en-US" altLang="zh-CN" sz="1200" b="1" dirty="0">
              <a:solidFill>
                <a:schemeClr val="tx1"/>
              </a:solidFill>
              <a:latin typeface="Times New Roman" panose="02020603050405020304" pitchFamily="18" charset="0"/>
              <a:ea typeface="ＭＳ ゴシック" panose="020B06090702050802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89C9D514-3F21-484E-0FD0-3622048A1BDA}"/>
              </a:ext>
            </a:extLst>
          </p:cNvPr>
          <p:cNvSpPr/>
          <p:nvPr/>
        </p:nvSpPr>
        <p:spPr>
          <a:xfrm>
            <a:off x="7016258" y="2718374"/>
            <a:ext cx="1651009" cy="93564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MessageHandlerSub()</a:t>
            </a:r>
          </a:p>
          <a:p>
            <a:pPr algn="just"/>
            <a:r>
              <a:rPr lang="en-US" altLang="zh-CN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1-automatic</a:t>
            </a:r>
          </a:p>
          <a:p>
            <a:pPr algn="just"/>
            <a:r>
              <a:rPr lang="en-US" altLang="zh-CN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2-manual</a:t>
            </a:r>
          </a:p>
          <a:p>
            <a:pPr algn="just"/>
            <a:r>
              <a:rPr lang="en-US" altLang="zh-CN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3-exit</a:t>
            </a:r>
          </a:p>
          <a:p>
            <a:pPr algn="just"/>
            <a:r>
              <a:rPr lang="en-US" altLang="zh-CN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4-reload_library</a:t>
            </a:r>
            <a:endParaRPr lang="zh-CN" altLang="en-US" sz="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4" name="直線矢印コネクタ 93">
            <a:extLst>
              <a:ext uri="{FF2B5EF4-FFF2-40B4-BE49-F238E27FC236}">
                <a16:creationId xmlns:a16="http://schemas.microsoft.com/office/drawing/2014/main" id="{2F898DB3-676F-904A-0105-1BBB2D08CF78}"/>
              </a:ext>
            </a:extLst>
          </p:cNvPr>
          <p:cNvCxnSpPr>
            <a:cxnSpLocks/>
            <a:stCxn id="89" idx="0"/>
            <a:endCxn id="93" idx="2"/>
          </p:cNvCxnSpPr>
          <p:nvPr/>
        </p:nvCxnSpPr>
        <p:spPr>
          <a:xfrm flipH="1" flipV="1">
            <a:off x="7841763" y="3654020"/>
            <a:ext cx="388583" cy="11161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4E50B2D6-B39C-B9B9-A567-A2BE106E18AA}"/>
              </a:ext>
            </a:extLst>
          </p:cNvPr>
          <p:cNvSpPr txBox="1"/>
          <p:nvPr/>
        </p:nvSpPr>
        <p:spPr>
          <a:xfrm>
            <a:off x="7173666" y="6322754"/>
            <a:ext cx="10457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172.17.0.3:1883</a:t>
            </a:r>
            <a:endParaRPr lang="zh-CN" altLang="en-US" sz="1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4" name="直線矢印コネクタ 113">
            <a:extLst>
              <a:ext uri="{FF2B5EF4-FFF2-40B4-BE49-F238E27FC236}">
                <a16:creationId xmlns:a16="http://schemas.microsoft.com/office/drawing/2014/main" id="{0DC0CA81-C1EC-0E02-2600-A4C6500EC4A2}"/>
              </a:ext>
            </a:extLst>
          </p:cNvPr>
          <p:cNvCxnSpPr>
            <a:cxnSpLocks/>
            <a:stCxn id="93" idx="3"/>
            <a:endCxn id="84" idx="1"/>
          </p:cNvCxnSpPr>
          <p:nvPr/>
        </p:nvCxnSpPr>
        <p:spPr>
          <a:xfrm flipV="1">
            <a:off x="8667267" y="2046560"/>
            <a:ext cx="1729153" cy="11396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矢印コネクタ 116">
            <a:extLst>
              <a:ext uri="{FF2B5EF4-FFF2-40B4-BE49-F238E27FC236}">
                <a16:creationId xmlns:a16="http://schemas.microsoft.com/office/drawing/2014/main" id="{EA7FAA88-0369-4BDC-0301-37E92354E197}"/>
              </a:ext>
            </a:extLst>
          </p:cNvPr>
          <p:cNvCxnSpPr>
            <a:cxnSpLocks/>
            <a:stCxn id="93" idx="3"/>
            <a:endCxn id="85" idx="1"/>
          </p:cNvCxnSpPr>
          <p:nvPr/>
        </p:nvCxnSpPr>
        <p:spPr>
          <a:xfrm>
            <a:off x="8667267" y="3186197"/>
            <a:ext cx="1646499" cy="4908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テキスト ボックス 119">
            <a:extLst>
              <a:ext uri="{FF2B5EF4-FFF2-40B4-BE49-F238E27FC236}">
                <a16:creationId xmlns:a16="http://schemas.microsoft.com/office/drawing/2014/main" id="{BAB92C69-BF2B-E769-D4C6-99B46F4101EA}"/>
              </a:ext>
            </a:extLst>
          </p:cNvPr>
          <p:cNvSpPr txBox="1"/>
          <p:nvPr/>
        </p:nvSpPr>
        <p:spPr>
          <a:xfrm rot="1008116">
            <a:off x="9063133" y="3449277"/>
            <a:ext cx="11111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 key_operation</a:t>
            </a:r>
            <a:endParaRPr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テキスト ボックス 120">
            <a:extLst>
              <a:ext uri="{FF2B5EF4-FFF2-40B4-BE49-F238E27FC236}">
                <a16:creationId xmlns:a16="http://schemas.microsoft.com/office/drawing/2014/main" id="{0B3532FE-15BA-0CE7-16C8-C07D0C7B946B}"/>
              </a:ext>
            </a:extLst>
          </p:cNvPr>
          <p:cNvSpPr txBox="1"/>
          <p:nvPr/>
        </p:nvSpPr>
        <p:spPr>
          <a:xfrm rot="1018962">
            <a:off x="9337409" y="3282516"/>
            <a:ext cx="5625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</a:t>
            </a:r>
            <a:endParaRPr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テキスト ボックス 121">
            <a:extLst>
              <a:ext uri="{FF2B5EF4-FFF2-40B4-BE49-F238E27FC236}">
                <a16:creationId xmlns:a16="http://schemas.microsoft.com/office/drawing/2014/main" id="{2C39228A-8636-2E27-2F3F-8B1FDDD18077}"/>
              </a:ext>
            </a:extLst>
          </p:cNvPr>
          <p:cNvSpPr txBox="1"/>
          <p:nvPr/>
        </p:nvSpPr>
        <p:spPr>
          <a:xfrm rot="19703706">
            <a:off x="9281104" y="2361194"/>
            <a:ext cx="6751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</a:t>
            </a:r>
            <a:endParaRPr lang="zh-CN" alt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" name="正方形/長方形 139">
            <a:extLst>
              <a:ext uri="{FF2B5EF4-FFF2-40B4-BE49-F238E27FC236}">
                <a16:creationId xmlns:a16="http://schemas.microsoft.com/office/drawing/2014/main" id="{9B4F1982-1943-D138-79B2-7F872F44C856}"/>
              </a:ext>
            </a:extLst>
          </p:cNvPr>
          <p:cNvSpPr/>
          <p:nvPr/>
        </p:nvSpPr>
        <p:spPr>
          <a:xfrm>
            <a:off x="229587" y="6168581"/>
            <a:ext cx="401836" cy="161488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1" name="正方形/長方形 140">
            <a:extLst>
              <a:ext uri="{FF2B5EF4-FFF2-40B4-BE49-F238E27FC236}">
                <a16:creationId xmlns:a16="http://schemas.microsoft.com/office/drawing/2014/main" id="{816437CA-4FB9-7174-F454-FB8E30DF6B37}"/>
              </a:ext>
            </a:extLst>
          </p:cNvPr>
          <p:cNvSpPr/>
          <p:nvPr/>
        </p:nvSpPr>
        <p:spPr>
          <a:xfrm>
            <a:off x="230457" y="6513708"/>
            <a:ext cx="400966" cy="16148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" name="テキスト ボックス 141">
            <a:extLst>
              <a:ext uri="{FF2B5EF4-FFF2-40B4-BE49-F238E27FC236}">
                <a16:creationId xmlns:a16="http://schemas.microsoft.com/office/drawing/2014/main" id="{B71CCD73-D5E0-80A6-51BE-21F2E83E5420}"/>
              </a:ext>
            </a:extLst>
          </p:cNvPr>
          <p:cNvSpPr txBox="1"/>
          <p:nvPr/>
        </p:nvSpPr>
        <p:spPr>
          <a:xfrm>
            <a:off x="636418" y="6141603"/>
            <a:ext cx="5113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endParaRPr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" name="テキスト ボックス 142">
            <a:extLst>
              <a:ext uri="{FF2B5EF4-FFF2-40B4-BE49-F238E27FC236}">
                <a16:creationId xmlns:a16="http://schemas.microsoft.com/office/drawing/2014/main" id="{8F36DEF0-0848-007B-E028-FD80B5B8CDFD}"/>
              </a:ext>
            </a:extLst>
          </p:cNvPr>
          <p:cNvSpPr txBox="1"/>
          <p:nvPr/>
        </p:nvSpPr>
        <p:spPr>
          <a:xfrm>
            <a:off x="636418" y="6491845"/>
            <a:ext cx="6065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  <a:endParaRPr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" name="正方形/長方形 143">
            <a:extLst>
              <a:ext uri="{FF2B5EF4-FFF2-40B4-BE49-F238E27FC236}">
                <a16:creationId xmlns:a16="http://schemas.microsoft.com/office/drawing/2014/main" id="{F8F9FBC8-E7E5-EC9A-34E4-1D805260BAF8}"/>
              </a:ext>
            </a:extLst>
          </p:cNvPr>
          <p:cNvSpPr/>
          <p:nvPr/>
        </p:nvSpPr>
        <p:spPr>
          <a:xfrm>
            <a:off x="225475" y="5834828"/>
            <a:ext cx="405948" cy="165657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テキスト ボックス 144">
            <a:extLst>
              <a:ext uri="{FF2B5EF4-FFF2-40B4-BE49-F238E27FC236}">
                <a16:creationId xmlns:a16="http://schemas.microsoft.com/office/drawing/2014/main" id="{E7BDCA76-0188-5238-B9DF-B8C2FBD1A2EB}"/>
              </a:ext>
            </a:extLst>
          </p:cNvPr>
          <p:cNvSpPr txBox="1"/>
          <p:nvPr/>
        </p:nvSpPr>
        <p:spPr>
          <a:xfrm>
            <a:off x="626753" y="5818339"/>
            <a:ext cx="8301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Executable File</a:t>
            </a:r>
            <a:endParaRPr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3A842194-E92C-E111-E11F-14EA2C9FF051}"/>
              </a:ext>
            </a:extLst>
          </p:cNvPr>
          <p:cNvSpPr/>
          <p:nvPr/>
        </p:nvSpPr>
        <p:spPr>
          <a:xfrm>
            <a:off x="3722502" y="4500716"/>
            <a:ext cx="1160481" cy="360514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LogHandlerSub()</a:t>
            </a:r>
            <a:endParaRPr lang="zh-CN" altLang="en-US" sz="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24510CF0-8B14-3F87-5F59-DB4345A2C245}"/>
              </a:ext>
            </a:extLst>
          </p:cNvPr>
          <p:cNvSpPr/>
          <p:nvPr/>
        </p:nvSpPr>
        <p:spPr>
          <a:xfrm>
            <a:off x="9503057" y="4288194"/>
            <a:ext cx="943270" cy="334651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LogHandlerPub()</a:t>
            </a:r>
            <a:endParaRPr lang="zh-CN" altLang="en-US" sz="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コネクタ: カギ線 18">
            <a:extLst>
              <a:ext uri="{FF2B5EF4-FFF2-40B4-BE49-F238E27FC236}">
                <a16:creationId xmlns:a16="http://schemas.microsoft.com/office/drawing/2014/main" id="{8F11E85F-9AFB-64AE-6051-F4EBE6EC46D6}"/>
              </a:ext>
            </a:extLst>
          </p:cNvPr>
          <p:cNvCxnSpPr>
            <a:cxnSpLocks/>
            <a:stCxn id="7" idx="1"/>
            <a:endCxn id="12" idx="2"/>
          </p:cNvCxnSpPr>
          <p:nvPr/>
        </p:nvCxnSpPr>
        <p:spPr>
          <a:xfrm rot="10800000">
            <a:off x="4302743" y="4861231"/>
            <a:ext cx="952170" cy="1468839"/>
          </a:xfrm>
          <a:prstGeom prst="bentConnector2">
            <a:avLst/>
          </a:prstGeom>
          <a:ln w="38100">
            <a:solidFill>
              <a:srgbClr val="7030A0">
                <a:alpha val="50196"/>
              </a:srgb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7214490E-CB4C-859F-30ED-71B09D2A0232}"/>
              </a:ext>
            </a:extLst>
          </p:cNvPr>
          <p:cNvSpPr/>
          <p:nvPr/>
        </p:nvSpPr>
        <p:spPr>
          <a:xfrm>
            <a:off x="3188260" y="3592530"/>
            <a:ext cx="732434" cy="2957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LogHandlerSub()</a:t>
            </a:r>
            <a:endParaRPr lang="zh-CN" altLang="en-US" sz="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0472CD3A-7130-5715-A123-5B9CE98952D3}"/>
              </a:ext>
            </a:extLst>
          </p:cNvPr>
          <p:cNvCxnSpPr>
            <a:cxnSpLocks/>
            <a:stCxn id="12" idx="0"/>
            <a:endCxn id="54" idx="2"/>
          </p:cNvCxnSpPr>
          <p:nvPr/>
        </p:nvCxnSpPr>
        <p:spPr>
          <a:xfrm flipH="1" flipV="1">
            <a:off x="3554477" y="3888230"/>
            <a:ext cx="748266" cy="612486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C2D404E8-30CB-84D3-E9F2-937A7B991479}"/>
              </a:ext>
            </a:extLst>
          </p:cNvPr>
          <p:cNvSpPr/>
          <p:nvPr/>
        </p:nvSpPr>
        <p:spPr>
          <a:xfrm>
            <a:off x="7891688" y="3249116"/>
            <a:ext cx="736882" cy="2957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LogHandlerPub</a:t>
            </a:r>
            <a:r>
              <a:rPr lang="en-US" altLang="zh-CN" sz="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zh-CN" altLang="en-US" sz="9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F2FB1150-3AE0-57DD-FC8F-4F2309D93836}"/>
              </a:ext>
            </a:extLst>
          </p:cNvPr>
          <p:cNvCxnSpPr>
            <a:cxnSpLocks/>
            <a:stCxn id="68" idx="3"/>
            <a:endCxn id="38" idx="0"/>
          </p:cNvCxnSpPr>
          <p:nvPr/>
        </p:nvCxnSpPr>
        <p:spPr>
          <a:xfrm>
            <a:off x="8628570" y="3396976"/>
            <a:ext cx="1346122" cy="8912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5D1E30F2-8424-3DA4-796E-CAE8545B267B}"/>
              </a:ext>
            </a:extLst>
          </p:cNvPr>
          <p:cNvSpPr/>
          <p:nvPr/>
        </p:nvSpPr>
        <p:spPr>
          <a:xfrm>
            <a:off x="1337762" y="6524324"/>
            <a:ext cx="401836" cy="16148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09B4C8B9-7520-B08B-0F08-D611DDC49232}"/>
              </a:ext>
            </a:extLst>
          </p:cNvPr>
          <p:cNvSpPr txBox="1"/>
          <p:nvPr/>
        </p:nvSpPr>
        <p:spPr>
          <a:xfrm>
            <a:off x="1737107" y="6495911"/>
            <a:ext cx="7714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Dynamic-Lib</a:t>
            </a:r>
            <a:endParaRPr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6" name="コネクタ: 曲線 125">
            <a:extLst>
              <a:ext uri="{FF2B5EF4-FFF2-40B4-BE49-F238E27FC236}">
                <a16:creationId xmlns:a16="http://schemas.microsoft.com/office/drawing/2014/main" id="{93B8ED55-1923-608C-7469-FC2CCF549ED6}"/>
              </a:ext>
            </a:extLst>
          </p:cNvPr>
          <p:cNvCxnSpPr>
            <a:cxnSpLocks/>
            <a:stCxn id="84" idx="1"/>
            <a:endCxn id="68" idx="0"/>
          </p:cNvCxnSpPr>
          <p:nvPr/>
        </p:nvCxnSpPr>
        <p:spPr>
          <a:xfrm rot="10800000" flipV="1">
            <a:off x="8260130" y="2046560"/>
            <a:ext cx="2136291" cy="1202556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コネクタ: カギ線 135">
            <a:extLst>
              <a:ext uri="{FF2B5EF4-FFF2-40B4-BE49-F238E27FC236}">
                <a16:creationId xmlns:a16="http://schemas.microsoft.com/office/drawing/2014/main" id="{AEF25F64-5D85-C982-C1D7-44D3054DC69B}"/>
              </a:ext>
            </a:extLst>
          </p:cNvPr>
          <p:cNvCxnSpPr>
            <a:cxnSpLocks/>
            <a:stCxn id="38" idx="2"/>
            <a:endCxn id="7" idx="3"/>
          </p:cNvCxnSpPr>
          <p:nvPr/>
        </p:nvCxnSpPr>
        <p:spPr>
          <a:xfrm rot="5400000">
            <a:off x="7688992" y="4044369"/>
            <a:ext cx="1707224" cy="2864177"/>
          </a:xfrm>
          <a:prstGeom prst="bentConnector2">
            <a:avLst/>
          </a:prstGeom>
          <a:ln w="38100">
            <a:solidFill>
              <a:srgbClr val="7030A0">
                <a:alpha val="50196"/>
              </a:srgb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テキスト ボックス 162">
            <a:extLst>
              <a:ext uri="{FF2B5EF4-FFF2-40B4-BE49-F238E27FC236}">
                <a16:creationId xmlns:a16="http://schemas.microsoft.com/office/drawing/2014/main" id="{C9ECC8C0-0633-BA3C-FAC3-64951987443A}"/>
              </a:ext>
            </a:extLst>
          </p:cNvPr>
          <p:cNvSpPr txBox="1"/>
          <p:nvPr/>
        </p:nvSpPr>
        <p:spPr>
          <a:xfrm rot="20982852">
            <a:off x="9373748" y="1919981"/>
            <a:ext cx="5742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 info</a:t>
            </a:r>
            <a:endParaRPr lang="zh-CN" alt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3" name="正方形/長方形 182">
            <a:extLst>
              <a:ext uri="{FF2B5EF4-FFF2-40B4-BE49-F238E27FC236}">
                <a16:creationId xmlns:a16="http://schemas.microsoft.com/office/drawing/2014/main" id="{35782DA4-565D-D322-52CD-EFBED231437C}"/>
              </a:ext>
            </a:extLst>
          </p:cNvPr>
          <p:cNvSpPr/>
          <p:nvPr/>
        </p:nvSpPr>
        <p:spPr>
          <a:xfrm>
            <a:off x="10313765" y="1255302"/>
            <a:ext cx="819037" cy="33465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LibTurtlesimUpdate.so</a:t>
            </a:r>
            <a:endParaRPr lang="zh-CN" altLang="en-US" sz="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5308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38419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47974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52471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74691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54842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50720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87909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22163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65013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3431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51636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03179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4965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7680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1448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781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2136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0523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5736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1118</TotalTime>
  <Words>147</Words>
  <Application>Microsoft Office PowerPoint</Application>
  <PresentationFormat>ワイド画面</PresentationFormat>
  <Paragraphs>67</Paragraphs>
  <Slides>31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31</vt:i4>
      </vt:variant>
    </vt:vector>
  </HeadingPairs>
  <TitlesOfParts>
    <vt:vector size="36" baseType="lpstr">
      <vt:lpstr>等线</vt:lpstr>
      <vt:lpstr>等线 Light</vt:lpstr>
      <vt:lpstr>Arial</vt:lpstr>
      <vt:lpstr>Times New Roman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Wei Lin</dc:creator>
  <cp:lastModifiedBy>Wei Lin</cp:lastModifiedBy>
  <cp:revision>111</cp:revision>
  <dcterms:created xsi:type="dcterms:W3CDTF">2022-10-07T19:33:13Z</dcterms:created>
  <dcterms:modified xsi:type="dcterms:W3CDTF">2022-10-24T05:32:31Z</dcterms:modified>
</cp:coreProperties>
</file>