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FD7C96-722C-2E31-EF9E-49EB89A7A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F41642F-ABBF-D53E-5056-879EA1ECC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zh-CN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9C7A1B-448C-D793-79C3-DF8897DD4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D52B-A57E-4455-A166-C86B190C6E6B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499F0D-3BB7-E279-1459-EF27E5C92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D9D89E-3902-D747-FDE1-FE3160E20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BBD8-ED0A-4FF8-8B45-6A1F4C9A7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40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031336-77FD-7CB6-F36F-7AE10B3B7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28AE9A-F1B2-7AFD-4B66-2E795B2B8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52F20A-B505-B0C5-0FF5-15FCE6CF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D52B-A57E-4455-A166-C86B190C6E6B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A9E397-89AD-4BAE-7E37-DA5809E5F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B4EF0F-9D68-C246-9E41-B4124724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BBD8-ED0A-4FF8-8B45-6A1F4C9A7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42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23B730A-66D3-3EB4-7ADE-D07A22816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8FA127F-CF80-5DE4-AC20-8EB9A0CB9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47FCF4-A8BB-1549-6FF2-9BCCEB28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D52B-A57E-4455-A166-C86B190C6E6B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0CE526-8E45-FBDC-DC55-0F16E5DD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AAE9DB-E421-758F-0032-9A9DEE3F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BBD8-ED0A-4FF8-8B45-6A1F4C9A7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58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D91274-7FD8-FDD0-8F4F-5B71B3293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EC9EA7-2C81-F44F-69B6-DDD529CC9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929C50-6412-3B92-6B39-27F4E8F2A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D52B-A57E-4455-A166-C86B190C6E6B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61DD0B-F3FD-A84F-ABAA-8140646A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5723CE-783B-89BD-A184-770789EA9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BBD8-ED0A-4FF8-8B45-6A1F4C9A7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00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A245AE-1558-B59B-378A-20BF9CAC6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0D2130-A290-519F-A2A4-644A8A4FB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8FB4E1-D5B3-EC09-3F40-8910DF16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D52B-A57E-4455-A166-C86B190C6E6B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23EB9C-FE45-231A-EC49-1DD9D9D7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0DD0C4-A0F7-7FAA-69F9-159035AC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BBD8-ED0A-4FF8-8B45-6A1F4C9A7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0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C4EC42-85CA-33E1-413F-916E461AC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DEFEC3-F943-1988-815D-1990280D6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7AE6DB3-9025-F095-F6ED-809569807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BE94247-51B6-9F7D-7749-E4D3018D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D52B-A57E-4455-A166-C86B190C6E6B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AA86E4-DE58-EDAC-5AC0-61C46E5B9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B151C6-5723-F66F-961C-A761131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BBD8-ED0A-4FF8-8B45-6A1F4C9A7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71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08D4A0-BBF8-597B-A433-5C668F06D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F05576-B1A6-3720-033B-DAAFA68E5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FDCBBE9-CF2B-95A8-350E-2AAA43BDF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AF8794B-20F9-E70D-2D29-01999BE60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009A6B8-A697-C711-6E1E-D6F5C4393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3186B09-3DC2-CED6-93B4-B822D5CB6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D52B-A57E-4455-A166-C86B190C6E6B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BB06DE5-6A0C-0E43-E75F-1AB7E9E2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05E260-0A89-9026-5C54-378979E98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BBD8-ED0A-4FF8-8B45-6A1F4C9A7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55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564AEB-FFB8-8556-BA38-B15ED2AA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81DEB76-866A-FB68-BDAE-D3FF76609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D52B-A57E-4455-A166-C86B190C6E6B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71E45E7-7C17-4D56-D102-FF5C3BB93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E2D9B20-B53E-AC25-40A9-E82A57AA5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BBD8-ED0A-4FF8-8B45-6A1F4C9A7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91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A18CBF5-9BC0-0ADC-4421-E446FCCEA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D52B-A57E-4455-A166-C86B190C6E6B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55C8E0A-4044-9B92-AE41-DF7379588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E2961C7-1237-4343-BEF3-2E0D21A8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BBD8-ED0A-4FF8-8B45-6A1F4C9A7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50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EEDF2E-2611-D034-B414-B92A735EC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F6E61A-2D11-DCC5-736A-48F534290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A8543D5-BB2F-D477-0EF4-34A2FD15C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34A20F-91B9-CCE6-F7C3-6FB41D838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D52B-A57E-4455-A166-C86B190C6E6B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A4AB7A-7926-27FC-79D8-163D0AB19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05A263-856F-BD9C-13F6-A7BEC122E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BBD8-ED0A-4FF8-8B45-6A1F4C9A7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4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14BD15-36B4-A9B3-00D8-B60A2CA77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6D3BC09-8467-72CC-EA5D-D9ED60F96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BD04AD-EA61-AD02-63A5-AEB6CCD3E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7B3572A-9A37-C7D6-A7AB-4D57A4D41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D52B-A57E-4455-A166-C86B190C6E6B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C37A1A-6F1F-81D6-C9E7-AB3B91F5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86F1549-F29C-E141-B916-4AADA7AA9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BBD8-ED0A-4FF8-8B45-6A1F4C9A7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07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B734037-02A8-07ED-EAA9-684C66F38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8C6F159-D036-C25B-8B2D-790144A09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D184D4-9FEB-1915-BD18-645A45D593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AD52B-A57E-4455-A166-C86B190C6E6B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83DBCD-49E4-D027-7FC9-DCC698322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9788FD-6F69-E819-D84D-1A904D322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9BBD8-ED0A-4FF8-8B45-6A1F4C9A7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54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865CF71-7141-6719-9EEF-652BF328286E}"/>
              </a:ext>
            </a:extLst>
          </p:cNvPr>
          <p:cNvSpPr/>
          <p:nvPr/>
        </p:nvSpPr>
        <p:spPr>
          <a:xfrm>
            <a:off x="225628" y="1062103"/>
            <a:ext cx="5624837" cy="45013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2A0DDFD-A13D-E3F2-61BD-36094C4431AE}"/>
              </a:ext>
            </a:extLst>
          </p:cNvPr>
          <p:cNvSpPr/>
          <p:nvPr/>
        </p:nvSpPr>
        <p:spPr>
          <a:xfrm>
            <a:off x="4948959" y="5956735"/>
            <a:ext cx="2294082" cy="7320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MQTT_broker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44D26480-1D00-5AE2-B7DC-C26D97FE8C8F}"/>
              </a:ext>
            </a:extLst>
          </p:cNvPr>
          <p:cNvCxnSpPr>
            <a:cxnSpLocks/>
            <a:stCxn id="7" idx="3"/>
            <a:endCxn id="89" idx="2"/>
          </p:cNvCxnSpPr>
          <p:nvPr/>
        </p:nvCxnSpPr>
        <p:spPr>
          <a:xfrm flipV="1">
            <a:off x="7243041" y="5302806"/>
            <a:ext cx="1071777" cy="1019948"/>
          </a:xfrm>
          <a:prstGeom prst="bentConnector2">
            <a:avLst/>
          </a:prstGeom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B333F0B-EBBA-6EE7-204F-FB4A5A7CA691}"/>
              </a:ext>
            </a:extLst>
          </p:cNvPr>
          <p:cNvSpPr txBox="1"/>
          <p:nvPr/>
        </p:nvSpPr>
        <p:spPr>
          <a:xfrm>
            <a:off x="195668" y="5201903"/>
            <a:ext cx="1130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User_Side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A66DE6B-EB89-D766-5AC2-B5DAB88F7E0C}"/>
              </a:ext>
            </a:extLst>
          </p:cNvPr>
          <p:cNvSpPr txBox="1"/>
          <p:nvPr/>
        </p:nvSpPr>
        <p:spPr>
          <a:xfrm>
            <a:off x="6396183" y="5201902"/>
            <a:ext cx="116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Robot_Side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CF83D21-161C-55DC-FB83-7F7BE8E14C37}"/>
              </a:ext>
            </a:extLst>
          </p:cNvPr>
          <p:cNvSpPr/>
          <p:nvPr/>
        </p:nvSpPr>
        <p:spPr>
          <a:xfrm>
            <a:off x="3012257" y="2189066"/>
            <a:ext cx="2567413" cy="210478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 dirty="0" err="1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Pub_MQTT</a:t>
            </a:r>
            <a:endParaRPr lang="en-US" altLang="zh-CN" sz="1200" b="1" dirty="0">
              <a:solidFill>
                <a:schemeClr val="tx1"/>
              </a:solidFill>
              <a:latin typeface="Times New Roman" panose="02020603050405020304" pitchFamily="18" charset="0"/>
              <a:ea typeface="ＭＳ ゴシック" panose="020B06090702050802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5C05F7B-3EDA-9E43-D561-85DE8A6DB631}"/>
              </a:ext>
            </a:extLst>
          </p:cNvPr>
          <p:cNvSpPr/>
          <p:nvPr/>
        </p:nvSpPr>
        <p:spPr>
          <a:xfrm>
            <a:off x="3224403" y="3533590"/>
            <a:ext cx="1363635" cy="5264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MessageHandlerPub()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56324789-68EB-15DD-9F81-CFE13D70C1E1}"/>
              </a:ext>
            </a:extLst>
          </p:cNvPr>
          <p:cNvCxnSpPr>
            <a:cxnSpLocks/>
            <a:stCxn id="62" idx="2"/>
            <a:endCxn id="7" idx="1"/>
          </p:cNvCxnSpPr>
          <p:nvPr/>
        </p:nvCxnSpPr>
        <p:spPr>
          <a:xfrm rot="16200000" flipH="1">
            <a:off x="4086117" y="5459911"/>
            <a:ext cx="982359" cy="743326"/>
          </a:xfrm>
          <a:prstGeom prst="bentConnector2">
            <a:avLst/>
          </a:prstGeom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3070226-AB66-F127-D8CC-62195268A651}"/>
              </a:ext>
            </a:extLst>
          </p:cNvPr>
          <p:cNvSpPr/>
          <p:nvPr/>
        </p:nvSpPr>
        <p:spPr>
          <a:xfrm>
            <a:off x="759209" y="2985171"/>
            <a:ext cx="1191896" cy="79463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read_key</a:t>
            </a:r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9FC0FEC-C221-96D2-FCC5-9AB6A0E0DF95}"/>
              </a:ext>
            </a:extLst>
          </p:cNvPr>
          <p:cNvSpPr/>
          <p:nvPr/>
        </p:nvSpPr>
        <p:spPr>
          <a:xfrm>
            <a:off x="3224404" y="2603357"/>
            <a:ext cx="1352056" cy="7164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 Selection</a:t>
            </a:r>
            <a:endParaRPr lang="en-US" altLang="ja-JP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1-automatic</a:t>
            </a:r>
          </a:p>
          <a:p>
            <a:pPr algn="just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2-manual</a:t>
            </a:r>
          </a:p>
          <a:p>
            <a:pPr algn="just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3-exit (on-&gt;off)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414EF520-BC9E-7CBC-1811-E6516F5F9594}"/>
              </a:ext>
            </a:extLst>
          </p:cNvPr>
          <p:cNvCxnSpPr>
            <a:cxnSpLocks/>
            <a:stCxn id="22" idx="1"/>
            <a:endCxn id="18" idx="3"/>
          </p:cNvCxnSpPr>
          <p:nvPr/>
        </p:nvCxnSpPr>
        <p:spPr>
          <a:xfrm flipH="1">
            <a:off x="1951105" y="2961596"/>
            <a:ext cx="1273299" cy="420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8498947-D84E-312C-038B-95A2E1CB8E71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>
            <a:off x="1951105" y="3382487"/>
            <a:ext cx="1273298" cy="414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AC4DA48-E035-C58B-DE48-F54472BCD900}"/>
              </a:ext>
            </a:extLst>
          </p:cNvPr>
          <p:cNvSpPr txBox="1"/>
          <p:nvPr/>
        </p:nvSpPr>
        <p:spPr>
          <a:xfrm rot="20505174">
            <a:off x="2258326" y="2958520"/>
            <a:ext cx="5257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021009B9-487C-D06B-C327-9077C68E7C80}"/>
              </a:ext>
            </a:extLst>
          </p:cNvPr>
          <p:cNvSpPr txBox="1"/>
          <p:nvPr/>
        </p:nvSpPr>
        <p:spPr>
          <a:xfrm>
            <a:off x="3986321" y="6330069"/>
            <a:ext cx="10457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172.17.0.3:1883</a:t>
            </a:r>
            <a:endParaRPr lang="zh-CN" altLang="en-US" sz="1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E6510F6E-445C-A4BD-E8D6-32FDB69E75DC}"/>
              </a:ext>
            </a:extLst>
          </p:cNvPr>
          <p:cNvSpPr txBox="1"/>
          <p:nvPr/>
        </p:nvSpPr>
        <p:spPr>
          <a:xfrm rot="1126783">
            <a:off x="2172479" y="3605749"/>
            <a:ext cx="804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key_operation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D1EFA60-23E5-E64D-63DE-9064D926E112}"/>
              </a:ext>
            </a:extLst>
          </p:cNvPr>
          <p:cNvSpPr/>
          <p:nvPr/>
        </p:nvSpPr>
        <p:spPr>
          <a:xfrm>
            <a:off x="3609685" y="4545764"/>
            <a:ext cx="1191896" cy="79463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MessageHandlerPub()</a:t>
            </a:r>
            <a:endParaRPr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5E06F90B-35C8-3685-55A0-D78EA96B0C92}"/>
              </a:ext>
            </a:extLst>
          </p:cNvPr>
          <p:cNvCxnSpPr>
            <a:cxnSpLocks/>
            <a:stCxn id="22" idx="2"/>
            <a:endCxn id="16" idx="0"/>
          </p:cNvCxnSpPr>
          <p:nvPr/>
        </p:nvCxnSpPr>
        <p:spPr>
          <a:xfrm>
            <a:off x="3900432" y="3319834"/>
            <a:ext cx="5789" cy="213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8E6E8C5-FA67-6EEF-2682-D17F3E3B0934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3906221" y="4060063"/>
            <a:ext cx="453786" cy="477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B5D5A447-72BF-3963-45C5-09E8149C87E7}"/>
              </a:ext>
            </a:extLst>
          </p:cNvPr>
          <p:cNvSpPr/>
          <p:nvPr/>
        </p:nvSpPr>
        <p:spPr>
          <a:xfrm>
            <a:off x="6341535" y="1062103"/>
            <a:ext cx="5624837" cy="45013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0ABBB506-2612-D8D4-F0FA-AC5CC8C9C002}"/>
              </a:ext>
            </a:extLst>
          </p:cNvPr>
          <p:cNvSpPr/>
          <p:nvPr/>
        </p:nvSpPr>
        <p:spPr>
          <a:xfrm>
            <a:off x="10237222" y="2009858"/>
            <a:ext cx="1384229" cy="68049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Turtlesim_auto()</a:t>
            </a:r>
            <a:endParaRPr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0AA6FA41-5DAC-9F15-6216-9FC68DE2B447}"/>
              </a:ext>
            </a:extLst>
          </p:cNvPr>
          <p:cNvSpPr/>
          <p:nvPr/>
        </p:nvSpPr>
        <p:spPr>
          <a:xfrm>
            <a:off x="10240895" y="3123906"/>
            <a:ext cx="1384229" cy="68049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Turtlesim_manual()</a:t>
            </a:r>
            <a:endParaRPr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3AF6817B-6C1B-34F0-E278-53B9DAC9BB7B}"/>
              </a:ext>
            </a:extLst>
          </p:cNvPr>
          <p:cNvSpPr/>
          <p:nvPr/>
        </p:nvSpPr>
        <p:spPr>
          <a:xfrm>
            <a:off x="7696517" y="4508175"/>
            <a:ext cx="1236601" cy="79463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MessageHandlerSub()</a:t>
            </a:r>
            <a:endParaRPr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765CC66A-D136-60C1-4F4B-03B77553F396}"/>
              </a:ext>
            </a:extLst>
          </p:cNvPr>
          <p:cNvSpPr/>
          <p:nvPr/>
        </p:nvSpPr>
        <p:spPr>
          <a:xfrm>
            <a:off x="6590500" y="2166605"/>
            <a:ext cx="2567413" cy="210478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 dirty="0" err="1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Sub_MQTT</a:t>
            </a:r>
            <a:endParaRPr lang="en-US" altLang="zh-CN" sz="1200" b="1" dirty="0">
              <a:solidFill>
                <a:schemeClr val="tx1"/>
              </a:solidFill>
              <a:latin typeface="Times New Roman" panose="02020603050405020304" pitchFamily="18" charset="0"/>
              <a:ea typeface="ＭＳ ゴシック" panose="020B06090702050802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89C9D514-3F21-484E-0FD0-3622048A1BDA}"/>
              </a:ext>
            </a:extLst>
          </p:cNvPr>
          <p:cNvSpPr/>
          <p:nvPr/>
        </p:nvSpPr>
        <p:spPr>
          <a:xfrm>
            <a:off x="7076969" y="3354846"/>
            <a:ext cx="1691980" cy="7722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MessageHandlerSub()</a:t>
            </a:r>
          </a:p>
          <a:p>
            <a:pPr algn="just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1-automatic</a:t>
            </a:r>
          </a:p>
          <a:p>
            <a:pPr algn="just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2-manual</a:t>
            </a:r>
          </a:p>
          <a:p>
            <a:pPr algn="just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3-exit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2F898DB3-676F-904A-0105-1BBB2D08CF78}"/>
              </a:ext>
            </a:extLst>
          </p:cNvPr>
          <p:cNvCxnSpPr>
            <a:cxnSpLocks/>
            <a:stCxn id="89" idx="0"/>
            <a:endCxn id="93" idx="2"/>
          </p:cNvCxnSpPr>
          <p:nvPr/>
        </p:nvCxnSpPr>
        <p:spPr>
          <a:xfrm flipH="1" flipV="1">
            <a:off x="7922959" y="4127099"/>
            <a:ext cx="391859" cy="381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4E50B2D6-B39C-B9B9-A567-A2BE106E18AA}"/>
              </a:ext>
            </a:extLst>
          </p:cNvPr>
          <p:cNvSpPr txBox="1"/>
          <p:nvPr/>
        </p:nvSpPr>
        <p:spPr>
          <a:xfrm>
            <a:off x="7173666" y="6322754"/>
            <a:ext cx="10457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172.17.0.3:1883</a:t>
            </a:r>
            <a:endParaRPr lang="zh-CN" altLang="en-US" sz="1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0DC0CA81-C1EC-0E02-2600-A4C6500EC4A2}"/>
              </a:ext>
            </a:extLst>
          </p:cNvPr>
          <p:cNvCxnSpPr>
            <a:cxnSpLocks/>
            <a:stCxn id="93" idx="3"/>
            <a:endCxn id="84" idx="1"/>
          </p:cNvCxnSpPr>
          <p:nvPr/>
        </p:nvCxnSpPr>
        <p:spPr>
          <a:xfrm flipV="1">
            <a:off x="8768949" y="2350104"/>
            <a:ext cx="1468273" cy="1390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EA7FAA88-0369-4BDC-0301-37E92354E197}"/>
              </a:ext>
            </a:extLst>
          </p:cNvPr>
          <p:cNvCxnSpPr>
            <a:cxnSpLocks/>
            <a:stCxn id="93" idx="3"/>
            <a:endCxn id="85" idx="1"/>
          </p:cNvCxnSpPr>
          <p:nvPr/>
        </p:nvCxnSpPr>
        <p:spPr>
          <a:xfrm flipV="1">
            <a:off x="8768949" y="3464152"/>
            <a:ext cx="1471946" cy="2768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BAB92C69-BF2B-E769-D4C6-99B46F4101EA}"/>
              </a:ext>
            </a:extLst>
          </p:cNvPr>
          <p:cNvSpPr txBox="1"/>
          <p:nvPr/>
        </p:nvSpPr>
        <p:spPr>
          <a:xfrm rot="21296640">
            <a:off x="9077964" y="3512664"/>
            <a:ext cx="11111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 key_operation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0B3532FE-15BA-0CE7-16C8-C07D0C7B946B}"/>
              </a:ext>
            </a:extLst>
          </p:cNvPr>
          <p:cNvSpPr txBox="1"/>
          <p:nvPr/>
        </p:nvSpPr>
        <p:spPr>
          <a:xfrm rot="21207369">
            <a:off x="9328099" y="3320103"/>
            <a:ext cx="562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2C39228A-8636-2E27-2F3F-8B1FDDD18077}"/>
              </a:ext>
            </a:extLst>
          </p:cNvPr>
          <p:cNvSpPr txBox="1"/>
          <p:nvPr/>
        </p:nvSpPr>
        <p:spPr>
          <a:xfrm rot="19195559">
            <a:off x="9216005" y="2680934"/>
            <a:ext cx="675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9B4F1982-1943-D138-79B2-7F872F44C856}"/>
              </a:ext>
            </a:extLst>
          </p:cNvPr>
          <p:cNvSpPr/>
          <p:nvPr/>
        </p:nvSpPr>
        <p:spPr>
          <a:xfrm>
            <a:off x="229587" y="6168581"/>
            <a:ext cx="720000" cy="25200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816437CA-4FB9-7174-F454-FB8E30DF6B37}"/>
              </a:ext>
            </a:extLst>
          </p:cNvPr>
          <p:cNvSpPr/>
          <p:nvPr/>
        </p:nvSpPr>
        <p:spPr>
          <a:xfrm>
            <a:off x="230457" y="6513708"/>
            <a:ext cx="720000" cy="216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B71CCD73-D5E0-80A6-51BE-21F2E83E5420}"/>
              </a:ext>
            </a:extLst>
          </p:cNvPr>
          <p:cNvSpPr txBox="1"/>
          <p:nvPr/>
        </p:nvSpPr>
        <p:spPr>
          <a:xfrm>
            <a:off x="945475" y="6185747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8F36DEF0-0848-007B-E028-FD80B5B8CDFD}"/>
              </a:ext>
            </a:extLst>
          </p:cNvPr>
          <p:cNvSpPr txBox="1"/>
          <p:nvPr/>
        </p:nvSpPr>
        <p:spPr>
          <a:xfrm>
            <a:off x="925543" y="6506292"/>
            <a:ext cx="9822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container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F8F9FBC8-E7E5-EC9A-34E4-1D805260BAF8}"/>
              </a:ext>
            </a:extLst>
          </p:cNvPr>
          <p:cNvSpPr/>
          <p:nvPr/>
        </p:nvSpPr>
        <p:spPr>
          <a:xfrm>
            <a:off x="225475" y="5834828"/>
            <a:ext cx="720000" cy="25200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E7BDCA76-0188-5238-B9DF-B8C2FBD1A2EB}"/>
              </a:ext>
            </a:extLst>
          </p:cNvPr>
          <p:cNvSpPr txBox="1"/>
          <p:nvPr/>
        </p:nvSpPr>
        <p:spPr>
          <a:xfrm>
            <a:off x="945475" y="5857997"/>
            <a:ext cx="1037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Executable File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432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8212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0577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2140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3225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991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0292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6831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2118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8856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047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865CF71-7141-6719-9EEF-652BF328286E}"/>
              </a:ext>
            </a:extLst>
          </p:cNvPr>
          <p:cNvSpPr/>
          <p:nvPr/>
        </p:nvSpPr>
        <p:spPr>
          <a:xfrm>
            <a:off x="225628" y="1133347"/>
            <a:ext cx="5624837" cy="45013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2A0DDFD-A13D-E3F2-61BD-36094C4431AE}"/>
              </a:ext>
            </a:extLst>
          </p:cNvPr>
          <p:cNvSpPr/>
          <p:nvPr/>
        </p:nvSpPr>
        <p:spPr>
          <a:xfrm>
            <a:off x="5254913" y="6029097"/>
            <a:ext cx="1855602" cy="601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MQTT_broker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44D26480-1D00-5AE2-B7DC-C26D97FE8C8F}"/>
              </a:ext>
            </a:extLst>
          </p:cNvPr>
          <p:cNvCxnSpPr>
            <a:cxnSpLocks/>
            <a:stCxn id="7" idx="3"/>
            <a:endCxn id="89" idx="2"/>
          </p:cNvCxnSpPr>
          <p:nvPr/>
        </p:nvCxnSpPr>
        <p:spPr>
          <a:xfrm flipV="1">
            <a:off x="7110515" y="5169205"/>
            <a:ext cx="1287602" cy="1160864"/>
          </a:xfrm>
          <a:prstGeom prst="bentConnector2">
            <a:avLst/>
          </a:prstGeom>
          <a:ln w="38100">
            <a:solidFill>
              <a:srgbClr val="70AD47">
                <a:alpha val="60000"/>
              </a:srgb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B333F0B-EBBA-6EE7-204F-FB4A5A7CA691}"/>
              </a:ext>
            </a:extLst>
          </p:cNvPr>
          <p:cNvSpPr txBox="1"/>
          <p:nvPr/>
        </p:nvSpPr>
        <p:spPr>
          <a:xfrm>
            <a:off x="195668" y="5273147"/>
            <a:ext cx="1130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User_Side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A66DE6B-EB89-D766-5AC2-B5DAB88F7E0C}"/>
              </a:ext>
            </a:extLst>
          </p:cNvPr>
          <p:cNvSpPr txBox="1"/>
          <p:nvPr/>
        </p:nvSpPr>
        <p:spPr>
          <a:xfrm>
            <a:off x="10835026" y="5273147"/>
            <a:ext cx="116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Robot_Side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CF83D21-161C-55DC-FB83-7F7BE8E14C37}"/>
              </a:ext>
            </a:extLst>
          </p:cNvPr>
          <p:cNvSpPr/>
          <p:nvPr/>
        </p:nvSpPr>
        <p:spPr>
          <a:xfrm>
            <a:off x="2315570" y="1650670"/>
            <a:ext cx="2799878" cy="250067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 dirty="0" err="1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Pub_MQTT</a:t>
            </a:r>
            <a:endParaRPr lang="en-US" altLang="zh-CN" sz="1200" b="1" dirty="0">
              <a:solidFill>
                <a:schemeClr val="tx1"/>
              </a:solidFill>
              <a:latin typeface="Times New Roman" panose="02020603050405020304" pitchFamily="18" charset="0"/>
              <a:ea typeface="ＭＳ ゴシック" panose="020B06090702050802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5C05F7B-3EDA-9E43-D561-85DE8A6DB631}"/>
              </a:ext>
            </a:extLst>
          </p:cNvPr>
          <p:cNvSpPr/>
          <p:nvPr/>
        </p:nvSpPr>
        <p:spPr>
          <a:xfrm>
            <a:off x="2837429" y="3348423"/>
            <a:ext cx="1647485" cy="6804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MessageHandlerPub()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56324789-68EB-15DD-9F81-CFE13D70C1E1}"/>
              </a:ext>
            </a:extLst>
          </p:cNvPr>
          <p:cNvCxnSpPr>
            <a:cxnSpLocks/>
            <a:stCxn id="62" idx="2"/>
            <a:endCxn id="7" idx="1"/>
          </p:cNvCxnSpPr>
          <p:nvPr/>
        </p:nvCxnSpPr>
        <p:spPr>
          <a:xfrm rot="16200000" flipH="1">
            <a:off x="3293896" y="4369052"/>
            <a:ext cx="1160864" cy="2761169"/>
          </a:xfrm>
          <a:prstGeom prst="bentConnector2">
            <a:avLst/>
          </a:prstGeom>
          <a:ln w="38100">
            <a:solidFill>
              <a:srgbClr val="70AD47">
                <a:alpha val="60000"/>
              </a:srgb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3070226-AB66-F127-D8CC-62195268A651}"/>
              </a:ext>
            </a:extLst>
          </p:cNvPr>
          <p:cNvSpPr/>
          <p:nvPr/>
        </p:nvSpPr>
        <p:spPr>
          <a:xfrm>
            <a:off x="490847" y="3171978"/>
            <a:ext cx="752150" cy="306379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read_key</a:t>
            </a:r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9FC0FEC-C221-96D2-FCC5-9AB6A0E0DF95}"/>
              </a:ext>
            </a:extLst>
          </p:cNvPr>
          <p:cNvSpPr/>
          <p:nvPr/>
        </p:nvSpPr>
        <p:spPr>
          <a:xfrm>
            <a:off x="2685620" y="1998026"/>
            <a:ext cx="1799294" cy="8167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 Selection</a:t>
            </a:r>
          </a:p>
          <a:p>
            <a:pPr algn="ctr"/>
            <a:endParaRPr lang="en-US" altLang="ja-JP" sz="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1-automatic                   5-precheck</a:t>
            </a:r>
          </a:p>
          <a:p>
            <a:pPr algn="just"/>
            <a:r>
              <a:rPr lang="en-US" altLang="zh-CN" sz="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2-manual                       6-download library</a:t>
            </a:r>
          </a:p>
          <a:p>
            <a:pPr algn="just"/>
            <a:r>
              <a:rPr lang="en-US" altLang="zh-CN" sz="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3-exit (on-&gt;off)</a:t>
            </a:r>
          </a:p>
          <a:p>
            <a:pPr algn="just"/>
            <a:r>
              <a:rPr lang="en-US" altLang="zh-CN" sz="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4-reload_library</a:t>
            </a: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414EF520-BC9E-7CBC-1811-E6516F5F9594}"/>
              </a:ext>
            </a:extLst>
          </p:cNvPr>
          <p:cNvCxnSpPr>
            <a:cxnSpLocks/>
            <a:stCxn id="22" idx="1"/>
            <a:endCxn id="18" idx="3"/>
          </p:cNvCxnSpPr>
          <p:nvPr/>
        </p:nvCxnSpPr>
        <p:spPr>
          <a:xfrm flipH="1">
            <a:off x="1242997" y="2406421"/>
            <a:ext cx="1442623" cy="918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8498947-D84E-312C-038B-95A2E1CB8E71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>
            <a:off x="1242997" y="3325168"/>
            <a:ext cx="1594432" cy="363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AC4DA48-E035-C58B-DE48-F54472BCD900}"/>
              </a:ext>
            </a:extLst>
          </p:cNvPr>
          <p:cNvSpPr txBox="1"/>
          <p:nvPr/>
        </p:nvSpPr>
        <p:spPr>
          <a:xfrm rot="19856956">
            <a:off x="1543681" y="2778912"/>
            <a:ext cx="5257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021009B9-487C-D06B-C327-9077C68E7C80}"/>
              </a:ext>
            </a:extLst>
          </p:cNvPr>
          <p:cNvSpPr txBox="1"/>
          <p:nvPr/>
        </p:nvSpPr>
        <p:spPr>
          <a:xfrm>
            <a:off x="4177636" y="6345904"/>
            <a:ext cx="10457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172.17.0.3:1883</a:t>
            </a:r>
            <a:endParaRPr lang="zh-CN" altLang="en-US" sz="1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E6510F6E-445C-A4BD-E8D6-32FDB69E75DC}"/>
              </a:ext>
            </a:extLst>
          </p:cNvPr>
          <p:cNvSpPr txBox="1"/>
          <p:nvPr/>
        </p:nvSpPr>
        <p:spPr>
          <a:xfrm rot="678542">
            <a:off x="1506417" y="3437113"/>
            <a:ext cx="804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key_operation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D1EFA60-23E5-E64D-63DE-9064D926E112}"/>
              </a:ext>
            </a:extLst>
          </p:cNvPr>
          <p:cNvSpPr/>
          <p:nvPr/>
        </p:nvSpPr>
        <p:spPr>
          <a:xfrm>
            <a:off x="1874076" y="4853659"/>
            <a:ext cx="1239336" cy="315546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MessageHandlerPub()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5E06F90B-35C8-3685-55A0-D78EA96B0C92}"/>
              </a:ext>
            </a:extLst>
          </p:cNvPr>
          <p:cNvCxnSpPr>
            <a:cxnSpLocks/>
            <a:stCxn id="113" idx="2"/>
            <a:endCxn id="16" idx="0"/>
          </p:cNvCxnSpPr>
          <p:nvPr/>
        </p:nvCxnSpPr>
        <p:spPr>
          <a:xfrm>
            <a:off x="3089255" y="2742548"/>
            <a:ext cx="571917" cy="605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8E6E8C5-FA67-6EEF-2682-D17F3E3B0934}"/>
              </a:ext>
            </a:extLst>
          </p:cNvPr>
          <p:cNvCxnSpPr>
            <a:cxnSpLocks/>
            <a:stCxn id="16" idx="2"/>
            <a:endCxn id="62" idx="0"/>
          </p:cNvCxnSpPr>
          <p:nvPr/>
        </p:nvCxnSpPr>
        <p:spPr>
          <a:xfrm flipH="1">
            <a:off x="2493744" y="4028913"/>
            <a:ext cx="1167428" cy="824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B5D5A447-72BF-3963-45C5-09E8149C87E7}"/>
              </a:ext>
            </a:extLst>
          </p:cNvPr>
          <p:cNvSpPr/>
          <p:nvPr/>
        </p:nvSpPr>
        <p:spPr>
          <a:xfrm>
            <a:off x="6341535" y="1133347"/>
            <a:ext cx="5624837" cy="45013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0ABBB506-2612-D8D4-F0FA-AC5CC8C9C002}"/>
              </a:ext>
            </a:extLst>
          </p:cNvPr>
          <p:cNvSpPr/>
          <p:nvPr/>
        </p:nvSpPr>
        <p:spPr>
          <a:xfrm>
            <a:off x="9978037" y="2621682"/>
            <a:ext cx="819037" cy="33465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LibTurtlesimAuto.so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0AA6FA41-5DAC-9F15-6216-9FC68DE2B447}"/>
              </a:ext>
            </a:extLst>
          </p:cNvPr>
          <p:cNvSpPr/>
          <p:nvPr/>
        </p:nvSpPr>
        <p:spPr>
          <a:xfrm>
            <a:off x="9551068" y="1278815"/>
            <a:ext cx="819036" cy="33465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LibTurtlesimManual.so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3AF6817B-6C1B-34F0-E278-53B9DAC9BB7B}"/>
              </a:ext>
            </a:extLst>
          </p:cNvPr>
          <p:cNvSpPr/>
          <p:nvPr/>
        </p:nvSpPr>
        <p:spPr>
          <a:xfrm>
            <a:off x="7883411" y="4892174"/>
            <a:ext cx="1029412" cy="27703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RPCHandlerSub()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765CC66A-D136-60C1-4F4B-03B77553F396}"/>
              </a:ext>
            </a:extLst>
          </p:cNvPr>
          <p:cNvSpPr/>
          <p:nvPr/>
        </p:nvSpPr>
        <p:spPr>
          <a:xfrm>
            <a:off x="6760708" y="1787237"/>
            <a:ext cx="2768626" cy="255540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 dirty="0" err="1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Sub_MQTT</a:t>
            </a:r>
            <a:endParaRPr lang="en-US" altLang="zh-CN" sz="1200" b="1" dirty="0">
              <a:solidFill>
                <a:schemeClr val="tx1"/>
              </a:solidFill>
              <a:latin typeface="Times New Roman" panose="02020603050405020304" pitchFamily="18" charset="0"/>
              <a:ea typeface="ＭＳ ゴシック" panose="020B0609070205080204" pitchFamily="49" charset="-128"/>
              <a:cs typeface="Times New Roman" panose="02020603050405020304" pitchFamily="18" charset="0"/>
            </a:endParaRPr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2F898DB3-676F-904A-0105-1BBB2D08CF78}"/>
              </a:ext>
            </a:extLst>
          </p:cNvPr>
          <p:cNvCxnSpPr>
            <a:cxnSpLocks/>
            <a:stCxn id="89" idx="0"/>
            <a:endCxn id="179" idx="2"/>
          </p:cNvCxnSpPr>
          <p:nvPr/>
        </p:nvCxnSpPr>
        <p:spPr>
          <a:xfrm flipH="1" flipV="1">
            <a:off x="7929810" y="3605694"/>
            <a:ext cx="468307" cy="1286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4E50B2D6-B39C-B9B9-A567-A2BE106E18AA}"/>
              </a:ext>
            </a:extLst>
          </p:cNvPr>
          <p:cNvSpPr txBox="1"/>
          <p:nvPr/>
        </p:nvSpPr>
        <p:spPr>
          <a:xfrm>
            <a:off x="7173666" y="6322754"/>
            <a:ext cx="10457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172.17.0.3:1883</a:t>
            </a:r>
            <a:endParaRPr lang="zh-CN" altLang="en-US" sz="1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0DC0CA81-C1EC-0E02-2600-A4C6500EC4A2}"/>
              </a:ext>
            </a:extLst>
          </p:cNvPr>
          <p:cNvCxnSpPr>
            <a:cxnSpLocks/>
            <a:stCxn id="178" idx="3"/>
            <a:endCxn id="84" idx="1"/>
          </p:cNvCxnSpPr>
          <p:nvPr/>
        </p:nvCxnSpPr>
        <p:spPr>
          <a:xfrm>
            <a:off x="8404508" y="2684218"/>
            <a:ext cx="1573529" cy="104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EA7FAA88-0369-4BDC-0301-37E92354E197}"/>
              </a:ext>
            </a:extLst>
          </p:cNvPr>
          <p:cNvCxnSpPr>
            <a:cxnSpLocks/>
            <a:stCxn id="178" idx="3"/>
            <a:endCxn id="85" idx="2"/>
          </p:cNvCxnSpPr>
          <p:nvPr/>
        </p:nvCxnSpPr>
        <p:spPr>
          <a:xfrm flipV="1">
            <a:off x="8404508" y="1613466"/>
            <a:ext cx="1556078" cy="1070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BAB92C69-BF2B-E769-D4C6-99B46F4101EA}"/>
              </a:ext>
            </a:extLst>
          </p:cNvPr>
          <p:cNvSpPr txBox="1"/>
          <p:nvPr/>
        </p:nvSpPr>
        <p:spPr>
          <a:xfrm rot="19403030">
            <a:off x="8411888" y="2125831"/>
            <a:ext cx="10189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 key_operation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0B3532FE-15BA-0CE7-16C8-C07D0C7B946B}"/>
              </a:ext>
            </a:extLst>
          </p:cNvPr>
          <p:cNvSpPr txBox="1"/>
          <p:nvPr/>
        </p:nvSpPr>
        <p:spPr>
          <a:xfrm rot="19399493">
            <a:off x="8703097" y="2311368"/>
            <a:ext cx="562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2C39228A-8636-2E27-2F3F-8B1FDDD18077}"/>
              </a:ext>
            </a:extLst>
          </p:cNvPr>
          <p:cNvSpPr txBox="1"/>
          <p:nvPr/>
        </p:nvSpPr>
        <p:spPr>
          <a:xfrm rot="249497">
            <a:off x="8869074" y="2552228"/>
            <a:ext cx="675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9B4F1982-1943-D138-79B2-7F872F44C856}"/>
              </a:ext>
            </a:extLst>
          </p:cNvPr>
          <p:cNvSpPr/>
          <p:nvPr/>
        </p:nvSpPr>
        <p:spPr>
          <a:xfrm>
            <a:off x="229587" y="6168581"/>
            <a:ext cx="401836" cy="161488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816437CA-4FB9-7174-F454-FB8E30DF6B37}"/>
              </a:ext>
            </a:extLst>
          </p:cNvPr>
          <p:cNvSpPr/>
          <p:nvPr/>
        </p:nvSpPr>
        <p:spPr>
          <a:xfrm>
            <a:off x="230457" y="6513708"/>
            <a:ext cx="400966" cy="1614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B71CCD73-D5E0-80A6-51BE-21F2E83E5420}"/>
              </a:ext>
            </a:extLst>
          </p:cNvPr>
          <p:cNvSpPr txBox="1"/>
          <p:nvPr/>
        </p:nvSpPr>
        <p:spPr>
          <a:xfrm>
            <a:off x="636418" y="6141603"/>
            <a:ext cx="5113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8F36DEF0-0848-007B-E028-FD80B5B8CDFD}"/>
              </a:ext>
            </a:extLst>
          </p:cNvPr>
          <p:cNvSpPr txBox="1"/>
          <p:nvPr/>
        </p:nvSpPr>
        <p:spPr>
          <a:xfrm>
            <a:off x="636418" y="6491845"/>
            <a:ext cx="6065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F8F9FBC8-E7E5-EC9A-34E4-1D805260BAF8}"/>
              </a:ext>
            </a:extLst>
          </p:cNvPr>
          <p:cNvSpPr/>
          <p:nvPr/>
        </p:nvSpPr>
        <p:spPr>
          <a:xfrm>
            <a:off x="225475" y="5834828"/>
            <a:ext cx="405948" cy="16565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E7BDCA76-0188-5238-B9DF-B8C2FBD1A2EB}"/>
              </a:ext>
            </a:extLst>
          </p:cNvPr>
          <p:cNvSpPr txBox="1"/>
          <p:nvPr/>
        </p:nvSpPr>
        <p:spPr>
          <a:xfrm>
            <a:off x="626753" y="5818339"/>
            <a:ext cx="8301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Executable File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A842194-E92C-E111-E11F-14EA2C9FF051}"/>
              </a:ext>
            </a:extLst>
          </p:cNvPr>
          <p:cNvSpPr/>
          <p:nvPr/>
        </p:nvSpPr>
        <p:spPr>
          <a:xfrm>
            <a:off x="3434700" y="4501589"/>
            <a:ext cx="1038232" cy="36752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LogHandlerSub()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4510CF0-8B14-3F87-5F59-DB4345A2C245}"/>
              </a:ext>
            </a:extLst>
          </p:cNvPr>
          <p:cNvSpPr/>
          <p:nvPr/>
        </p:nvSpPr>
        <p:spPr>
          <a:xfrm>
            <a:off x="9374654" y="5092383"/>
            <a:ext cx="943270" cy="33465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LogHandlerPub()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8F11E85F-9AFB-64AE-6051-F4EBE6EC46D6}"/>
              </a:ext>
            </a:extLst>
          </p:cNvPr>
          <p:cNvCxnSpPr>
            <a:cxnSpLocks/>
            <a:stCxn id="7" idx="1"/>
            <a:endCxn id="12" idx="2"/>
          </p:cNvCxnSpPr>
          <p:nvPr/>
        </p:nvCxnSpPr>
        <p:spPr>
          <a:xfrm rot="10800000">
            <a:off x="3953817" y="4869113"/>
            <a:ext cx="1301097" cy="1460957"/>
          </a:xfrm>
          <a:prstGeom prst="bentConnector2">
            <a:avLst/>
          </a:prstGeom>
          <a:ln w="38100">
            <a:solidFill>
              <a:srgbClr val="7030A0">
                <a:alpha val="50196"/>
              </a:srgb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7214490E-CB4C-859F-30ED-71B09D2A0232}"/>
              </a:ext>
            </a:extLst>
          </p:cNvPr>
          <p:cNvSpPr/>
          <p:nvPr/>
        </p:nvSpPr>
        <p:spPr>
          <a:xfrm>
            <a:off x="3366146" y="3624488"/>
            <a:ext cx="1076702" cy="3340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LogHandlerSub()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0472CD3A-7130-5715-A123-5B9CE98952D3}"/>
              </a:ext>
            </a:extLst>
          </p:cNvPr>
          <p:cNvCxnSpPr>
            <a:cxnSpLocks/>
            <a:stCxn id="12" idx="0"/>
            <a:endCxn id="54" idx="2"/>
          </p:cNvCxnSpPr>
          <p:nvPr/>
        </p:nvCxnSpPr>
        <p:spPr>
          <a:xfrm flipH="1" flipV="1">
            <a:off x="3904497" y="3958562"/>
            <a:ext cx="49319" cy="54302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C2D404E8-30CB-84D3-E9F2-937A7B991479}"/>
              </a:ext>
            </a:extLst>
          </p:cNvPr>
          <p:cNvSpPr/>
          <p:nvPr/>
        </p:nvSpPr>
        <p:spPr>
          <a:xfrm>
            <a:off x="8592694" y="3610222"/>
            <a:ext cx="736882" cy="3410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LogHandlerPub</a:t>
            </a:r>
            <a:r>
              <a:rPr lang="en-US" altLang="zh-CN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CN" alt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F2FB1150-3AE0-57DD-FC8F-4F2309D93836}"/>
              </a:ext>
            </a:extLst>
          </p:cNvPr>
          <p:cNvCxnSpPr>
            <a:cxnSpLocks/>
            <a:stCxn id="68" idx="2"/>
            <a:endCxn id="38" idx="0"/>
          </p:cNvCxnSpPr>
          <p:nvPr/>
        </p:nvCxnSpPr>
        <p:spPr>
          <a:xfrm>
            <a:off x="8961135" y="3951253"/>
            <a:ext cx="885154" cy="1141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5D1E30F2-8424-3DA4-796E-CAE8545B267B}"/>
              </a:ext>
            </a:extLst>
          </p:cNvPr>
          <p:cNvSpPr/>
          <p:nvPr/>
        </p:nvSpPr>
        <p:spPr>
          <a:xfrm>
            <a:off x="1337762" y="6524324"/>
            <a:ext cx="401836" cy="16148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09B4C8B9-7520-B08B-0F08-D611DDC49232}"/>
              </a:ext>
            </a:extLst>
          </p:cNvPr>
          <p:cNvSpPr txBox="1"/>
          <p:nvPr/>
        </p:nvSpPr>
        <p:spPr>
          <a:xfrm>
            <a:off x="1737107" y="6495911"/>
            <a:ext cx="7714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Dynamic-Lib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6" name="コネクタ: 曲線 125">
            <a:extLst>
              <a:ext uri="{FF2B5EF4-FFF2-40B4-BE49-F238E27FC236}">
                <a16:creationId xmlns:a16="http://schemas.microsoft.com/office/drawing/2014/main" id="{93B8ED55-1923-608C-7469-FC2CCF549ED6}"/>
              </a:ext>
            </a:extLst>
          </p:cNvPr>
          <p:cNvCxnSpPr>
            <a:cxnSpLocks/>
            <a:stCxn id="84" idx="2"/>
            <a:endCxn id="68" idx="0"/>
          </p:cNvCxnSpPr>
          <p:nvPr/>
        </p:nvCxnSpPr>
        <p:spPr>
          <a:xfrm rot="5400000">
            <a:off x="9347402" y="2570068"/>
            <a:ext cx="653888" cy="142642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コネクタ: カギ線 135">
            <a:extLst>
              <a:ext uri="{FF2B5EF4-FFF2-40B4-BE49-F238E27FC236}">
                <a16:creationId xmlns:a16="http://schemas.microsoft.com/office/drawing/2014/main" id="{AEF25F64-5D85-C982-C1D7-44D3054DC69B}"/>
              </a:ext>
            </a:extLst>
          </p:cNvPr>
          <p:cNvCxnSpPr>
            <a:cxnSpLocks/>
            <a:stCxn id="38" idx="2"/>
            <a:endCxn id="7" idx="3"/>
          </p:cNvCxnSpPr>
          <p:nvPr/>
        </p:nvCxnSpPr>
        <p:spPr>
          <a:xfrm rot="5400000">
            <a:off x="8026885" y="4510664"/>
            <a:ext cx="903035" cy="2735774"/>
          </a:xfrm>
          <a:prstGeom prst="bentConnector2">
            <a:avLst/>
          </a:prstGeom>
          <a:ln w="38100">
            <a:solidFill>
              <a:srgbClr val="7030A0">
                <a:alpha val="50196"/>
              </a:srgb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C9ECC8C0-0633-BA3C-FAC3-64951987443A}"/>
              </a:ext>
            </a:extLst>
          </p:cNvPr>
          <p:cNvSpPr txBox="1"/>
          <p:nvPr/>
        </p:nvSpPr>
        <p:spPr>
          <a:xfrm rot="21386458">
            <a:off x="9505534" y="3084322"/>
            <a:ext cx="5742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info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35782DA4-565D-D322-52CD-EFBED231437C}"/>
              </a:ext>
            </a:extLst>
          </p:cNvPr>
          <p:cNvSpPr/>
          <p:nvPr/>
        </p:nvSpPr>
        <p:spPr>
          <a:xfrm>
            <a:off x="10655141" y="3275570"/>
            <a:ext cx="819037" cy="33465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LibTurtlesimUpdate.so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C2C23D03-68D1-92E0-E4F2-52E882624F4E}"/>
              </a:ext>
            </a:extLst>
          </p:cNvPr>
          <p:cNvCxnSpPr>
            <a:cxnSpLocks/>
            <a:stCxn id="179" idx="3"/>
            <a:endCxn id="183" idx="1"/>
          </p:cNvCxnSpPr>
          <p:nvPr/>
        </p:nvCxnSpPr>
        <p:spPr>
          <a:xfrm>
            <a:off x="8392936" y="3334707"/>
            <a:ext cx="2262205" cy="108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コネクタ: 曲線 56">
            <a:extLst>
              <a:ext uri="{FF2B5EF4-FFF2-40B4-BE49-F238E27FC236}">
                <a16:creationId xmlns:a16="http://schemas.microsoft.com/office/drawing/2014/main" id="{73583B37-0AE4-2DD4-5AE2-18E537749C2A}"/>
              </a:ext>
            </a:extLst>
          </p:cNvPr>
          <p:cNvCxnSpPr>
            <a:cxnSpLocks/>
            <a:stCxn id="183" idx="2"/>
            <a:endCxn id="68" idx="3"/>
          </p:cNvCxnSpPr>
          <p:nvPr/>
        </p:nvCxnSpPr>
        <p:spPr>
          <a:xfrm rot="5400000">
            <a:off x="10111860" y="2827938"/>
            <a:ext cx="170516" cy="173508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DAF5E935-865B-A28C-B669-A4DE7585B8E8}"/>
              </a:ext>
            </a:extLst>
          </p:cNvPr>
          <p:cNvSpPr txBox="1"/>
          <p:nvPr/>
        </p:nvSpPr>
        <p:spPr>
          <a:xfrm rot="21396030">
            <a:off x="9565406" y="3566661"/>
            <a:ext cx="970702" cy="214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Precheck log info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B4CB4C56-63EC-31F3-5BDE-AB1B00DC574C}"/>
              </a:ext>
            </a:extLst>
          </p:cNvPr>
          <p:cNvSpPr txBox="1"/>
          <p:nvPr/>
        </p:nvSpPr>
        <p:spPr>
          <a:xfrm rot="272550">
            <a:off x="8455828" y="3158069"/>
            <a:ext cx="562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precheck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BDC8CCCB-3084-DB4D-F2E9-655B693039DC}"/>
              </a:ext>
            </a:extLst>
          </p:cNvPr>
          <p:cNvCxnSpPr>
            <a:cxnSpLocks/>
          </p:cNvCxnSpPr>
          <p:nvPr/>
        </p:nvCxnSpPr>
        <p:spPr>
          <a:xfrm>
            <a:off x="3983254" y="2527647"/>
            <a:ext cx="340945" cy="825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C979B6E6-D150-4770-0243-158A99654055}"/>
              </a:ext>
            </a:extLst>
          </p:cNvPr>
          <p:cNvSpPr/>
          <p:nvPr/>
        </p:nvSpPr>
        <p:spPr>
          <a:xfrm>
            <a:off x="2727977" y="2227684"/>
            <a:ext cx="722556" cy="51486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F4B7E4AD-D806-7B4F-167A-DF01A717EB5A}"/>
              </a:ext>
            </a:extLst>
          </p:cNvPr>
          <p:cNvSpPr/>
          <p:nvPr/>
        </p:nvSpPr>
        <p:spPr>
          <a:xfrm>
            <a:off x="3601456" y="2255408"/>
            <a:ext cx="824082" cy="25640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577CD712-DE54-43ED-2CA9-735D5828DE0E}"/>
              </a:ext>
            </a:extLst>
          </p:cNvPr>
          <p:cNvSpPr/>
          <p:nvPr/>
        </p:nvSpPr>
        <p:spPr>
          <a:xfrm>
            <a:off x="6722774" y="4479503"/>
            <a:ext cx="1158903" cy="2770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MessageHandlerSub()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" name="コネクタ: カギ線 152">
            <a:extLst>
              <a:ext uri="{FF2B5EF4-FFF2-40B4-BE49-F238E27FC236}">
                <a16:creationId xmlns:a16="http://schemas.microsoft.com/office/drawing/2014/main" id="{BA83BDED-8C73-81AC-A617-F2FE6E40AC06}"/>
              </a:ext>
            </a:extLst>
          </p:cNvPr>
          <p:cNvCxnSpPr>
            <a:cxnSpLocks/>
            <a:stCxn id="7" idx="3"/>
            <a:endCxn id="139" idx="2"/>
          </p:cNvCxnSpPr>
          <p:nvPr/>
        </p:nvCxnSpPr>
        <p:spPr>
          <a:xfrm flipV="1">
            <a:off x="7110515" y="4756535"/>
            <a:ext cx="191711" cy="1573534"/>
          </a:xfrm>
          <a:prstGeom prst="bentConnector2">
            <a:avLst/>
          </a:prstGeom>
          <a:ln w="38100">
            <a:solidFill>
              <a:srgbClr val="70AD47">
                <a:alpha val="60000"/>
              </a:srgb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9D203C14-7445-F5A6-9C11-D49886CD339D}"/>
              </a:ext>
            </a:extLst>
          </p:cNvPr>
          <p:cNvSpPr/>
          <p:nvPr/>
        </p:nvSpPr>
        <p:spPr>
          <a:xfrm>
            <a:off x="7049181" y="2312278"/>
            <a:ext cx="1355327" cy="7438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MessageHandlerPub() </a:t>
            </a:r>
          </a:p>
          <a:p>
            <a:pPr algn="just"/>
            <a:endParaRPr lang="en-US" altLang="zh-CN" sz="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1-automatic</a:t>
            </a:r>
          </a:p>
          <a:p>
            <a:pPr algn="just"/>
            <a:r>
              <a:rPr lang="en-US" altLang="zh-CN" sz="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2-manual</a:t>
            </a:r>
          </a:p>
          <a:p>
            <a:pPr algn="just"/>
            <a:r>
              <a:rPr lang="en-US" altLang="zh-CN" sz="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3-exit (on-&gt;off)</a:t>
            </a:r>
          </a:p>
          <a:p>
            <a:pPr algn="just"/>
            <a:r>
              <a:rPr lang="en-US" altLang="zh-CN" sz="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4-reload_library</a:t>
            </a:r>
          </a:p>
          <a:p>
            <a:pPr algn="ctr"/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4A161D42-ED2D-4521-D2E2-10137072AAEF}"/>
              </a:ext>
            </a:extLst>
          </p:cNvPr>
          <p:cNvSpPr/>
          <p:nvPr/>
        </p:nvSpPr>
        <p:spPr>
          <a:xfrm>
            <a:off x="7466684" y="3063720"/>
            <a:ext cx="926252" cy="5419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RPCHandlerPub()</a:t>
            </a:r>
          </a:p>
          <a:p>
            <a:endParaRPr lang="en-US" altLang="zh-CN" sz="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5-precheck</a:t>
            </a:r>
          </a:p>
          <a:p>
            <a:r>
              <a:rPr lang="en-US" altLang="zh-CN" sz="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6-download library</a:t>
            </a:r>
            <a:endParaRPr lang="en-US" altLang="zh-CN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2" name="直線矢印コネクタ 201">
            <a:extLst>
              <a:ext uri="{FF2B5EF4-FFF2-40B4-BE49-F238E27FC236}">
                <a16:creationId xmlns:a16="http://schemas.microsoft.com/office/drawing/2014/main" id="{A7DB4F9B-FDFA-9D12-68B0-50388E901D8D}"/>
              </a:ext>
            </a:extLst>
          </p:cNvPr>
          <p:cNvCxnSpPr>
            <a:cxnSpLocks/>
            <a:stCxn id="139" idx="0"/>
          </p:cNvCxnSpPr>
          <p:nvPr/>
        </p:nvCxnSpPr>
        <p:spPr>
          <a:xfrm flipV="1">
            <a:off x="7302226" y="3056157"/>
            <a:ext cx="42690" cy="1423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コネクタ: 曲線 222">
            <a:extLst>
              <a:ext uri="{FF2B5EF4-FFF2-40B4-BE49-F238E27FC236}">
                <a16:creationId xmlns:a16="http://schemas.microsoft.com/office/drawing/2014/main" id="{8F802865-4D49-287C-BCDE-7F64D427D60A}"/>
              </a:ext>
            </a:extLst>
          </p:cNvPr>
          <p:cNvCxnSpPr>
            <a:cxnSpLocks/>
            <a:stCxn id="85" idx="2"/>
            <a:endCxn id="68" idx="0"/>
          </p:cNvCxnSpPr>
          <p:nvPr/>
        </p:nvCxnSpPr>
        <p:spPr>
          <a:xfrm rot="5400000">
            <a:off x="8462483" y="2112119"/>
            <a:ext cx="1996756" cy="999451"/>
          </a:xfrm>
          <a:prstGeom prst="curvedConnector3">
            <a:avLst>
              <a:gd name="adj1" fmla="val 666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テキスト ボックス 226">
            <a:extLst>
              <a:ext uri="{FF2B5EF4-FFF2-40B4-BE49-F238E27FC236}">
                <a16:creationId xmlns:a16="http://schemas.microsoft.com/office/drawing/2014/main" id="{5457B9C7-4497-AD82-8C6F-C0F8165380DD}"/>
              </a:ext>
            </a:extLst>
          </p:cNvPr>
          <p:cNvSpPr txBox="1"/>
          <p:nvPr/>
        </p:nvSpPr>
        <p:spPr>
          <a:xfrm rot="17512998">
            <a:off x="9500129" y="2163513"/>
            <a:ext cx="5742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info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" name="雲 227">
            <a:extLst>
              <a:ext uri="{FF2B5EF4-FFF2-40B4-BE49-F238E27FC236}">
                <a16:creationId xmlns:a16="http://schemas.microsoft.com/office/drawing/2014/main" id="{02AD6BB0-51B0-A65D-15CF-603A6CCB082C}"/>
              </a:ext>
            </a:extLst>
          </p:cNvPr>
          <p:cNvSpPr/>
          <p:nvPr/>
        </p:nvSpPr>
        <p:spPr>
          <a:xfrm>
            <a:off x="10759041" y="160641"/>
            <a:ext cx="973777" cy="696686"/>
          </a:xfrm>
          <a:prstGeom prst="cloud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9" name="コネクタ: 曲線 228">
            <a:extLst>
              <a:ext uri="{FF2B5EF4-FFF2-40B4-BE49-F238E27FC236}">
                <a16:creationId xmlns:a16="http://schemas.microsoft.com/office/drawing/2014/main" id="{3D2F6F4F-FEB2-7B89-5E53-D56F3EC0E8E1}"/>
              </a:ext>
            </a:extLst>
          </p:cNvPr>
          <p:cNvCxnSpPr>
            <a:cxnSpLocks/>
            <a:stCxn id="228" idx="1"/>
            <a:endCxn id="183" idx="0"/>
          </p:cNvCxnSpPr>
          <p:nvPr/>
        </p:nvCxnSpPr>
        <p:spPr>
          <a:xfrm rot="5400000">
            <a:off x="9945803" y="1975442"/>
            <a:ext cx="2418985" cy="18127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テキスト ボックス 231">
            <a:extLst>
              <a:ext uri="{FF2B5EF4-FFF2-40B4-BE49-F238E27FC236}">
                <a16:creationId xmlns:a16="http://schemas.microsoft.com/office/drawing/2014/main" id="{D0EB2906-6B8E-3B4F-D3AA-9F457DE03495}"/>
              </a:ext>
            </a:extLst>
          </p:cNvPr>
          <p:cNvSpPr txBox="1"/>
          <p:nvPr/>
        </p:nvSpPr>
        <p:spPr>
          <a:xfrm rot="16756948">
            <a:off x="10542476" y="1881242"/>
            <a:ext cx="9702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(</a:t>
            </a:r>
            <a:r>
              <a:rPr lang="en-US" altLang="zh-CN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496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841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4797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5247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7469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5484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072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8790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2216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6501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431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1636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03179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4965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768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1448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781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2136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523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573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1824</TotalTime>
  <Words>172</Words>
  <Application>Microsoft Office PowerPoint</Application>
  <PresentationFormat>ワイド画面</PresentationFormat>
  <Paragraphs>78</Paragraphs>
  <Slides>31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6" baseType="lpstr">
      <vt:lpstr>等线</vt:lpstr>
      <vt:lpstr>等线 Light</vt:lpstr>
      <vt:lpstr>Arial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Wei Lin</dc:creator>
  <cp:lastModifiedBy>Wei Lin</cp:lastModifiedBy>
  <cp:revision>138</cp:revision>
  <dcterms:created xsi:type="dcterms:W3CDTF">2022-10-07T19:33:13Z</dcterms:created>
  <dcterms:modified xsi:type="dcterms:W3CDTF">2022-11-08T01:26:07Z</dcterms:modified>
</cp:coreProperties>
</file>