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5"/>
  </p:sldMasterIdLst>
  <p:notesMasterIdLst>
    <p:notesMasterId r:id="rId25"/>
  </p:notesMasterIdLst>
  <p:sldIdLst>
    <p:sldId id="346" r:id="rId6"/>
    <p:sldId id="338" r:id="rId7"/>
    <p:sldId id="375" r:id="rId8"/>
    <p:sldId id="349" r:id="rId9"/>
    <p:sldId id="376" r:id="rId10"/>
    <p:sldId id="377" r:id="rId11"/>
    <p:sldId id="385" r:id="rId12"/>
    <p:sldId id="387" r:id="rId13"/>
    <p:sldId id="386" r:id="rId14"/>
    <p:sldId id="390" r:id="rId15"/>
    <p:sldId id="352" r:id="rId16"/>
    <p:sldId id="351" r:id="rId17"/>
    <p:sldId id="364" r:id="rId18"/>
    <p:sldId id="370" r:id="rId19"/>
    <p:sldId id="373" r:id="rId20"/>
    <p:sldId id="371" r:id="rId21"/>
    <p:sldId id="350" r:id="rId22"/>
    <p:sldId id="341" r:id="rId23"/>
    <p:sldId id="343"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0" autoAdjust="0"/>
    <p:restoredTop sz="96327" autoAdjust="0"/>
  </p:normalViewPr>
  <p:slideViewPr>
    <p:cSldViewPr snapToGrid="0">
      <p:cViewPr>
        <p:scale>
          <a:sx n="140" d="100"/>
          <a:sy n="140" d="100"/>
        </p:scale>
        <p:origin x="14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A11FF-47B6-4242-AF7A-43624C163850}" type="datetimeFigureOut">
              <a:rPr kumimoji="1" lang="ja-JP" altLang="en-US" smtClean="0"/>
              <a:t>2022/12/20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85675-1826-494D-9B9B-457DB353447D}" type="slidenum">
              <a:rPr kumimoji="1" lang="ja-JP" altLang="en-US" smtClean="0"/>
              <a:t>‹#›</a:t>
            </a:fld>
            <a:endParaRPr kumimoji="1" lang="ja-JP" altLang="en-US"/>
          </a:p>
        </p:txBody>
      </p:sp>
    </p:spTree>
    <p:extLst>
      <p:ext uri="{BB962C8B-B14F-4D97-AF65-F5344CB8AC3E}">
        <p14:creationId xmlns:p14="http://schemas.microsoft.com/office/powerpoint/2010/main" val="38803669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10" name="スライド番号プレースホルダー 9">
            <a:extLst>
              <a:ext uri="{FF2B5EF4-FFF2-40B4-BE49-F238E27FC236}">
                <a16:creationId xmlns:a16="http://schemas.microsoft.com/office/drawing/2014/main" id="{1402BD7D-001D-4DC6-B43B-F6E5BE60710F}"/>
              </a:ext>
            </a:extLst>
          </p:cNvPr>
          <p:cNvSpPr>
            <a:spLocks noGrp="1"/>
          </p:cNvSpPr>
          <p:nvPr>
            <p:ph type="sldNum" sz="quarter" idx="12"/>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8" name="フッター プレースホルダー 7">
            <a:extLst>
              <a:ext uri="{FF2B5EF4-FFF2-40B4-BE49-F238E27FC236}">
                <a16:creationId xmlns:a16="http://schemas.microsoft.com/office/drawing/2014/main" id="{83859027-8173-4FD6-888F-20D2ED0E86F1}"/>
              </a:ext>
            </a:extLst>
          </p:cNvPr>
          <p:cNvSpPr>
            <a:spLocks noGrp="1"/>
          </p:cNvSpPr>
          <p:nvPr>
            <p:ph type="ftr" sz="quarter" idx="11"/>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124" name="コピーライト">
            <a:extLst>
              <a:ext uri="{FF2B5EF4-FFF2-40B4-BE49-F238E27FC236}">
                <a16:creationId xmlns:a16="http://schemas.microsoft.com/office/drawing/2014/main" id="{6F2FE567-7899-4896-96AA-5019266E8419}"/>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a:solidFill>
                  <a:srgbClr val="666666"/>
                </a:solidFill>
              </a:rPr>
              <a:t>©Mitsubishi</a:t>
            </a:r>
            <a:r>
              <a:rPr kumimoji="1" lang="ja-JP" altLang="en-US" sz="600">
                <a:solidFill>
                  <a:srgbClr val="666666"/>
                </a:solidFill>
              </a:rPr>
              <a:t> </a:t>
            </a:r>
            <a:r>
              <a:rPr kumimoji="1" lang="en-US" altLang="ja-JP" sz="600">
                <a:solidFill>
                  <a:srgbClr val="666666"/>
                </a:solidFill>
              </a:rPr>
              <a:t>Electric</a:t>
            </a:r>
            <a:r>
              <a:rPr kumimoji="1" lang="ja-JP" altLang="en-US" sz="600">
                <a:solidFill>
                  <a:srgbClr val="666666"/>
                </a:solidFill>
              </a:rPr>
              <a:t> </a:t>
            </a:r>
            <a:r>
              <a:rPr kumimoji="1" lang="en-US" altLang="ja-JP" sz="600">
                <a:solidFill>
                  <a:srgbClr val="666666"/>
                </a:solidFill>
              </a:rPr>
              <a:t>Corporation</a:t>
            </a:r>
            <a:endParaRPr kumimoji="1" lang="ja-JP" altLang="en-US" sz="600">
              <a:solidFill>
                <a:srgbClr val="666666"/>
              </a:solidFill>
            </a:endParaRPr>
          </a:p>
        </p:txBody>
      </p:sp>
      <p:sp>
        <p:nvSpPr>
          <p:cNvPr id="7" name="日付プレースホルダー 6">
            <a:extLst>
              <a:ext uri="{FF2B5EF4-FFF2-40B4-BE49-F238E27FC236}">
                <a16:creationId xmlns:a16="http://schemas.microsoft.com/office/drawing/2014/main" id="{9CD19999-8436-458C-AB86-E943F50FE19B}"/>
              </a:ext>
            </a:extLst>
          </p:cNvPr>
          <p:cNvSpPr>
            <a:spLocks noGrp="1"/>
          </p:cNvSpPr>
          <p:nvPr>
            <p:ph type="dt" sz="half" idx="10"/>
          </p:nvPr>
        </p:nvSpPr>
        <p:spPr>
          <a:xfrm>
            <a:off x="2463600" y="4536000"/>
            <a:ext cx="7264800" cy="741600"/>
          </a:xfrm>
          <a:noFill/>
        </p:spPr>
        <p:txBody>
          <a:bodyPr vert="horz" wrap="square" lIns="0" tIns="0" rIns="0" bIns="435600" rtlCol="0" anchor="b" anchorCtr="1">
            <a:noAutofit/>
          </a:bodyPr>
          <a:lstStyle>
            <a:lvl1pPr>
              <a:defRPr kumimoji="1" lang="ja-JP" altLang="en-US" sz="900" b="1" spc="250" baseline="0" dirty="0">
                <a:solidFill>
                  <a:schemeClr val="tx1"/>
                </a:solidFill>
                <a:latin typeface="+mj-lt"/>
                <a:ea typeface="+mj-ea"/>
              </a:defRPr>
            </a:lvl1pPr>
          </a:lstStyle>
          <a:p>
            <a:pPr algn="ctr" defTabSz="914400"/>
            <a:endParaRPr lang="ja-JP" altLang="en-US"/>
          </a:p>
        </p:txBody>
      </p:sp>
      <p:grpSp>
        <p:nvGrpSpPr>
          <p:cNvPr id="125" name="ME日本語表記">
            <a:extLst>
              <a:ext uri="{FF2B5EF4-FFF2-40B4-BE49-F238E27FC236}">
                <a16:creationId xmlns:a16="http://schemas.microsoft.com/office/drawing/2014/main" id="{C59E39C0-78CA-4F02-8475-58ED33A1FA1B}"/>
              </a:ext>
            </a:extLst>
          </p:cNvPr>
          <p:cNvGrpSpPr/>
          <p:nvPr userDrawn="1"/>
        </p:nvGrpSpPr>
        <p:grpSpPr>
          <a:xfrm>
            <a:off x="5482748" y="4967994"/>
            <a:ext cx="1225476" cy="152582"/>
            <a:chOff x="3946525" y="4966308"/>
            <a:chExt cx="1252497" cy="155947"/>
          </a:xfrm>
        </p:grpSpPr>
        <p:sp>
          <p:nvSpPr>
            <p:cNvPr id="126" name="フリーフォーム: 図形 125">
              <a:extLst>
                <a:ext uri="{FF2B5EF4-FFF2-40B4-BE49-F238E27FC236}">
                  <a16:creationId xmlns:a16="http://schemas.microsoft.com/office/drawing/2014/main" id="{34816FC5-CC1D-4B27-98A0-77454699B92C}"/>
                </a:ext>
              </a:extLst>
            </p:cNvPr>
            <p:cNvSpPr/>
            <p:nvPr/>
          </p:nvSpPr>
          <p:spPr>
            <a:xfrm>
              <a:off x="3956068" y="4979526"/>
              <a:ext cx="127351" cy="15153"/>
            </a:xfrm>
            <a:custGeom>
              <a:avLst/>
              <a:gdLst>
                <a:gd name="connsiteX0" fmla="*/ 0 w 127351"/>
                <a:gd name="connsiteY0" fmla="*/ 0 h 15153"/>
                <a:gd name="connsiteX1" fmla="*/ 127352 w 127351"/>
                <a:gd name="connsiteY1" fmla="*/ 0 h 15153"/>
                <a:gd name="connsiteX2" fmla="*/ 127352 w 127351"/>
                <a:gd name="connsiteY2" fmla="*/ 15153 h 15153"/>
                <a:gd name="connsiteX3" fmla="*/ 0 w 127351"/>
                <a:gd name="connsiteY3" fmla="*/ 15153 h 15153"/>
              </a:gdLst>
              <a:ahLst/>
              <a:cxnLst>
                <a:cxn ang="0">
                  <a:pos x="connsiteX0" y="connsiteY0"/>
                </a:cxn>
                <a:cxn ang="0">
                  <a:pos x="connsiteX1" y="connsiteY1"/>
                </a:cxn>
                <a:cxn ang="0">
                  <a:pos x="connsiteX2" y="connsiteY2"/>
                </a:cxn>
                <a:cxn ang="0">
                  <a:pos x="connsiteX3" y="connsiteY3"/>
                </a:cxn>
              </a:cxnLst>
              <a:rect l="l" t="t" r="r" b="b"/>
              <a:pathLst>
                <a:path w="127351" h="15153">
                  <a:moveTo>
                    <a:pt x="0" y="0"/>
                  </a:moveTo>
                  <a:lnTo>
                    <a:pt x="127352" y="0"/>
                  </a:lnTo>
                  <a:lnTo>
                    <a:pt x="127352" y="15153"/>
                  </a:lnTo>
                  <a:lnTo>
                    <a:pt x="0" y="15153"/>
                  </a:lnTo>
                  <a:close/>
                </a:path>
              </a:pathLst>
            </a:custGeom>
            <a:solidFill>
              <a:srgbClr val="000000"/>
            </a:solidFill>
            <a:ln w="1270"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2E0E08EA-15E8-4F4D-BB6D-45598EDC3866}"/>
                </a:ext>
              </a:extLst>
            </p:cNvPr>
            <p:cNvSpPr/>
            <p:nvPr/>
          </p:nvSpPr>
          <p:spPr>
            <a:xfrm>
              <a:off x="3961291" y="5034529"/>
              <a:ext cx="116841" cy="15282"/>
            </a:xfrm>
            <a:custGeom>
              <a:avLst/>
              <a:gdLst>
                <a:gd name="connsiteX0" fmla="*/ 0 w 116841"/>
                <a:gd name="connsiteY0" fmla="*/ 0 h 15282"/>
                <a:gd name="connsiteX1" fmla="*/ 116841 w 116841"/>
                <a:gd name="connsiteY1" fmla="*/ 0 h 15282"/>
                <a:gd name="connsiteX2" fmla="*/ 116841 w 116841"/>
                <a:gd name="connsiteY2" fmla="*/ 15282 h 15282"/>
                <a:gd name="connsiteX3" fmla="*/ 0 w 116841"/>
                <a:gd name="connsiteY3" fmla="*/ 15282 h 15282"/>
              </a:gdLst>
              <a:ahLst/>
              <a:cxnLst>
                <a:cxn ang="0">
                  <a:pos x="connsiteX0" y="connsiteY0"/>
                </a:cxn>
                <a:cxn ang="0">
                  <a:pos x="connsiteX1" y="connsiteY1"/>
                </a:cxn>
                <a:cxn ang="0">
                  <a:pos x="connsiteX2" y="connsiteY2"/>
                </a:cxn>
                <a:cxn ang="0">
                  <a:pos x="connsiteX3" y="connsiteY3"/>
                </a:cxn>
              </a:cxnLst>
              <a:rect l="l" t="t" r="r" b="b"/>
              <a:pathLst>
                <a:path w="116841" h="15282">
                  <a:moveTo>
                    <a:pt x="0" y="0"/>
                  </a:moveTo>
                  <a:lnTo>
                    <a:pt x="116841" y="0"/>
                  </a:lnTo>
                  <a:lnTo>
                    <a:pt x="116841" y="15282"/>
                  </a:lnTo>
                  <a:lnTo>
                    <a:pt x="0" y="15282"/>
                  </a:lnTo>
                  <a:close/>
                </a:path>
              </a:pathLst>
            </a:custGeom>
            <a:solidFill>
              <a:srgbClr val="000000"/>
            </a:solidFill>
            <a:ln w="1270"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C487E011-928C-46F4-A6FC-A3FD1988C4B8}"/>
                </a:ext>
              </a:extLst>
            </p:cNvPr>
            <p:cNvSpPr/>
            <p:nvPr/>
          </p:nvSpPr>
          <p:spPr>
            <a:xfrm>
              <a:off x="3946525" y="5092627"/>
              <a:ext cx="146503" cy="15733"/>
            </a:xfrm>
            <a:custGeom>
              <a:avLst/>
              <a:gdLst>
                <a:gd name="connsiteX0" fmla="*/ 0 w 146503"/>
                <a:gd name="connsiteY0" fmla="*/ 0 h 15733"/>
                <a:gd name="connsiteX1" fmla="*/ 146503 w 146503"/>
                <a:gd name="connsiteY1" fmla="*/ 0 h 15733"/>
                <a:gd name="connsiteX2" fmla="*/ 146503 w 146503"/>
                <a:gd name="connsiteY2" fmla="*/ 15734 h 15733"/>
                <a:gd name="connsiteX3" fmla="*/ 0 w 146503"/>
                <a:gd name="connsiteY3" fmla="*/ 15734 h 15733"/>
              </a:gdLst>
              <a:ahLst/>
              <a:cxnLst>
                <a:cxn ang="0">
                  <a:pos x="connsiteX0" y="connsiteY0"/>
                </a:cxn>
                <a:cxn ang="0">
                  <a:pos x="connsiteX1" y="connsiteY1"/>
                </a:cxn>
                <a:cxn ang="0">
                  <a:pos x="connsiteX2" y="connsiteY2"/>
                </a:cxn>
                <a:cxn ang="0">
                  <a:pos x="connsiteX3" y="connsiteY3"/>
                </a:cxn>
              </a:cxnLst>
              <a:rect l="l" t="t" r="r" b="b"/>
              <a:pathLst>
                <a:path w="146503" h="15733">
                  <a:moveTo>
                    <a:pt x="0" y="0"/>
                  </a:moveTo>
                  <a:lnTo>
                    <a:pt x="146503" y="0"/>
                  </a:lnTo>
                  <a:lnTo>
                    <a:pt x="146503" y="15734"/>
                  </a:lnTo>
                  <a:lnTo>
                    <a:pt x="0" y="15734"/>
                  </a:lnTo>
                  <a:close/>
                </a:path>
              </a:pathLst>
            </a:custGeom>
            <a:solidFill>
              <a:srgbClr val="000000"/>
            </a:solidFill>
            <a:ln w="1270"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EBF0E71B-CD0A-4AF4-AD01-E3FA26343BDC}"/>
                </a:ext>
              </a:extLst>
            </p:cNvPr>
            <p:cNvSpPr/>
            <p:nvPr/>
          </p:nvSpPr>
          <p:spPr>
            <a:xfrm>
              <a:off x="4740426" y="4966501"/>
              <a:ext cx="146954" cy="148128"/>
            </a:xfrm>
            <a:custGeom>
              <a:avLst/>
              <a:gdLst>
                <a:gd name="connsiteX0" fmla="*/ 128319 w 146954"/>
                <a:gd name="connsiteY0" fmla="*/ 121355 h 148128"/>
                <a:gd name="connsiteX1" fmla="*/ 117228 w 146954"/>
                <a:gd name="connsiteY1" fmla="*/ 120968 h 148128"/>
                <a:gd name="connsiteX2" fmla="*/ 106718 w 146954"/>
                <a:gd name="connsiteY2" fmla="*/ 86148 h 148128"/>
                <a:gd name="connsiteX3" fmla="*/ 101817 w 146954"/>
                <a:gd name="connsiteY3" fmla="*/ 41913 h 148128"/>
                <a:gd name="connsiteX4" fmla="*/ 141602 w 146954"/>
                <a:gd name="connsiteY4" fmla="*/ 41720 h 148128"/>
                <a:gd name="connsiteX5" fmla="*/ 141602 w 146954"/>
                <a:gd name="connsiteY5" fmla="*/ 26115 h 148128"/>
                <a:gd name="connsiteX6" fmla="*/ 125288 w 146954"/>
                <a:gd name="connsiteY6" fmla="*/ 26115 h 148128"/>
                <a:gd name="connsiteX7" fmla="*/ 136315 w 146954"/>
                <a:gd name="connsiteY7" fmla="*/ 18893 h 148128"/>
                <a:gd name="connsiteX8" fmla="*/ 119743 w 146954"/>
                <a:gd name="connsiteY8" fmla="*/ 0 h 148128"/>
                <a:gd name="connsiteX9" fmla="*/ 107491 w 146954"/>
                <a:gd name="connsiteY9" fmla="*/ 6384 h 148128"/>
                <a:gd name="connsiteX10" fmla="*/ 121742 w 146954"/>
                <a:gd name="connsiteY10" fmla="*/ 26051 h 148128"/>
                <a:gd name="connsiteX11" fmla="*/ 100914 w 146954"/>
                <a:gd name="connsiteY11" fmla="*/ 26115 h 148128"/>
                <a:gd name="connsiteX12" fmla="*/ 100334 w 146954"/>
                <a:gd name="connsiteY12" fmla="*/ 64 h 148128"/>
                <a:gd name="connsiteX13" fmla="*/ 84020 w 146954"/>
                <a:gd name="connsiteY13" fmla="*/ 64 h 148128"/>
                <a:gd name="connsiteX14" fmla="*/ 84665 w 146954"/>
                <a:gd name="connsiteY14" fmla="*/ 25986 h 148128"/>
                <a:gd name="connsiteX15" fmla="*/ 0 w 146954"/>
                <a:gd name="connsiteY15" fmla="*/ 25986 h 148128"/>
                <a:gd name="connsiteX16" fmla="*/ 0 w 146954"/>
                <a:gd name="connsiteY16" fmla="*/ 41720 h 148128"/>
                <a:gd name="connsiteX17" fmla="*/ 85825 w 146954"/>
                <a:gd name="connsiteY17" fmla="*/ 41720 h 148128"/>
                <a:gd name="connsiteX18" fmla="*/ 92596 w 146954"/>
                <a:gd name="connsiteY18" fmla="*/ 94788 h 148128"/>
                <a:gd name="connsiteX19" fmla="*/ 112650 w 146954"/>
                <a:gd name="connsiteY19" fmla="*/ 142892 h 148128"/>
                <a:gd name="connsiteX20" fmla="*/ 136057 w 146954"/>
                <a:gd name="connsiteY20" fmla="*/ 141215 h 148128"/>
                <a:gd name="connsiteX21" fmla="*/ 146954 w 146954"/>
                <a:gd name="connsiteY21" fmla="*/ 115100 h 148128"/>
                <a:gd name="connsiteX22" fmla="*/ 135025 w 146954"/>
                <a:gd name="connsiteY22" fmla="*/ 99173 h 148128"/>
                <a:gd name="connsiteX23" fmla="*/ 128319 w 146954"/>
                <a:gd name="connsiteY23" fmla="*/ 121355 h 14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6954" h="148128">
                  <a:moveTo>
                    <a:pt x="128319" y="121355"/>
                  </a:moveTo>
                  <a:cubicBezTo>
                    <a:pt x="128319" y="121355"/>
                    <a:pt x="123805" y="135025"/>
                    <a:pt x="117228" y="120968"/>
                  </a:cubicBezTo>
                  <a:cubicBezTo>
                    <a:pt x="117228" y="120968"/>
                    <a:pt x="110200" y="107104"/>
                    <a:pt x="106718" y="86148"/>
                  </a:cubicBezTo>
                  <a:cubicBezTo>
                    <a:pt x="106718" y="86148"/>
                    <a:pt x="103042" y="60871"/>
                    <a:pt x="101817" y="41913"/>
                  </a:cubicBezTo>
                  <a:lnTo>
                    <a:pt x="141602" y="41720"/>
                  </a:lnTo>
                  <a:lnTo>
                    <a:pt x="141602" y="26115"/>
                  </a:lnTo>
                  <a:lnTo>
                    <a:pt x="125288" y="26115"/>
                  </a:lnTo>
                  <a:lnTo>
                    <a:pt x="136315" y="18893"/>
                  </a:lnTo>
                  <a:cubicBezTo>
                    <a:pt x="133736" y="14508"/>
                    <a:pt x="122903" y="1805"/>
                    <a:pt x="119743" y="0"/>
                  </a:cubicBezTo>
                  <a:lnTo>
                    <a:pt x="107491" y="6384"/>
                  </a:lnTo>
                  <a:cubicBezTo>
                    <a:pt x="107491" y="6384"/>
                    <a:pt x="121419" y="21924"/>
                    <a:pt x="121742" y="26051"/>
                  </a:cubicBezTo>
                  <a:lnTo>
                    <a:pt x="100914" y="26115"/>
                  </a:lnTo>
                  <a:cubicBezTo>
                    <a:pt x="100721" y="18958"/>
                    <a:pt x="99947" y="7157"/>
                    <a:pt x="100334" y="64"/>
                  </a:cubicBezTo>
                  <a:lnTo>
                    <a:pt x="84020" y="64"/>
                  </a:lnTo>
                  <a:cubicBezTo>
                    <a:pt x="84020" y="64"/>
                    <a:pt x="84149" y="13283"/>
                    <a:pt x="84665" y="25986"/>
                  </a:cubicBezTo>
                  <a:lnTo>
                    <a:pt x="0" y="25986"/>
                  </a:lnTo>
                  <a:lnTo>
                    <a:pt x="0" y="41720"/>
                  </a:lnTo>
                  <a:lnTo>
                    <a:pt x="85825" y="41720"/>
                  </a:lnTo>
                  <a:cubicBezTo>
                    <a:pt x="86986" y="58291"/>
                    <a:pt x="89630" y="86083"/>
                    <a:pt x="92596" y="94788"/>
                  </a:cubicBezTo>
                  <a:cubicBezTo>
                    <a:pt x="92596" y="94788"/>
                    <a:pt x="98013" y="128835"/>
                    <a:pt x="112650" y="142892"/>
                  </a:cubicBezTo>
                  <a:cubicBezTo>
                    <a:pt x="112650" y="142892"/>
                    <a:pt x="124321" y="155723"/>
                    <a:pt x="136057" y="141215"/>
                  </a:cubicBezTo>
                  <a:cubicBezTo>
                    <a:pt x="136057" y="141215"/>
                    <a:pt x="141860" y="133348"/>
                    <a:pt x="146954" y="115100"/>
                  </a:cubicBezTo>
                  <a:lnTo>
                    <a:pt x="135025" y="99173"/>
                  </a:lnTo>
                  <a:cubicBezTo>
                    <a:pt x="135154" y="99108"/>
                    <a:pt x="132317" y="111747"/>
                    <a:pt x="128319" y="121355"/>
                  </a:cubicBezTo>
                </a:path>
              </a:pathLst>
            </a:custGeom>
            <a:solidFill>
              <a:srgbClr val="000000"/>
            </a:solidFill>
            <a:ln w="1270" cap="flat">
              <a:no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FE32FFEE-CBDF-4312-877C-585A28232C80}"/>
                </a:ext>
              </a:extLst>
            </p:cNvPr>
            <p:cNvSpPr/>
            <p:nvPr/>
          </p:nvSpPr>
          <p:spPr>
            <a:xfrm>
              <a:off x="4740555" y="5029693"/>
              <a:ext cx="81892" cy="79634"/>
            </a:xfrm>
            <a:custGeom>
              <a:avLst/>
              <a:gdLst>
                <a:gd name="connsiteX0" fmla="*/ 49974 w 81892"/>
                <a:gd name="connsiteY0" fmla="*/ 15411 h 79634"/>
                <a:gd name="connsiteX1" fmla="*/ 77185 w 81892"/>
                <a:gd name="connsiteY1" fmla="*/ 15411 h 79634"/>
                <a:gd name="connsiteX2" fmla="*/ 77185 w 81892"/>
                <a:gd name="connsiteY2" fmla="*/ 0 h 79634"/>
                <a:gd name="connsiteX3" fmla="*/ 5932 w 81892"/>
                <a:gd name="connsiteY3" fmla="*/ 0 h 79634"/>
                <a:gd name="connsiteX4" fmla="*/ 5932 w 81892"/>
                <a:gd name="connsiteY4" fmla="*/ 15411 h 79634"/>
                <a:gd name="connsiteX5" fmla="*/ 34433 w 81892"/>
                <a:gd name="connsiteY5" fmla="*/ 15411 h 79634"/>
                <a:gd name="connsiteX6" fmla="*/ 34433 w 81892"/>
                <a:gd name="connsiteY6" fmla="*/ 58549 h 79634"/>
                <a:gd name="connsiteX7" fmla="*/ 0 w 81892"/>
                <a:gd name="connsiteY7" fmla="*/ 62999 h 79634"/>
                <a:gd name="connsiteX8" fmla="*/ 1805 w 81892"/>
                <a:gd name="connsiteY8" fmla="*/ 79635 h 79634"/>
                <a:gd name="connsiteX9" fmla="*/ 81892 w 81892"/>
                <a:gd name="connsiteY9" fmla="*/ 63708 h 79634"/>
                <a:gd name="connsiteX10" fmla="*/ 81892 w 81892"/>
                <a:gd name="connsiteY10" fmla="*/ 47974 h 79634"/>
                <a:gd name="connsiteX11" fmla="*/ 49974 w 81892"/>
                <a:gd name="connsiteY11" fmla="*/ 55583 h 79634"/>
                <a:gd name="connsiteX12" fmla="*/ 49974 w 81892"/>
                <a:gd name="connsiteY12" fmla="*/ 15411 h 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92" h="79634">
                  <a:moveTo>
                    <a:pt x="49974" y="15411"/>
                  </a:moveTo>
                  <a:lnTo>
                    <a:pt x="77185" y="15411"/>
                  </a:lnTo>
                  <a:lnTo>
                    <a:pt x="77185" y="0"/>
                  </a:lnTo>
                  <a:lnTo>
                    <a:pt x="5932" y="0"/>
                  </a:lnTo>
                  <a:lnTo>
                    <a:pt x="5932" y="15411"/>
                  </a:lnTo>
                  <a:lnTo>
                    <a:pt x="34433" y="15411"/>
                  </a:lnTo>
                  <a:lnTo>
                    <a:pt x="34433" y="58549"/>
                  </a:lnTo>
                  <a:cubicBezTo>
                    <a:pt x="19860" y="61129"/>
                    <a:pt x="9608" y="62096"/>
                    <a:pt x="0" y="62999"/>
                  </a:cubicBezTo>
                  <a:lnTo>
                    <a:pt x="1805" y="79635"/>
                  </a:lnTo>
                  <a:cubicBezTo>
                    <a:pt x="1805" y="79635"/>
                    <a:pt x="59388" y="70608"/>
                    <a:pt x="81892" y="63708"/>
                  </a:cubicBezTo>
                  <a:lnTo>
                    <a:pt x="81892" y="47974"/>
                  </a:lnTo>
                  <a:cubicBezTo>
                    <a:pt x="81892" y="47974"/>
                    <a:pt x="68673" y="51972"/>
                    <a:pt x="49974" y="55583"/>
                  </a:cubicBezTo>
                  <a:lnTo>
                    <a:pt x="49974" y="15411"/>
                  </a:lnTo>
                  <a:close/>
                </a:path>
              </a:pathLst>
            </a:custGeom>
            <a:solidFill>
              <a:srgbClr val="000000"/>
            </a:solidFill>
            <a:ln w="1270"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6FCC1706-334B-4664-BEFD-04A277166521}"/>
                </a:ext>
              </a:extLst>
            </p:cNvPr>
            <p:cNvSpPr/>
            <p:nvPr/>
          </p:nvSpPr>
          <p:spPr>
            <a:xfrm>
              <a:off x="4895119" y="4966630"/>
              <a:ext cx="149598" cy="58162"/>
            </a:xfrm>
            <a:custGeom>
              <a:avLst/>
              <a:gdLst>
                <a:gd name="connsiteX0" fmla="*/ 38238 w 149598"/>
                <a:gd name="connsiteY0" fmla="*/ 43203 h 58162"/>
                <a:gd name="connsiteX1" fmla="*/ 75250 w 149598"/>
                <a:gd name="connsiteY1" fmla="*/ 14831 h 58162"/>
                <a:gd name="connsiteX2" fmla="*/ 112650 w 149598"/>
                <a:gd name="connsiteY2" fmla="*/ 43203 h 58162"/>
                <a:gd name="connsiteX3" fmla="*/ 38238 w 149598"/>
                <a:gd name="connsiteY3" fmla="*/ 43203 h 58162"/>
                <a:gd name="connsiteX4" fmla="*/ 82279 w 149598"/>
                <a:gd name="connsiteY4" fmla="*/ 0 h 58162"/>
                <a:gd name="connsiteX5" fmla="*/ 66803 w 149598"/>
                <a:gd name="connsiteY5" fmla="*/ 0 h 58162"/>
                <a:gd name="connsiteX6" fmla="*/ 0 w 149598"/>
                <a:gd name="connsiteY6" fmla="*/ 42816 h 58162"/>
                <a:gd name="connsiteX7" fmla="*/ 7544 w 149598"/>
                <a:gd name="connsiteY7" fmla="*/ 58163 h 58162"/>
                <a:gd name="connsiteX8" fmla="*/ 31725 w 149598"/>
                <a:gd name="connsiteY8" fmla="*/ 47136 h 58162"/>
                <a:gd name="connsiteX9" fmla="*/ 31725 w 149598"/>
                <a:gd name="connsiteY9" fmla="*/ 57002 h 58162"/>
                <a:gd name="connsiteX10" fmla="*/ 117744 w 149598"/>
                <a:gd name="connsiteY10" fmla="*/ 57002 h 58162"/>
                <a:gd name="connsiteX11" fmla="*/ 117744 w 149598"/>
                <a:gd name="connsiteY11" fmla="*/ 45524 h 58162"/>
                <a:gd name="connsiteX12" fmla="*/ 142763 w 149598"/>
                <a:gd name="connsiteY12" fmla="*/ 55132 h 58162"/>
                <a:gd name="connsiteX13" fmla="*/ 149598 w 149598"/>
                <a:gd name="connsiteY13" fmla="*/ 40946 h 58162"/>
                <a:gd name="connsiteX14" fmla="*/ 82279 w 149598"/>
                <a:gd name="connsiteY14" fmla="*/ 0 h 5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598" h="58162">
                  <a:moveTo>
                    <a:pt x="38238" y="43203"/>
                  </a:moveTo>
                  <a:cubicBezTo>
                    <a:pt x="56164" y="33659"/>
                    <a:pt x="75250" y="14831"/>
                    <a:pt x="75250" y="14831"/>
                  </a:cubicBezTo>
                  <a:cubicBezTo>
                    <a:pt x="87760" y="29275"/>
                    <a:pt x="112650" y="43203"/>
                    <a:pt x="112650" y="43203"/>
                  </a:cubicBezTo>
                  <a:lnTo>
                    <a:pt x="38238" y="43203"/>
                  </a:lnTo>
                  <a:close/>
                  <a:moveTo>
                    <a:pt x="82279" y="0"/>
                  </a:moveTo>
                  <a:lnTo>
                    <a:pt x="66803" y="0"/>
                  </a:lnTo>
                  <a:cubicBezTo>
                    <a:pt x="66803" y="0"/>
                    <a:pt x="47265" y="28372"/>
                    <a:pt x="0" y="42816"/>
                  </a:cubicBezTo>
                  <a:cubicBezTo>
                    <a:pt x="0" y="42816"/>
                    <a:pt x="6126" y="57195"/>
                    <a:pt x="7544" y="58163"/>
                  </a:cubicBezTo>
                  <a:cubicBezTo>
                    <a:pt x="7544" y="58163"/>
                    <a:pt x="23471" y="51585"/>
                    <a:pt x="31725" y="47136"/>
                  </a:cubicBezTo>
                  <a:lnTo>
                    <a:pt x="31725" y="57002"/>
                  </a:lnTo>
                  <a:lnTo>
                    <a:pt x="117744" y="57002"/>
                  </a:lnTo>
                  <a:lnTo>
                    <a:pt x="117744" y="45524"/>
                  </a:lnTo>
                  <a:cubicBezTo>
                    <a:pt x="117744" y="45524"/>
                    <a:pt x="125611" y="49586"/>
                    <a:pt x="142763" y="55132"/>
                  </a:cubicBezTo>
                  <a:lnTo>
                    <a:pt x="149598" y="40946"/>
                  </a:lnTo>
                  <a:cubicBezTo>
                    <a:pt x="149534" y="41010"/>
                    <a:pt x="108846" y="31145"/>
                    <a:pt x="82279" y="0"/>
                  </a:cubicBezTo>
                </a:path>
              </a:pathLst>
            </a:custGeom>
            <a:solidFill>
              <a:srgbClr val="000000"/>
            </a:solidFill>
            <a:ln w="1270"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DBAB0BF6-12D2-4910-B37A-8AC05C5451F1}"/>
                </a:ext>
              </a:extLst>
            </p:cNvPr>
            <p:cNvSpPr/>
            <p:nvPr/>
          </p:nvSpPr>
          <p:spPr>
            <a:xfrm>
              <a:off x="4901696" y="5039559"/>
              <a:ext cx="137217" cy="72541"/>
            </a:xfrm>
            <a:custGeom>
              <a:avLst/>
              <a:gdLst>
                <a:gd name="connsiteX0" fmla="*/ 95240 w 137217"/>
                <a:gd name="connsiteY0" fmla="*/ 20634 h 72541"/>
                <a:gd name="connsiteX1" fmla="*/ 83246 w 137217"/>
                <a:gd name="connsiteY1" fmla="*/ 29081 h 72541"/>
                <a:gd name="connsiteX2" fmla="*/ 101366 w 137217"/>
                <a:gd name="connsiteY2" fmla="*/ 46943 h 72541"/>
                <a:gd name="connsiteX3" fmla="*/ 43267 w 137217"/>
                <a:gd name="connsiteY3" fmla="*/ 52101 h 72541"/>
                <a:gd name="connsiteX4" fmla="*/ 62870 w 137217"/>
                <a:gd name="connsiteY4" fmla="*/ 14702 h 72541"/>
                <a:gd name="connsiteX5" fmla="*/ 136508 w 137217"/>
                <a:gd name="connsiteY5" fmla="*/ 14702 h 72541"/>
                <a:gd name="connsiteX6" fmla="*/ 136508 w 137217"/>
                <a:gd name="connsiteY6" fmla="*/ 0 h 72541"/>
                <a:gd name="connsiteX7" fmla="*/ 0 w 137217"/>
                <a:gd name="connsiteY7" fmla="*/ 0 h 72541"/>
                <a:gd name="connsiteX8" fmla="*/ 0 w 137217"/>
                <a:gd name="connsiteY8" fmla="*/ 14702 h 72541"/>
                <a:gd name="connsiteX9" fmla="*/ 44879 w 137217"/>
                <a:gd name="connsiteY9" fmla="*/ 14702 h 72541"/>
                <a:gd name="connsiteX10" fmla="*/ 24825 w 137217"/>
                <a:gd name="connsiteY10" fmla="*/ 52617 h 72541"/>
                <a:gd name="connsiteX11" fmla="*/ 3546 w 137217"/>
                <a:gd name="connsiteY11" fmla="*/ 53520 h 72541"/>
                <a:gd name="connsiteX12" fmla="*/ 6448 w 137217"/>
                <a:gd name="connsiteY12" fmla="*/ 69189 h 72541"/>
                <a:gd name="connsiteX13" fmla="*/ 112779 w 137217"/>
                <a:gd name="connsiteY13" fmla="*/ 59259 h 72541"/>
                <a:gd name="connsiteX14" fmla="*/ 124773 w 137217"/>
                <a:gd name="connsiteY14" fmla="*/ 72542 h 72541"/>
                <a:gd name="connsiteX15" fmla="*/ 137218 w 137217"/>
                <a:gd name="connsiteY15" fmla="*/ 62612 h 72541"/>
                <a:gd name="connsiteX16" fmla="*/ 95240 w 137217"/>
                <a:gd name="connsiteY16" fmla="*/ 20634 h 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7217" h="72541">
                  <a:moveTo>
                    <a:pt x="95240" y="20634"/>
                  </a:moveTo>
                  <a:lnTo>
                    <a:pt x="83246" y="29081"/>
                  </a:lnTo>
                  <a:cubicBezTo>
                    <a:pt x="83246" y="29081"/>
                    <a:pt x="94144" y="38496"/>
                    <a:pt x="101366" y="46943"/>
                  </a:cubicBezTo>
                  <a:cubicBezTo>
                    <a:pt x="101366" y="46943"/>
                    <a:pt x="75573" y="50876"/>
                    <a:pt x="43267" y="52101"/>
                  </a:cubicBezTo>
                  <a:cubicBezTo>
                    <a:pt x="43267" y="52101"/>
                    <a:pt x="53971" y="33724"/>
                    <a:pt x="62870" y="14702"/>
                  </a:cubicBezTo>
                  <a:lnTo>
                    <a:pt x="136508" y="14702"/>
                  </a:lnTo>
                  <a:lnTo>
                    <a:pt x="136508" y="0"/>
                  </a:lnTo>
                  <a:lnTo>
                    <a:pt x="0" y="0"/>
                  </a:lnTo>
                  <a:lnTo>
                    <a:pt x="0" y="14702"/>
                  </a:lnTo>
                  <a:lnTo>
                    <a:pt x="44879" y="14702"/>
                  </a:lnTo>
                  <a:cubicBezTo>
                    <a:pt x="44879" y="14702"/>
                    <a:pt x="33788" y="40817"/>
                    <a:pt x="24825" y="52617"/>
                  </a:cubicBezTo>
                  <a:cubicBezTo>
                    <a:pt x="24825" y="52617"/>
                    <a:pt x="5158" y="53907"/>
                    <a:pt x="3546" y="53520"/>
                  </a:cubicBezTo>
                  <a:lnTo>
                    <a:pt x="6448" y="69189"/>
                  </a:lnTo>
                  <a:cubicBezTo>
                    <a:pt x="6448" y="69189"/>
                    <a:pt x="88534" y="65191"/>
                    <a:pt x="112779" y="59259"/>
                  </a:cubicBezTo>
                  <a:cubicBezTo>
                    <a:pt x="112779" y="59259"/>
                    <a:pt x="122129" y="69447"/>
                    <a:pt x="124773" y="72542"/>
                  </a:cubicBezTo>
                  <a:lnTo>
                    <a:pt x="137218" y="62612"/>
                  </a:lnTo>
                  <a:cubicBezTo>
                    <a:pt x="137218" y="62612"/>
                    <a:pt x="110393" y="31467"/>
                    <a:pt x="95240" y="20634"/>
                  </a:cubicBezTo>
                </a:path>
              </a:pathLst>
            </a:custGeom>
            <a:solidFill>
              <a:srgbClr val="000000"/>
            </a:solidFill>
            <a:ln w="1270"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6F2AAE44-BBCB-41DF-9E9E-276DD54747DC}"/>
                </a:ext>
              </a:extLst>
            </p:cNvPr>
            <p:cNvSpPr/>
            <p:nvPr/>
          </p:nvSpPr>
          <p:spPr>
            <a:xfrm>
              <a:off x="5049811" y="4966501"/>
              <a:ext cx="74476" cy="149146"/>
            </a:xfrm>
            <a:custGeom>
              <a:avLst/>
              <a:gdLst>
                <a:gd name="connsiteX0" fmla="*/ 74477 w 74476"/>
                <a:gd name="connsiteY0" fmla="*/ 91242 h 149146"/>
                <a:gd name="connsiteX1" fmla="*/ 48684 w 74476"/>
                <a:gd name="connsiteY1" fmla="*/ 67899 h 149146"/>
                <a:gd name="connsiteX2" fmla="*/ 65062 w 74476"/>
                <a:gd name="connsiteY2" fmla="*/ 39140 h 149146"/>
                <a:gd name="connsiteX3" fmla="*/ 65062 w 74476"/>
                <a:gd name="connsiteY3" fmla="*/ 25341 h 149146"/>
                <a:gd name="connsiteX4" fmla="*/ 42945 w 74476"/>
                <a:gd name="connsiteY4" fmla="*/ 25341 h 149146"/>
                <a:gd name="connsiteX5" fmla="*/ 42945 w 74476"/>
                <a:gd name="connsiteY5" fmla="*/ 0 h 149146"/>
                <a:gd name="connsiteX6" fmla="*/ 27598 w 74476"/>
                <a:gd name="connsiteY6" fmla="*/ 0 h 149146"/>
                <a:gd name="connsiteX7" fmla="*/ 27598 w 74476"/>
                <a:gd name="connsiteY7" fmla="*/ 25148 h 149146"/>
                <a:gd name="connsiteX8" fmla="*/ 3675 w 74476"/>
                <a:gd name="connsiteY8" fmla="*/ 25148 h 149146"/>
                <a:gd name="connsiteX9" fmla="*/ 3675 w 74476"/>
                <a:gd name="connsiteY9" fmla="*/ 40301 h 149146"/>
                <a:gd name="connsiteX10" fmla="*/ 48877 w 74476"/>
                <a:gd name="connsiteY10" fmla="*/ 40301 h 149146"/>
                <a:gd name="connsiteX11" fmla="*/ 0 w 74476"/>
                <a:gd name="connsiteY11" fmla="*/ 95240 h 149146"/>
                <a:gd name="connsiteX12" fmla="*/ 6513 w 74476"/>
                <a:gd name="connsiteY12" fmla="*/ 110715 h 149146"/>
                <a:gd name="connsiteX13" fmla="*/ 29081 w 74476"/>
                <a:gd name="connsiteY13" fmla="*/ 90661 h 149146"/>
                <a:gd name="connsiteX14" fmla="*/ 29081 w 74476"/>
                <a:gd name="connsiteY14" fmla="*/ 149146 h 149146"/>
                <a:gd name="connsiteX15" fmla="*/ 43461 w 74476"/>
                <a:gd name="connsiteY15" fmla="*/ 149146 h 149146"/>
                <a:gd name="connsiteX16" fmla="*/ 43461 w 74476"/>
                <a:gd name="connsiteY16" fmla="*/ 83117 h 149146"/>
                <a:gd name="connsiteX17" fmla="*/ 65643 w 74476"/>
                <a:gd name="connsiteY17" fmla="*/ 103429 h 149146"/>
                <a:gd name="connsiteX18" fmla="*/ 74477 w 74476"/>
                <a:gd name="connsiteY18" fmla="*/ 91242 h 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476" h="149146">
                  <a:moveTo>
                    <a:pt x="74477" y="91242"/>
                  </a:moveTo>
                  <a:cubicBezTo>
                    <a:pt x="74477" y="91242"/>
                    <a:pt x="51328" y="73767"/>
                    <a:pt x="48684" y="67899"/>
                  </a:cubicBezTo>
                  <a:cubicBezTo>
                    <a:pt x="48684" y="67899"/>
                    <a:pt x="63515" y="46104"/>
                    <a:pt x="65062" y="39140"/>
                  </a:cubicBezTo>
                  <a:lnTo>
                    <a:pt x="65062" y="25341"/>
                  </a:lnTo>
                  <a:lnTo>
                    <a:pt x="42945" y="25341"/>
                  </a:lnTo>
                  <a:lnTo>
                    <a:pt x="42945" y="0"/>
                  </a:lnTo>
                  <a:lnTo>
                    <a:pt x="27598" y="0"/>
                  </a:lnTo>
                  <a:lnTo>
                    <a:pt x="27598" y="25148"/>
                  </a:lnTo>
                  <a:lnTo>
                    <a:pt x="3675" y="25148"/>
                  </a:lnTo>
                  <a:lnTo>
                    <a:pt x="3675" y="40301"/>
                  </a:lnTo>
                  <a:lnTo>
                    <a:pt x="48877" y="40301"/>
                  </a:lnTo>
                  <a:cubicBezTo>
                    <a:pt x="48877" y="40301"/>
                    <a:pt x="36432" y="69318"/>
                    <a:pt x="0" y="95240"/>
                  </a:cubicBezTo>
                  <a:lnTo>
                    <a:pt x="6513" y="110715"/>
                  </a:lnTo>
                  <a:cubicBezTo>
                    <a:pt x="6513" y="110715"/>
                    <a:pt x="23987" y="96465"/>
                    <a:pt x="29081" y="90661"/>
                  </a:cubicBezTo>
                  <a:lnTo>
                    <a:pt x="29081" y="149146"/>
                  </a:lnTo>
                  <a:lnTo>
                    <a:pt x="43461" y="149146"/>
                  </a:lnTo>
                  <a:lnTo>
                    <a:pt x="43461" y="83117"/>
                  </a:lnTo>
                  <a:cubicBezTo>
                    <a:pt x="43461" y="83117"/>
                    <a:pt x="57002" y="97883"/>
                    <a:pt x="65643" y="103429"/>
                  </a:cubicBezTo>
                  <a:lnTo>
                    <a:pt x="74477" y="91242"/>
                  </a:lnTo>
                  <a:close/>
                </a:path>
              </a:pathLst>
            </a:custGeom>
            <a:solidFill>
              <a:srgbClr val="000000"/>
            </a:solidFill>
            <a:ln w="1270"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AD9601EA-AF6B-4861-9644-F371ED628F53}"/>
                </a:ext>
              </a:extLst>
            </p:cNvPr>
            <p:cNvSpPr/>
            <p:nvPr/>
          </p:nvSpPr>
          <p:spPr>
            <a:xfrm>
              <a:off x="5110682" y="4968371"/>
              <a:ext cx="88340" cy="140634"/>
            </a:xfrm>
            <a:custGeom>
              <a:avLst/>
              <a:gdLst>
                <a:gd name="connsiteX0" fmla="*/ 53262 w 88340"/>
                <a:gd name="connsiteY0" fmla="*/ 125933 h 140634"/>
                <a:gd name="connsiteX1" fmla="*/ 53262 w 88340"/>
                <a:gd name="connsiteY1" fmla="*/ 52359 h 140634"/>
                <a:gd name="connsiteX2" fmla="*/ 83827 w 88340"/>
                <a:gd name="connsiteY2" fmla="*/ 52359 h 140634"/>
                <a:gd name="connsiteX3" fmla="*/ 83827 w 88340"/>
                <a:gd name="connsiteY3" fmla="*/ 37528 h 140634"/>
                <a:gd name="connsiteX4" fmla="*/ 53262 w 88340"/>
                <a:gd name="connsiteY4" fmla="*/ 37528 h 140634"/>
                <a:gd name="connsiteX5" fmla="*/ 53262 w 88340"/>
                <a:gd name="connsiteY5" fmla="*/ 0 h 140634"/>
                <a:gd name="connsiteX6" fmla="*/ 37915 w 88340"/>
                <a:gd name="connsiteY6" fmla="*/ 0 h 140634"/>
                <a:gd name="connsiteX7" fmla="*/ 37915 w 88340"/>
                <a:gd name="connsiteY7" fmla="*/ 37528 h 140634"/>
                <a:gd name="connsiteX8" fmla="*/ 9157 w 88340"/>
                <a:gd name="connsiteY8" fmla="*/ 37528 h 140634"/>
                <a:gd name="connsiteX9" fmla="*/ 9157 w 88340"/>
                <a:gd name="connsiteY9" fmla="*/ 52359 h 140634"/>
                <a:gd name="connsiteX10" fmla="*/ 37915 w 88340"/>
                <a:gd name="connsiteY10" fmla="*/ 52359 h 140634"/>
                <a:gd name="connsiteX11" fmla="*/ 37915 w 88340"/>
                <a:gd name="connsiteY11" fmla="*/ 125933 h 140634"/>
                <a:gd name="connsiteX12" fmla="*/ 0 w 88340"/>
                <a:gd name="connsiteY12" fmla="*/ 125933 h 140634"/>
                <a:gd name="connsiteX13" fmla="*/ 0 w 88340"/>
                <a:gd name="connsiteY13" fmla="*/ 140635 h 140634"/>
                <a:gd name="connsiteX14" fmla="*/ 88340 w 88340"/>
                <a:gd name="connsiteY14" fmla="*/ 140635 h 140634"/>
                <a:gd name="connsiteX15" fmla="*/ 88340 w 88340"/>
                <a:gd name="connsiteY15" fmla="*/ 125933 h 14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340" h="140634">
                  <a:moveTo>
                    <a:pt x="53262" y="125933"/>
                  </a:moveTo>
                  <a:lnTo>
                    <a:pt x="53262" y="52359"/>
                  </a:lnTo>
                  <a:lnTo>
                    <a:pt x="83827" y="52359"/>
                  </a:lnTo>
                  <a:lnTo>
                    <a:pt x="83827" y="37528"/>
                  </a:lnTo>
                  <a:lnTo>
                    <a:pt x="53262" y="37528"/>
                  </a:lnTo>
                  <a:lnTo>
                    <a:pt x="53262" y="0"/>
                  </a:lnTo>
                  <a:lnTo>
                    <a:pt x="37915" y="0"/>
                  </a:lnTo>
                  <a:lnTo>
                    <a:pt x="37915" y="37528"/>
                  </a:lnTo>
                  <a:lnTo>
                    <a:pt x="9157" y="37528"/>
                  </a:lnTo>
                  <a:lnTo>
                    <a:pt x="9157" y="52359"/>
                  </a:lnTo>
                  <a:lnTo>
                    <a:pt x="37915" y="52359"/>
                  </a:lnTo>
                  <a:lnTo>
                    <a:pt x="37915" y="125933"/>
                  </a:lnTo>
                  <a:lnTo>
                    <a:pt x="0" y="125933"/>
                  </a:lnTo>
                  <a:lnTo>
                    <a:pt x="0" y="140635"/>
                  </a:lnTo>
                  <a:lnTo>
                    <a:pt x="88340" y="140635"/>
                  </a:lnTo>
                  <a:lnTo>
                    <a:pt x="88340" y="125933"/>
                  </a:lnTo>
                  <a:close/>
                </a:path>
              </a:pathLst>
            </a:custGeom>
            <a:solidFill>
              <a:srgbClr val="000000"/>
            </a:solidFill>
            <a:ln w="1270"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A380290F-97EA-4E73-A772-C6E0ACCA31D7}"/>
                </a:ext>
              </a:extLst>
            </p:cNvPr>
            <p:cNvSpPr/>
            <p:nvPr/>
          </p:nvSpPr>
          <p:spPr>
            <a:xfrm>
              <a:off x="4104828" y="4995647"/>
              <a:ext cx="147083" cy="73380"/>
            </a:xfrm>
            <a:custGeom>
              <a:avLst/>
              <a:gdLst>
                <a:gd name="connsiteX0" fmla="*/ 0 w 147083"/>
                <a:gd name="connsiteY0" fmla="*/ 60032 h 73380"/>
                <a:gd name="connsiteX1" fmla="*/ 6900 w 147083"/>
                <a:gd name="connsiteY1" fmla="*/ 73380 h 73380"/>
                <a:gd name="connsiteX2" fmla="*/ 64095 w 147083"/>
                <a:gd name="connsiteY2" fmla="*/ 40366 h 73380"/>
                <a:gd name="connsiteX3" fmla="*/ 85310 w 147083"/>
                <a:gd name="connsiteY3" fmla="*/ 40366 h 73380"/>
                <a:gd name="connsiteX4" fmla="*/ 85374 w 147083"/>
                <a:gd name="connsiteY4" fmla="*/ 53713 h 73380"/>
                <a:gd name="connsiteX5" fmla="*/ 96594 w 147083"/>
                <a:gd name="connsiteY5" fmla="*/ 62805 h 73380"/>
                <a:gd name="connsiteX6" fmla="*/ 130834 w 147083"/>
                <a:gd name="connsiteY6" fmla="*/ 62805 h 73380"/>
                <a:gd name="connsiteX7" fmla="*/ 145149 w 147083"/>
                <a:gd name="connsiteY7" fmla="*/ 51779 h 73380"/>
                <a:gd name="connsiteX8" fmla="*/ 145729 w 147083"/>
                <a:gd name="connsiteY8" fmla="*/ 47716 h 73380"/>
                <a:gd name="connsiteX9" fmla="*/ 130318 w 147083"/>
                <a:gd name="connsiteY9" fmla="*/ 43074 h 73380"/>
                <a:gd name="connsiteX10" fmla="*/ 129544 w 147083"/>
                <a:gd name="connsiteY10" fmla="*/ 48232 h 73380"/>
                <a:gd name="connsiteX11" fmla="*/ 124321 w 147083"/>
                <a:gd name="connsiteY11" fmla="*/ 51650 h 73380"/>
                <a:gd name="connsiteX12" fmla="*/ 104783 w 147083"/>
                <a:gd name="connsiteY12" fmla="*/ 51650 h 73380"/>
                <a:gd name="connsiteX13" fmla="*/ 99883 w 147083"/>
                <a:gd name="connsiteY13" fmla="*/ 47974 h 73380"/>
                <a:gd name="connsiteX14" fmla="*/ 99883 w 147083"/>
                <a:gd name="connsiteY14" fmla="*/ 40301 h 73380"/>
                <a:gd name="connsiteX15" fmla="*/ 147083 w 147083"/>
                <a:gd name="connsiteY15" fmla="*/ 40301 h 73380"/>
                <a:gd name="connsiteX16" fmla="*/ 147083 w 147083"/>
                <a:gd name="connsiteY16" fmla="*/ 28565 h 73380"/>
                <a:gd name="connsiteX17" fmla="*/ 81699 w 147083"/>
                <a:gd name="connsiteY17" fmla="*/ 28565 h 73380"/>
                <a:gd name="connsiteX18" fmla="*/ 81699 w 147083"/>
                <a:gd name="connsiteY18" fmla="*/ 20183 h 73380"/>
                <a:gd name="connsiteX19" fmla="*/ 136121 w 147083"/>
                <a:gd name="connsiteY19" fmla="*/ 20183 h 73380"/>
                <a:gd name="connsiteX20" fmla="*/ 136121 w 147083"/>
                <a:gd name="connsiteY20" fmla="*/ 8641 h 73380"/>
                <a:gd name="connsiteX21" fmla="*/ 81699 w 147083"/>
                <a:gd name="connsiteY21" fmla="*/ 8641 h 73380"/>
                <a:gd name="connsiteX22" fmla="*/ 81699 w 147083"/>
                <a:gd name="connsiteY22" fmla="*/ 0 h 73380"/>
                <a:gd name="connsiteX23" fmla="*/ 66868 w 147083"/>
                <a:gd name="connsiteY23" fmla="*/ 0 h 73380"/>
                <a:gd name="connsiteX24" fmla="*/ 66868 w 147083"/>
                <a:gd name="connsiteY24" fmla="*/ 8318 h 73380"/>
                <a:gd name="connsiteX25" fmla="*/ 13477 w 147083"/>
                <a:gd name="connsiteY25" fmla="*/ 8318 h 73380"/>
                <a:gd name="connsiteX26" fmla="*/ 13477 w 147083"/>
                <a:gd name="connsiteY26" fmla="*/ 20247 h 73380"/>
                <a:gd name="connsiteX27" fmla="*/ 66868 w 147083"/>
                <a:gd name="connsiteY27" fmla="*/ 20247 h 73380"/>
                <a:gd name="connsiteX28" fmla="*/ 66868 w 147083"/>
                <a:gd name="connsiteY28" fmla="*/ 28630 h 73380"/>
                <a:gd name="connsiteX29" fmla="*/ 1612 w 147083"/>
                <a:gd name="connsiteY29" fmla="*/ 28630 h 73380"/>
                <a:gd name="connsiteX30" fmla="*/ 1612 w 147083"/>
                <a:gd name="connsiteY30" fmla="*/ 40366 h 73380"/>
                <a:gd name="connsiteX31" fmla="*/ 45202 w 147083"/>
                <a:gd name="connsiteY31" fmla="*/ 40366 h 73380"/>
                <a:gd name="connsiteX32" fmla="*/ 0 w 147083"/>
                <a:gd name="connsiteY32" fmla="*/ 60032 h 7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7083" h="73380">
                  <a:moveTo>
                    <a:pt x="0" y="60032"/>
                  </a:moveTo>
                  <a:lnTo>
                    <a:pt x="6900" y="73380"/>
                  </a:lnTo>
                  <a:cubicBezTo>
                    <a:pt x="6900" y="73380"/>
                    <a:pt x="41204" y="70414"/>
                    <a:pt x="64095" y="40366"/>
                  </a:cubicBezTo>
                  <a:lnTo>
                    <a:pt x="85310" y="40366"/>
                  </a:lnTo>
                  <a:lnTo>
                    <a:pt x="85374" y="53713"/>
                  </a:lnTo>
                  <a:cubicBezTo>
                    <a:pt x="85374" y="60806"/>
                    <a:pt x="89050" y="62805"/>
                    <a:pt x="96594" y="62805"/>
                  </a:cubicBezTo>
                  <a:lnTo>
                    <a:pt x="130834" y="62805"/>
                  </a:lnTo>
                  <a:cubicBezTo>
                    <a:pt x="139410" y="62805"/>
                    <a:pt x="145149" y="57324"/>
                    <a:pt x="145149" y="51779"/>
                  </a:cubicBezTo>
                  <a:lnTo>
                    <a:pt x="145729" y="47716"/>
                  </a:lnTo>
                  <a:lnTo>
                    <a:pt x="130318" y="43074"/>
                  </a:lnTo>
                  <a:lnTo>
                    <a:pt x="129544" y="48232"/>
                  </a:lnTo>
                  <a:cubicBezTo>
                    <a:pt x="129093" y="51263"/>
                    <a:pt x="125740" y="51650"/>
                    <a:pt x="124321" y="51650"/>
                  </a:cubicBezTo>
                  <a:lnTo>
                    <a:pt x="104783" y="51650"/>
                  </a:lnTo>
                  <a:cubicBezTo>
                    <a:pt x="100592" y="51650"/>
                    <a:pt x="99883" y="50167"/>
                    <a:pt x="99883" y="47974"/>
                  </a:cubicBezTo>
                  <a:lnTo>
                    <a:pt x="99883" y="40301"/>
                  </a:lnTo>
                  <a:lnTo>
                    <a:pt x="147083" y="40301"/>
                  </a:lnTo>
                  <a:lnTo>
                    <a:pt x="147083" y="28565"/>
                  </a:lnTo>
                  <a:lnTo>
                    <a:pt x="81699" y="28565"/>
                  </a:lnTo>
                  <a:lnTo>
                    <a:pt x="81699" y="20183"/>
                  </a:lnTo>
                  <a:lnTo>
                    <a:pt x="136121" y="20183"/>
                  </a:lnTo>
                  <a:lnTo>
                    <a:pt x="136121" y="8641"/>
                  </a:lnTo>
                  <a:lnTo>
                    <a:pt x="81699" y="8641"/>
                  </a:lnTo>
                  <a:lnTo>
                    <a:pt x="81699" y="0"/>
                  </a:lnTo>
                  <a:lnTo>
                    <a:pt x="66868" y="0"/>
                  </a:lnTo>
                  <a:lnTo>
                    <a:pt x="66868" y="8318"/>
                  </a:lnTo>
                  <a:lnTo>
                    <a:pt x="13477" y="8318"/>
                  </a:lnTo>
                  <a:lnTo>
                    <a:pt x="13477" y="20247"/>
                  </a:lnTo>
                  <a:lnTo>
                    <a:pt x="66868" y="20247"/>
                  </a:lnTo>
                  <a:lnTo>
                    <a:pt x="66868" y="28630"/>
                  </a:lnTo>
                  <a:lnTo>
                    <a:pt x="1612" y="28630"/>
                  </a:lnTo>
                  <a:lnTo>
                    <a:pt x="1612" y="40366"/>
                  </a:lnTo>
                  <a:lnTo>
                    <a:pt x="45202" y="40366"/>
                  </a:lnTo>
                  <a:cubicBezTo>
                    <a:pt x="45202" y="40301"/>
                    <a:pt x="39334" y="53455"/>
                    <a:pt x="0" y="60032"/>
                  </a:cubicBezTo>
                </a:path>
              </a:pathLst>
            </a:custGeom>
            <a:solidFill>
              <a:srgbClr val="000000"/>
            </a:solidFill>
            <a:ln w="1270"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30E13442-EEDA-449F-8FA9-3A6380B60F12}"/>
                </a:ext>
              </a:extLst>
            </p:cNvPr>
            <p:cNvSpPr/>
            <p:nvPr/>
          </p:nvSpPr>
          <p:spPr>
            <a:xfrm>
              <a:off x="4107214" y="4967791"/>
              <a:ext cx="145729" cy="31918"/>
            </a:xfrm>
            <a:custGeom>
              <a:avLst/>
              <a:gdLst>
                <a:gd name="connsiteX0" fmla="*/ 35401 w 145729"/>
                <a:gd name="connsiteY0" fmla="*/ 31918 h 31918"/>
                <a:gd name="connsiteX1" fmla="*/ 50425 w 145729"/>
                <a:gd name="connsiteY1" fmla="*/ 31918 h 31918"/>
                <a:gd name="connsiteX2" fmla="*/ 50425 w 145729"/>
                <a:gd name="connsiteY2" fmla="*/ 22375 h 31918"/>
                <a:gd name="connsiteX3" fmla="*/ 94724 w 145729"/>
                <a:gd name="connsiteY3" fmla="*/ 22375 h 31918"/>
                <a:gd name="connsiteX4" fmla="*/ 94724 w 145729"/>
                <a:gd name="connsiteY4" fmla="*/ 31918 h 31918"/>
                <a:gd name="connsiteX5" fmla="*/ 109555 w 145729"/>
                <a:gd name="connsiteY5" fmla="*/ 31918 h 31918"/>
                <a:gd name="connsiteX6" fmla="*/ 109555 w 145729"/>
                <a:gd name="connsiteY6" fmla="*/ 22375 h 31918"/>
                <a:gd name="connsiteX7" fmla="*/ 145729 w 145729"/>
                <a:gd name="connsiteY7" fmla="*/ 22375 h 31918"/>
                <a:gd name="connsiteX8" fmla="*/ 145729 w 145729"/>
                <a:gd name="connsiteY8" fmla="*/ 9995 h 31918"/>
                <a:gd name="connsiteX9" fmla="*/ 109555 w 145729"/>
                <a:gd name="connsiteY9" fmla="*/ 9866 h 31918"/>
                <a:gd name="connsiteX10" fmla="*/ 109555 w 145729"/>
                <a:gd name="connsiteY10" fmla="*/ 0 h 31918"/>
                <a:gd name="connsiteX11" fmla="*/ 94724 w 145729"/>
                <a:gd name="connsiteY11" fmla="*/ 0 h 31918"/>
                <a:gd name="connsiteX12" fmla="*/ 94724 w 145729"/>
                <a:gd name="connsiteY12" fmla="*/ 9801 h 31918"/>
                <a:gd name="connsiteX13" fmla="*/ 50425 w 145729"/>
                <a:gd name="connsiteY13" fmla="*/ 9801 h 31918"/>
                <a:gd name="connsiteX14" fmla="*/ 50425 w 145729"/>
                <a:gd name="connsiteY14" fmla="*/ 0 h 31918"/>
                <a:gd name="connsiteX15" fmla="*/ 35207 w 145729"/>
                <a:gd name="connsiteY15" fmla="*/ 0 h 31918"/>
                <a:gd name="connsiteX16" fmla="*/ 35207 w 145729"/>
                <a:gd name="connsiteY16" fmla="*/ 9995 h 31918"/>
                <a:gd name="connsiteX17" fmla="*/ 0 w 145729"/>
                <a:gd name="connsiteY17" fmla="*/ 9995 h 31918"/>
                <a:gd name="connsiteX18" fmla="*/ 0 w 145729"/>
                <a:gd name="connsiteY18" fmla="*/ 22375 h 31918"/>
                <a:gd name="connsiteX19" fmla="*/ 35401 w 145729"/>
                <a:gd name="connsiteY19" fmla="*/ 22375 h 3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729" h="31918">
                  <a:moveTo>
                    <a:pt x="35401" y="31918"/>
                  </a:moveTo>
                  <a:lnTo>
                    <a:pt x="50425" y="31918"/>
                  </a:lnTo>
                  <a:lnTo>
                    <a:pt x="50425" y="22375"/>
                  </a:lnTo>
                  <a:lnTo>
                    <a:pt x="94724" y="22375"/>
                  </a:lnTo>
                  <a:lnTo>
                    <a:pt x="94724" y="31918"/>
                  </a:lnTo>
                  <a:lnTo>
                    <a:pt x="109555" y="31918"/>
                  </a:lnTo>
                  <a:lnTo>
                    <a:pt x="109555" y="22375"/>
                  </a:lnTo>
                  <a:lnTo>
                    <a:pt x="145729" y="22375"/>
                  </a:lnTo>
                  <a:lnTo>
                    <a:pt x="145729" y="9995"/>
                  </a:lnTo>
                  <a:lnTo>
                    <a:pt x="109555" y="9866"/>
                  </a:lnTo>
                  <a:lnTo>
                    <a:pt x="109555" y="0"/>
                  </a:lnTo>
                  <a:lnTo>
                    <a:pt x="94724" y="0"/>
                  </a:lnTo>
                  <a:lnTo>
                    <a:pt x="94724" y="9801"/>
                  </a:lnTo>
                  <a:lnTo>
                    <a:pt x="50425" y="9801"/>
                  </a:lnTo>
                  <a:lnTo>
                    <a:pt x="50425" y="0"/>
                  </a:lnTo>
                  <a:lnTo>
                    <a:pt x="35207" y="0"/>
                  </a:lnTo>
                  <a:lnTo>
                    <a:pt x="35207" y="9995"/>
                  </a:lnTo>
                  <a:lnTo>
                    <a:pt x="0" y="9995"/>
                  </a:lnTo>
                  <a:lnTo>
                    <a:pt x="0" y="22375"/>
                  </a:lnTo>
                  <a:lnTo>
                    <a:pt x="35401" y="22375"/>
                  </a:lnTo>
                  <a:close/>
                </a:path>
              </a:pathLst>
            </a:custGeom>
            <a:solidFill>
              <a:srgbClr val="000000"/>
            </a:solidFill>
            <a:ln w="1270" cap="flat">
              <a:noFill/>
              <a:prstDash val="solid"/>
              <a:miter/>
            </a:ln>
          </p:spPr>
          <p:txBody>
            <a:bodyPr rtlCol="0" anchor="ctr"/>
            <a:lstStyle/>
            <a:p>
              <a:endParaRPr lang="ja-JP" altLang="en-US"/>
            </a:p>
          </p:txBody>
        </p:sp>
        <p:sp>
          <p:nvSpPr>
            <p:cNvPr id="160" name="フリーフォーム: 図形 159">
              <a:extLst>
                <a:ext uri="{FF2B5EF4-FFF2-40B4-BE49-F238E27FC236}">
                  <a16:creationId xmlns:a16="http://schemas.microsoft.com/office/drawing/2014/main" id="{4AB3D386-174D-44AA-B75C-A410AF5C816A}"/>
                </a:ext>
              </a:extLst>
            </p:cNvPr>
            <p:cNvSpPr/>
            <p:nvPr/>
          </p:nvSpPr>
          <p:spPr>
            <a:xfrm>
              <a:off x="4106956" y="5050134"/>
              <a:ext cx="146180" cy="65771"/>
            </a:xfrm>
            <a:custGeom>
              <a:avLst/>
              <a:gdLst>
                <a:gd name="connsiteX0" fmla="*/ 74799 w 146180"/>
                <a:gd name="connsiteY0" fmla="*/ 40301 h 65771"/>
                <a:gd name="connsiteX1" fmla="*/ 52166 w 146180"/>
                <a:gd name="connsiteY1" fmla="*/ 26695 h 65771"/>
                <a:gd name="connsiteX2" fmla="*/ 99625 w 146180"/>
                <a:gd name="connsiteY2" fmla="*/ 26695 h 65771"/>
                <a:gd name="connsiteX3" fmla="*/ 74799 w 146180"/>
                <a:gd name="connsiteY3" fmla="*/ 40301 h 65771"/>
                <a:gd name="connsiteX4" fmla="*/ 95820 w 146180"/>
                <a:gd name="connsiteY4" fmla="*/ 45395 h 65771"/>
                <a:gd name="connsiteX5" fmla="*/ 122258 w 146180"/>
                <a:gd name="connsiteY5" fmla="*/ 25535 h 65771"/>
                <a:gd name="connsiteX6" fmla="*/ 122258 w 146180"/>
                <a:gd name="connsiteY6" fmla="*/ 15024 h 65771"/>
                <a:gd name="connsiteX7" fmla="*/ 64482 w 146180"/>
                <a:gd name="connsiteY7" fmla="*/ 15153 h 65771"/>
                <a:gd name="connsiteX8" fmla="*/ 76669 w 146180"/>
                <a:gd name="connsiteY8" fmla="*/ 2708 h 65771"/>
                <a:gd name="connsiteX9" fmla="*/ 61322 w 146180"/>
                <a:gd name="connsiteY9" fmla="*/ 0 h 65771"/>
                <a:gd name="connsiteX10" fmla="*/ 580 w 146180"/>
                <a:gd name="connsiteY10" fmla="*/ 30113 h 65771"/>
                <a:gd name="connsiteX11" fmla="*/ 7544 w 146180"/>
                <a:gd name="connsiteY11" fmla="*/ 42751 h 65771"/>
                <a:gd name="connsiteX12" fmla="*/ 38431 w 146180"/>
                <a:gd name="connsiteY12" fmla="*/ 32950 h 65771"/>
                <a:gd name="connsiteX13" fmla="*/ 54810 w 146180"/>
                <a:gd name="connsiteY13" fmla="*/ 45782 h 65771"/>
                <a:gd name="connsiteX14" fmla="*/ 0 w 146180"/>
                <a:gd name="connsiteY14" fmla="*/ 51392 h 65771"/>
                <a:gd name="connsiteX15" fmla="*/ 7222 w 146180"/>
                <a:gd name="connsiteY15" fmla="*/ 65771 h 65771"/>
                <a:gd name="connsiteX16" fmla="*/ 73574 w 146180"/>
                <a:gd name="connsiteY16" fmla="*/ 54294 h 65771"/>
                <a:gd name="connsiteX17" fmla="*/ 92532 w 146180"/>
                <a:gd name="connsiteY17" fmla="*/ 59259 h 65771"/>
                <a:gd name="connsiteX18" fmla="*/ 139732 w 146180"/>
                <a:gd name="connsiteY18" fmla="*/ 64998 h 65771"/>
                <a:gd name="connsiteX19" fmla="*/ 146181 w 146180"/>
                <a:gd name="connsiteY19" fmla="*/ 49457 h 65771"/>
                <a:gd name="connsiteX20" fmla="*/ 95820 w 146180"/>
                <a:gd name="connsiteY20" fmla="*/ 45395 h 6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180" h="65771">
                  <a:moveTo>
                    <a:pt x="74799" y="40301"/>
                  </a:moveTo>
                  <a:cubicBezTo>
                    <a:pt x="65901" y="37593"/>
                    <a:pt x="56293" y="31854"/>
                    <a:pt x="52166" y="26695"/>
                  </a:cubicBezTo>
                  <a:lnTo>
                    <a:pt x="99625" y="26695"/>
                  </a:lnTo>
                  <a:cubicBezTo>
                    <a:pt x="94982" y="31274"/>
                    <a:pt x="84278" y="36561"/>
                    <a:pt x="74799" y="40301"/>
                  </a:cubicBezTo>
                  <a:moveTo>
                    <a:pt x="95820" y="45395"/>
                  </a:moveTo>
                  <a:cubicBezTo>
                    <a:pt x="100463" y="42816"/>
                    <a:pt x="119098" y="30113"/>
                    <a:pt x="122258" y="25535"/>
                  </a:cubicBezTo>
                  <a:lnTo>
                    <a:pt x="122258" y="15024"/>
                  </a:lnTo>
                  <a:lnTo>
                    <a:pt x="64482" y="15153"/>
                  </a:lnTo>
                  <a:cubicBezTo>
                    <a:pt x="69641" y="11155"/>
                    <a:pt x="72026" y="8060"/>
                    <a:pt x="76669" y="2708"/>
                  </a:cubicBezTo>
                  <a:lnTo>
                    <a:pt x="61322" y="0"/>
                  </a:lnTo>
                  <a:cubicBezTo>
                    <a:pt x="61322" y="0"/>
                    <a:pt x="48297" y="19989"/>
                    <a:pt x="580" y="30113"/>
                  </a:cubicBezTo>
                  <a:lnTo>
                    <a:pt x="7544" y="42751"/>
                  </a:lnTo>
                  <a:cubicBezTo>
                    <a:pt x="7544" y="42751"/>
                    <a:pt x="21215" y="40301"/>
                    <a:pt x="38431" y="32950"/>
                  </a:cubicBezTo>
                  <a:cubicBezTo>
                    <a:pt x="38431" y="32950"/>
                    <a:pt x="44428" y="37722"/>
                    <a:pt x="54810" y="45782"/>
                  </a:cubicBezTo>
                  <a:cubicBezTo>
                    <a:pt x="29791" y="51972"/>
                    <a:pt x="12961" y="51392"/>
                    <a:pt x="0" y="51392"/>
                  </a:cubicBezTo>
                  <a:lnTo>
                    <a:pt x="7222" y="65771"/>
                  </a:lnTo>
                  <a:cubicBezTo>
                    <a:pt x="29210" y="65127"/>
                    <a:pt x="52875" y="60226"/>
                    <a:pt x="73574" y="54294"/>
                  </a:cubicBezTo>
                  <a:cubicBezTo>
                    <a:pt x="77249" y="55390"/>
                    <a:pt x="88405" y="58549"/>
                    <a:pt x="92532" y="59259"/>
                  </a:cubicBezTo>
                  <a:cubicBezTo>
                    <a:pt x="92532" y="59259"/>
                    <a:pt x="124579" y="65449"/>
                    <a:pt x="139732" y="64998"/>
                  </a:cubicBezTo>
                  <a:lnTo>
                    <a:pt x="146181" y="49457"/>
                  </a:lnTo>
                  <a:cubicBezTo>
                    <a:pt x="134896" y="49393"/>
                    <a:pt x="109619" y="49522"/>
                    <a:pt x="95820" y="45395"/>
                  </a:cubicBezTo>
                </a:path>
              </a:pathLst>
            </a:custGeom>
            <a:solidFill>
              <a:srgbClr val="000000"/>
            </a:solidFill>
            <a:ln w="1270" cap="flat">
              <a:noFill/>
              <a:prstDash val="solid"/>
              <a:miter/>
            </a:ln>
          </p:spPr>
          <p:txBody>
            <a:bodyPr rtlCol="0" anchor="ctr"/>
            <a:lstStyle/>
            <a:p>
              <a:endParaRPr lang="ja-JP" altLang="en-US"/>
            </a:p>
          </p:txBody>
        </p:sp>
        <p:sp>
          <p:nvSpPr>
            <p:cNvPr id="161" name="フリーフォーム: 図形 160">
              <a:extLst>
                <a:ext uri="{FF2B5EF4-FFF2-40B4-BE49-F238E27FC236}">
                  <a16:creationId xmlns:a16="http://schemas.microsoft.com/office/drawing/2014/main" id="{DFC63AC2-25FC-4181-AEA6-6FC9412E4A09}"/>
                </a:ext>
              </a:extLst>
            </p:cNvPr>
            <p:cNvSpPr/>
            <p:nvPr/>
          </p:nvSpPr>
          <p:spPr>
            <a:xfrm>
              <a:off x="4285055"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2" name="フリーフォーム: 図形 161">
              <a:extLst>
                <a:ext uri="{FF2B5EF4-FFF2-40B4-BE49-F238E27FC236}">
                  <a16:creationId xmlns:a16="http://schemas.microsoft.com/office/drawing/2014/main" id="{44E0F5D1-6CAD-4B49-A5F2-4052EC543664}"/>
                </a:ext>
              </a:extLst>
            </p:cNvPr>
            <p:cNvSpPr/>
            <p:nvPr/>
          </p:nvSpPr>
          <p:spPr>
            <a:xfrm>
              <a:off x="4285055"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3" name="フリーフォーム: 図形 162">
              <a:extLst>
                <a:ext uri="{FF2B5EF4-FFF2-40B4-BE49-F238E27FC236}">
                  <a16:creationId xmlns:a16="http://schemas.microsoft.com/office/drawing/2014/main" id="{7BD1644D-B874-4425-8115-28772FCADD84}"/>
                </a:ext>
              </a:extLst>
            </p:cNvPr>
            <p:cNvSpPr/>
            <p:nvPr/>
          </p:nvSpPr>
          <p:spPr>
            <a:xfrm>
              <a:off x="4349666"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4" name="フリーフォーム: 図形 163">
              <a:extLst>
                <a:ext uri="{FF2B5EF4-FFF2-40B4-BE49-F238E27FC236}">
                  <a16:creationId xmlns:a16="http://schemas.microsoft.com/office/drawing/2014/main" id="{AEB3FE7B-8DE0-46FF-9D7C-B5FBAD308799}"/>
                </a:ext>
              </a:extLst>
            </p:cNvPr>
            <p:cNvSpPr/>
            <p:nvPr/>
          </p:nvSpPr>
          <p:spPr>
            <a:xfrm>
              <a:off x="4349666"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5" name="フリーフォーム: 図形 164">
              <a:extLst>
                <a:ext uri="{FF2B5EF4-FFF2-40B4-BE49-F238E27FC236}">
                  <a16:creationId xmlns:a16="http://schemas.microsoft.com/office/drawing/2014/main" id="{B3866ABA-4078-4E0B-B2BF-20F4C49BE10F}"/>
                </a:ext>
              </a:extLst>
            </p:cNvPr>
            <p:cNvSpPr/>
            <p:nvPr/>
          </p:nvSpPr>
          <p:spPr>
            <a:xfrm>
              <a:off x="4274222" y="5047328"/>
              <a:ext cx="135734" cy="74927"/>
            </a:xfrm>
            <a:custGeom>
              <a:avLst/>
              <a:gdLst>
                <a:gd name="connsiteX0" fmla="*/ 119421 w 135734"/>
                <a:gd name="connsiteY0" fmla="*/ 56744 h 74927"/>
                <a:gd name="connsiteX1" fmla="*/ 110716 w 135734"/>
                <a:gd name="connsiteY1" fmla="*/ 62547 h 74927"/>
                <a:gd name="connsiteX2" fmla="*/ 74090 w 135734"/>
                <a:gd name="connsiteY2" fmla="*/ 62547 h 74927"/>
                <a:gd name="connsiteX3" fmla="*/ 68028 w 135734"/>
                <a:gd name="connsiteY3" fmla="*/ 57776 h 74927"/>
                <a:gd name="connsiteX4" fmla="*/ 68028 w 135734"/>
                <a:gd name="connsiteY4" fmla="*/ 51972 h 74927"/>
                <a:gd name="connsiteX5" fmla="*/ 120194 w 135734"/>
                <a:gd name="connsiteY5" fmla="*/ 51972 h 74927"/>
                <a:gd name="connsiteX6" fmla="*/ 119421 w 135734"/>
                <a:gd name="connsiteY6" fmla="*/ 56744 h 74927"/>
                <a:gd name="connsiteX7" fmla="*/ 67964 w 135734"/>
                <a:gd name="connsiteY7" fmla="*/ 30113 h 74927"/>
                <a:gd name="connsiteX8" fmla="*/ 108007 w 135734"/>
                <a:gd name="connsiteY8" fmla="*/ 30113 h 74927"/>
                <a:gd name="connsiteX9" fmla="*/ 108007 w 135734"/>
                <a:gd name="connsiteY9" fmla="*/ 40495 h 74927"/>
                <a:gd name="connsiteX10" fmla="*/ 67964 w 135734"/>
                <a:gd name="connsiteY10" fmla="*/ 40495 h 74927"/>
                <a:gd name="connsiteX11" fmla="*/ 67964 w 135734"/>
                <a:gd name="connsiteY11" fmla="*/ 30113 h 74927"/>
                <a:gd name="connsiteX12" fmla="*/ 67964 w 135734"/>
                <a:gd name="connsiteY12" fmla="*/ 11026 h 74927"/>
                <a:gd name="connsiteX13" fmla="*/ 108007 w 135734"/>
                <a:gd name="connsiteY13" fmla="*/ 11026 h 74927"/>
                <a:gd name="connsiteX14" fmla="*/ 108007 w 135734"/>
                <a:gd name="connsiteY14" fmla="*/ 19796 h 74927"/>
                <a:gd name="connsiteX15" fmla="*/ 67964 w 135734"/>
                <a:gd name="connsiteY15" fmla="*/ 19796 h 74927"/>
                <a:gd name="connsiteX16" fmla="*/ 67964 w 135734"/>
                <a:gd name="connsiteY16" fmla="*/ 11026 h 74927"/>
                <a:gd name="connsiteX17" fmla="*/ 53327 w 135734"/>
                <a:gd name="connsiteY17" fmla="*/ 19860 h 74927"/>
                <a:gd name="connsiteX18" fmla="*/ 13928 w 135734"/>
                <a:gd name="connsiteY18" fmla="*/ 19796 h 74927"/>
                <a:gd name="connsiteX19" fmla="*/ 13928 w 135734"/>
                <a:gd name="connsiteY19" fmla="*/ 11026 h 74927"/>
                <a:gd name="connsiteX20" fmla="*/ 53327 w 135734"/>
                <a:gd name="connsiteY20" fmla="*/ 11026 h 74927"/>
                <a:gd name="connsiteX21" fmla="*/ 53327 w 135734"/>
                <a:gd name="connsiteY21" fmla="*/ 19860 h 74927"/>
                <a:gd name="connsiteX22" fmla="*/ 53327 w 135734"/>
                <a:gd name="connsiteY22" fmla="*/ 40559 h 74927"/>
                <a:gd name="connsiteX23" fmla="*/ 13928 w 135734"/>
                <a:gd name="connsiteY23" fmla="*/ 40559 h 74927"/>
                <a:gd name="connsiteX24" fmla="*/ 13928 w 135734"/>
                <a:gd name="connsiteY24" fmla="*/ 30177 h 74927"/>
                <a:gd name="connsiteX25" fmla="*/ 53327 w 135734"/>
                <a:gd name="connsiteY25" fmla="*/ 30177 h 74927"/>
                <a:gd name="connsiteX26" fmla="*/ 53327 w 135734"/>
                <a:gd name="connsiteY26" fmla="*/ 40559 h 74927"/>
                <a:gd name="connsiteX27" fmla="*/ 121935 w 135734"/>
                <a:gd name="connsiteY27" fmla="*/ 0 h 74927"/>
                <a:gd name="connsiteX28" fmla="*/ 0 w 135734"/>
                <a:gd name="connsiteY28" fmla="*/ 0 h 74927"/>
                <a:gd name="connsiteX29" fmla="*/ 0 w 135734"/>
                <a:gd name="connsiteY29" fmla="*/ 61064 h 74927"/>
                <a:gd name="connsiteX30" fmla="*/ 13993 w 135734"/>
                <a:gd name="connsiteY30" fmla="*/ 61064 h 74927"/>
                <a:gd name="connsiteX31" fmla="*/ 13993 w 135734"/>
                <a:gd name="connsiteY31" fmla="*/ 51908 h 74927"/>
                <a:gd name="connsiteX32" fmla="*/ 53391 w 135734"/>
                <a:gd name="connsiteY32" fmla="*/ 51908 h 74927"/>
                <a:gd name="connsiteX33" fmla="*/ 53391 w 135734"/>
                <a:gd name="connsiteY33" fmla="*/ 63128 h 74927"/>
                <a:gd name="connsiteX34" fmla="*/ 69705 w 135734"/>
                <a:gd name="connsiteY34" fmla="*/ 74928 h 74927"/>
                <a:gd name="connsiteX35" fmla="*/ 112843 w 135734"/>
                <a:gd name="connsiteY35" fmla="*/ 74928 h 74927"/>
                <a:gd name="connsiteX36" fmla="*/ 134574 w 135734"/>
                <a:gd name="connsiteY36" fmla="*/ 60033 h 74927"/>
                <a:gd name="connsiteX37" fmla="*/ 135735 w 135734"/>
                <a:gd name="connsiteY37" fmla="*/ 48490 h 74927"/>
                <a:gd name="connsiteX38" fmla="*/ 122000 w 135734"/>
                <a:gd name="connsiteY38" fmla="*/ 43332 h 74927"/>
                <a:gd name="connsiteX39" fmla="*/ 122000 w 135734"/>
                <a:gd name="connsiteY39" fmla="*/ 0 h 7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5734" h="74927">
                  <a:moveTo>
                    <a:pt x="119421" y="56744"/>
                  </a:moveTo>
                  <a:cubicBezTo>
                    <a:pt x="118905" y="58936"/>
                    <a:pt x="117615" y="62547"/>
                    <a:pt x="110716" y="62547"/>
                  </a:cubicBezTo>
                  <a:lnTo>
                    <a:pt x="74090" y="62547"/>
                  </a:lnTo>
                  <a:cubicBezTo>
                    <a:pt x="68802" y="62547"/>
                    <a:pt x="68028" y="60742"/>
                    <a:pt x="68028" y="57776"/>
                  </a:cubicBezTo>
                  <a:lnTo>
                    <a:pt x="68028" y="51972"/>
                  </a:lnTo>
                  <a:lnTo>
                    <a:pt x="120194" y="51972"/>
                  </a:lnTo>
                  <a:cubicBezTo>
                    <a:pt x="120130" y="51972"/>
                    <a:pt x="119679" y="55454"/>
                    <a:pt x="119421" y="56744"/>
                  </a:cubicBezTo>
                  <a:moveTo>
                    <a:pt x="67964" y="30113"/>
                  </a:moveTo>
                  <a:lnTo>
                    <a:pt x="108007" y="30113"/>
                  </a:lnTo>
                  <a:lnTo>
                    <a:pt x="108007" y="40495"/>
                  </a:lnTo>
                  <a:lnTo>
                    <a:pt x="67964" y="40495"/>
                  </a:lnTo>
                  <a:lnTo>
                    <a:pt x="67964" y="30113"/>
                  </a:lnTo>
                  <a:close/>
                  <a:moveTo>
                    <a:pt x="67964" y="11026"/>
                  </a:moveTo>
                  <a:lnTo>
                    <a:pt x="108007" y="11026"/>
                  </a:lnTo>
                  <a:lnTo>
                    <a:pt x="108007" y="19796"/>
                  </a:lnTo>
                  <a:lnTo>
                    <a:pt x="67964" y="19796"/>
                  </a:lnTo>
                  <a:lnTo>
                    <a:pt x="67964" y="11026"/>
                  </a:lnTo>
                  <a:close/>
                  <a:moveTo>
                    <a:pt x="53327" y="19860"/>
                  </a:moveTo>
                  <a:lnTo>
                    <a:pt x="13928" y="19796"/>
                  </a:lnTo>
                  <a:lnTo>
                    <a:pt x="13928" y="11026"/>
                  </a:lnTo>
                  <a:lnTo>
                    <a:pt x="53327" y="11026"/>
                  </a:lnTo>
                  <a:lnTo>
                    <a:pt x="53327" y="19860"/>
                  </a:lnTo>
                  <a:moveTo>
                    <a:pt x="53327" y="40559"/>
                  </a:moveTo>
                  <a:lnTo>
                    <a:pt x="13928" y="40559"/>
                  </a:lnTo>
                  <a:lnTo>
                    <a:pt x="13928" y="30177"/>
                  </a:lnTo>
                  <a:lnTo>
                    <a:pt x="53327" y="30177"/>
                  </a:lnTo>
                  <a:lnTo>
                    <a:pt x="53327" y="40559"/>
                  </a:lnTo>
                  <a:close/>
                  <a:moveTo>
                    <a:pt x="121935" y="0"/>
                  </a:moveTo>
                  <a:lnTo>
                    <a:pt x="0" y="0"/>
                  </a:lnTo>
                  <a:lnTo>
                    <a:pt x="0" y="61064"/>
                  </a:lnTo>
                  <a:lnTo>
                    <a:pt x="13993" y="61064"/>
                  </a:lnTo>
                  <a:lnTo>
                    <a:pt x="13993" y="51908"/>
                  </a:lnTo>
                  <a:lnTo>
                    <a:pt x="53391" y="51908"/>
                  </a:lnTo>
                  <a:lnTo>
                    <a:pt x="53391" y="63128"/>
                  </a:lnTo>
                  <a:cubicBezTo>
                    <a:pt x="53391" y="71639"/>
                    <a:pt x="58614" y="74928"/>
                    <a:pt x="69705" y="74928"/>
                  </a:cubicBezTo>
                  <a:lnTo>
                    <a:pt x="112843" y="74928"/>
                  </a:lnTo>
                  <a:cubicBezTo>
                    <a:pt x="112843" y="74928"/>
                    <a:pt x="133220" y="74347"/>
                    <a:pt x="134574" y="60033"/>
                  </a:cubicBezTo>
                  <a:lnTo>
                    <a:pt x="135735" y="48490"/>
                  </a:lnTo>
                  <a:lnTo>
                    <a:pt x="122000" y="43332"/>
                  </a:lnTo>
                  <a:lnTo>
                    <a:pt x="122000" y="0"/>
                  </a:lnTo>
                </a:path>
              </a:pathLst>
            </a:custGeom>
            <a:solidFill>
              <a:srgbClr val="000000"/>
            </a:solidFill>
            <a:ln w="1270" cap="flat">
              <a:noFill/>
              <a:prstDash val="solid"/>
              <a:miter/>
            </a:ln>
          </p:spPr>
          <p:txBody>
            <a:bodyPr rtlCol="0" anchor="ctr"/>
            <a:lstStyle/>
            <a:p>
              <a:endParaRPr lang="ja-JP" altLang="en-US"/>
            </a:p>
          </p:txBody>
        </p:sp>
        <p:sp>
          <p:nvSpPr>
            <p:cNvPr id="166" name="フリーフォーム: 図形 165">
              <a:extLst>
                <a:ext uri="{FF2B5EF4-FFF2-40B4-BE49-F238E27FC236}">
                  <a16:creationId xmlns:a16="http://schemas.microsoft.com/office/drawing/2014/main" id="{55AA6D2F-A68F-4EA9-9529-152CA4AD53D3}"/>
                </a:ext>
              </a:extLst>
            </p:cNvPr>
            <p:cNvSpPr/>
            <p:nvPr/>
          </p:nvSpPr>
          <p:spPr>
            <a:xfrm>
              <a:off x="4264872" y="4972498"/>
              <a:ext cx="141860" cy="62353"/>
            </a:xfrm>
            <a:custGeom>
              <a:avLst/>
              <a:gdLst>
                <a:gd name="connsiteX0" fmla="*/ 13735 w 141860"/>
                <a:gd name="connsiteY0" fmla="*/ 31338 h 62353"/>
                <a:gd name="connsiteX1" fmla="*/ 62741 w 141860"/>
                <a:gd name="connsiteY1" fmla="*/ 31338 h 62353"/>
                <a:gd name="connsiteX2" fmla="*/ 62741 w 141860"/>
                <a:gd name="connsiteY2" fmla="*/ 62354 h 62353"/>
                <a:gd name="connsiteX3" fmla="*/ 77314 w 141860"/>
                <a:gd name="connsiteY3" fmla="*/ 62354 h 62353"/>
                <a:gd name="connsiteX4" fmla="*/ 77314 w 141860"/>
                <a:gd name="connsiteY4" fmla="*/ 31338 h 62353"/>
                <a:gd name="connsiteX5" fmla="*/ 128126 w 141860"/>
                <a:gd name="connsiteY5" fmla="*/ 31338 h 62353"/>
                <a:gd name="connsiteX6" fmla="*/ 128126 w 141860"/>
                <a:gd name="connsiteY6" fmla="*/ 57002 h 62353"/>
                <a:gd name="connsiteX7" fmla="*/ 141860 w 141860"/>
                <a:gd name="connsiteY7" fmla="*/ 57002 h 62353"/>
                <a:gd name="connsiteX8" fmla="*/ 141860 w 141860"/>
                <a:gd name="connsiteY8" fmla="*/ 19473 h 62353"/>
                <a:gd name="connsiteX9" fmla="*/ 77314 w 141860"/>
                <a:gd name="connsiteY9" fmla="*/ 19473 h 62353"/>
                <a:gd name="connsiteX10" fmla="*/ 77314 w 141860"/>
                <a:gd name="connsiteY10" fmla="*/ 12123 h 62353"/>
                <a:gd name="connsiteX11" fmla="*/ 134122 w 141860"/>
                <a:gd name="connsiteY11" fmla="*/ 12123 h 62353"/>
                <a:gd name="connsiteX12" fmla="*/ 134122 w 141860"/>
                <a:gd name="connsiteY12" fmla="*/ 0 h 62353"/>
                <a:gd name="connsiteX13" fmla="*/ 7029 w 141860"/>
                <a:gd name="connsiteY13" fmla="*/ 0 h 62353"/>
                <a:gd name="connsiteX14" fmla="*/ 7029 w 141860"/>
                <a:gd name="connsiteY14" fmla="*/ 12123 h 62353"/>
                <a:gd name="connsiteX15" fmla="*/ 62741 w 141860"/>
                <a:gd name="connsiteY15" fmla="*/ 12123 h 62353"/>
                <a:gd name="connsiteX16" fmla="*/ 62741 w 141860"/>
                <a:gd name="connsiteY16" fmla="*/ 19473 h 62353"/>
                <a:gd name="connsiteX17" fmla="*/ 0 w 141860"/>
                <a:gd name="connsiteY17" fmla="*/ 19473 h 62353"/>
                <a:gd name="connsiteX18" fmla="*/ 0 w 141860"/>
                <a:gd name="connsiteY18" fmla="*/ 57002 h 62353"/>
                <a:gd name="connsiteX19" fmla="*/ 13735 w 141860"/>
                <a:gd name="connsiteY19" fmla="*/ 57002 h 62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1860" h="62353">
                  <a:moveTo>
                    <a:pt x="13735" y="31338"/>
                  </a:moveTo>
                  <a:lnTo>
                    <a:pt x="62741" y="31338"/>
                  </a:lnTo>
                  <a:lnTo>
                    <a:pt x="62741" y="62354"/>
                  </a:lnTo>
                  <a:lnTo>
                    <a:pt x="77314" y="62354"/>
                  </a:lnTo>
                  <a:lnTo>
                    <a:pt x="77314" y="31338"/>
                  </a:lnTo>
                  <a:lnTo>
                    <a:pt x="128126" y="31338"/>
                  </a:lnTo>
                  <a:lnTo>
                    <a:pt x="128126" y="57002"/>
                  </a:lnTo>
                  <a:lnTo>
                    <a:pt x="141860" y="57002"/>
                  </a:lnTo>
                  <a:lnTo>
                    <a:pt x="141860" y="19473"/>
                  </a:lnTo>
                  <a:lnTo>
                    <a:pt x="77314" y="19473"/>
                  </a:lnTo>
                  <a:lnTo>
                    <a:pt x="77314" y="12123"/>
                  </a:lnTo>
                  <a:lnTo>
                    <a:pt x="134122" y="12123"/>
                  </a:lnTo>
                  <a:lnTo>
                    <a:pt x="134122" y="0"/>
                  </a:lnTo>
                  <a:lnTo>
                    <a:pt x="7029" y="0"/>
                  </a:lnTo>
                  <a:lnTo>
                    <a:pt x="7029" y="12123"/>
                  </a:lnTo>
                  <a:lnTo>
                    <a:pt x="62741" y="12123"/>
                  </a:lnTo>
                  <a:lnTo>
                    <a:pt x="62741" y="19473"/>
                  </a:lnTo>
                  <a:lnTo>
                    <a:pt x="0" y="19473"/>
                  </a:lnTo>
                  <a:lnTo>
                    <a:pt x="0" y="57002"/>
                  </a:lnTo>
                  <a:lnTo>
                    <a:pt x="13735" y="57002"/>
                  </a:lnTo>
                  <a:close/>
                </a:path>
              </a:pathLst>
            </a:custGeom>
            <a:solidFill>
              <a:srgbClr val="000000"/>
            </a:solidFill>
            <a:ln w="1270" cap="flat">
              <a:noFill/>
              <a:prstDash val="solid"/>
              <a:miter/>
            </a:ln>
          </p:spPr>
          <p:txBody>
            <a:bodyPr rtlCol="0" anchor="ctr"/>
            <a:lstStyle/>
            <a:p>
              <a:endParaRPr lang="ja-JP" altLang="en-US"/>
            </a:p>
          </p:txBody>
        </p:sp>
        <p:sp>
          <p:nvSpPr>
            <p:cNvPr id="167" name="フリーフォーム: 図形 166">
              <a:extLst>
                <a:ext uri="{FF2B5EF4-FFF2-40B4-BE49-F238E27FC236}">
                  <a16:creationId xmlns:a16="http://schemas.microsoft.com/office/drawing/2014/main" id="{0B077CE1-A8EB-4D7A-8321-9511CDE13534}"/>
                </a:ext>
              </a:extLst>
            </p:cNvPr>
            <p:cNvSpPr/>
            <p:nvPr/>
          </p:nvSpPr>
          <p:spPr>
            <a:xfrm>
              <a:off x="4417436" y="4966630"/>
              <a:ext cx="155143" cy="151016"/>
            </a:xfrm>
            <a:custGeom>
              <a:avLst/>
              <a:gdLst>
                <a:gd name="connsiteX0" fmla="*/ 106331 w 155143"/>
                <a:gd name="connsiteY0" fmla="*/ 67835 h 151016"/>
                <a:gd name="connsiteX1" fmla="*/ 118582 w 155143"/>
                <a:gd name="connsiteY1" fmla="*/ 67448 h 151016"/>
                <a:gd name="connsiteX2" fmla="*/ 123032 w 155143"/>
                <a:gd name="connsiteY2" fmla="*/ 77958 h 151016"/>
                <a:gd name="connsiteX3" fmla="*/ 107878 w 155143"/>
                <a:gd name="connsiteY3" fmla="*/ 77958 h 151016"/>
                <a:gd name="connsiteX4" fmla="*/ 106331 w 155143"/>
                <a:gd name="connsiteY4" fmla="*/ 67835 h 151016"/>
                <a:gd name="connsiteX5" fmla="*/ 105170 w 155143"/>
                <a:gd name="connsiteY5" fmla="*/ 56615 h 151016"/>
                <a:gd name="connsiteX6" fmla="*/ 103687 w 155143"/>
                <a:gd name="connsiteY6" fmla="*/ 26180 h 151016"/>
                <a:gd name="connsiteX7" fmla="*/ 119872 w 155143"/>
                <a:gd name="connsiteY7" fmla="*/ 45266 h 151016"/>
                <a:gd name="connsiteX8" fmla="*/ 110071 w 155143"/>
                <a:gd name="connsiteY8" fmla="*/ 56679 h 151016"/>
                <a:gd name="connsiteX9" fmla="*/ 105170 w 155143"/>
                <a:gd name="connsiteY9" fmla="*/ 56679 h 151016"/>
                <a:gd name="connsiteX10" fmla="*/ 51457 w 155143"/>
                <a:gd name="connsiteY10" fmla="*/ 59323 h 151016"/>
                <a:gd name="connsiteX11" fmla="*/ 47846 w 155143"/>
                <a:gd name="connsiteY11" fmla="*/ 59323 h 151016"/>
                <a:gd name="connsiteX12" fmla="*/ 47846 w 155143"/>
                <a:gd name="connsiteY12" fmla="*/ 64998 h 151016"/>
                <a:gd name="connsiteX13" fmla="*/ 35207 w 155143"/>
                <a:gd name="connsiteY13" fmla="*/ 45589 h 151016"/>
                <a:gd name="connsiteX14" fmla="*/ 47330 w 155143"/>
                <a:gd name="connsiteY14" fmla="*/ 45589 h 151016"/>
                <a:gd name="connsiteX15" fmla="*/ 47330 w 155143"/>
                <a:gd name="connsiteY15" fmla="*/ 35529 h 151016"/>
                <a:gd name="connsiteX16" fmla="*/ 59001 w 155143"/>
                <a:gd name="connsiteY16" fmla="*/ 48877 h 151016"/>
                <a:gd name="connsiteX17" fmla="*/ 51457 w 155143"/>
                <a:gd name="connsiteY17" fmla="*/ 59323 h 151016"/>
                <a:gd name="connsiteX18" fmla="*/ 42558 w 155143"/>
                <a:gd name="connsiteY18" fmla="*/ 81183 h 151016"/>
                <a:gd name="connsiteX19" fmla="*/ 48490 w 155143"/>
                <a:gd name="connsiteY19" fmla="*/ 71446 h 151016"/>
                <a:gd name="connsiteX20" fmla="*/ 78990 w 155143"/>
                <a:gd name="connsiteY20" fmla="*/ 68480 h 151016"/>
                <a:gd name="connsiteX21" fmla="*/ 81247 w 155143"/>
                <a:gd name="connsiteY21" fmla="*/ 74476 h 151016"/>
                <a:gd name="connsiteX22" fmla="*/ 92790 w 155143"/>
                <a:gd name="connsiteY22" fmla="*/ 69898 h 151016"/>
                <a:gd name="connsiteX23" fmla="*/ 93757 w 155143"/>
                <a:gd name="connsiteY23" fmla="*/ 78087 h 151016"/>
                <a:gd name="connsiteX24" fmla="*/ 44815 w 155143"/>
                <a:gd name="connsiteY24" fmla="*/ 78087 h 151016"/>
                <a:gd name="connsiteX25" fmla="*/ 44815 w 155143"/>
                <a:gd name="connsiteY25" fmla="*/ 91242 h 151016"/>
                <a:gd name="connsiteX26" fmla="*/ 57776 w 155143"/>
                <a:gd name="connsiteY26" fmla="*/ 91242 h 151016"/>
                <a:gd name="connsiteX27" fmla="*/ 39850 w 155143"/>
                <a:gd name="connsiteY27" fmla="*/ 135992 h 151016"/>
                <a:gd name="connsiteX28" fmla="*/ 50103 w 155143"/>
                <a:gd name="connsiteY28" fmla="*/ 148630 h 151016"/>
                <a:gd name="connsiteX29" fmla="*/ 69254 w 155143"/>
                <a:gd name="connsiteY29" fmla="*/ 112843 h 151016"/>
                <a:gd name="connsiteX30" fmla="*/ 86083 w 155143"/>
                <a:gd name="connsiteY30" fmla="*/ 124772 h 151016"/>
                <a:gd name="connsiteX31" fmla="*/ 93499 w 155143"/>
                <a:gd name="connsiteY31" fmla="*/ 112327 h 151016"/>
                <a:gd name="connsiteX32" fmla="*/ 72091 w 155143"/>
                <a:gd name="connsiteY32" fmla="*/ 97690 h 151016"/>
                <a:gd name="connsiteX33" fmla="*/ 72413 w 155143"/>
                <a:gd name="connsiteY33" fmla="*/ 91242 h 151016"/>
                <a:gd name="connsiteX34" fmla="*/ 96272 w 155143"/>
                <a:gd name="connsiteY34" fmla="*/ 91242 h 151016"/>
                <a:gd name="connsiteX35" fmla="*/ 105621 w 155143"/>
                <a:gd name="connsiteY35" fmla="*/ 117808 h 151016"/>
                <a:gd name="connsiteX36" fmla="*/ 72349 w 155143"/>
                <a:gd name="connsiteY36" fmla="*/ 134380 h 151016"/>
                <a:gd name="connsiteX37" fmla="*/ 80860 w 155143"/>
                <a:gd name="connsiteY37" fmla="*/ 147921 h 151016"/>
                <a:gd name="connsiteX38" fmla="*/ 113166 w 155143"/>
                <a:gd name="connsiteY38" fmla="*/ 130769 h 151016"/>
                <a:gd name="connsiteX39" fmla="*/ 125998 w 155143"/>
                <a:gd name="connsiteY39" fmla="*/ 144052 h 151016"/>
                <a:gd name="connsiteX40" fmla="*/ 145987 w 155143"/>
                <a:gd name="connsiteY40" fmla="*/ 143085 h 151016"/>
                <a:gd name="connsiteX41" fmla="*/ 155144 w 155143"/>
                <a:gd name="connsiteY41" fmla="*/ 126513 h 151016"/>
                <a:gd name="connsiteX42" fmla="*/ 143730 w 155143"/>
                <a:gd name="connsiteY42" fmla="*/ 114197 h 151016"/>
                <a:gd name="connsiteX43" fmla="*/ 137540 w 155143"/>
                <a:gd name="connsiteY43" fmla="*/ 127932 h 151016"/>
                <a:gd name="connsiteX44" fmla="*/ 127997 w 155143"/>
                <a:gd name="connsiteY44" fmla="*/ 126191 h 151016"/>
                <a:gd name="connsiteX45" fmla="*/ 124773 w 155143"/>
                <a:gd name="connsiteY45" fmla="*/ 121290 h 151016"/>
                <a:gd name="connsiteX46" fmla="*/ 140764 w 155143"/>
                <a:gd name="connsiteY46" fmla="*/ 101430 h 151016"/>
                <a:gd name="connsiteX47" fmla="*/ 128770 w 155143"/>
                <a:gd name="connsiteY47" fmla="*/ 92725 h 151016"/>
                <a:gd name="connsiteX48" fmla="*/ 116906 w 155143"/>
                <a:gd name="connsiteY48" fmla="*/ 109232 h 151016"/>
                <a:gd name="connsiteX49" fmla="*/ 110393 w 155143"/>
                <a:gd name="connsiteY49" fmla="*/ 91242 h 151016"/>
                <a:gd name="connsiteX50" fmla="*/ 152371 w 155143"/>
                <a:gd name="connsiteY50" fmla="*/ 91242 h 151016"/>
                <a:gd name="connsiteX51" fmla="*/ 152371 w 155143"/>
                <a:gd name="connsiteY51" fmla="*/ 78087 h 151016"/>
                <a:gd name="connsiteX52" fmla="*/ 137024 w 155143"/>
                <a:gd name="connsiteY52" fmla="*/ 78087 h 151016"/>
                <a:gd name="connsiteX53" fmla="*/ 131672 w 155143"/>
                <a:gd name="connsiteY53" fmla="*/ 66674 h 151016"/>
                <a:gd name="connsiteX54" fmla="*/ 141280 w 155143"/>
                <a:gd name="connsiteY54" fmla="*/ 65384 h 151016"/>
                <a:gd name="connsiteX55" fmla="*/ 143601 w 155143"/>
                <a:gd name="connsiteY55" fmla="*/ 71317 h 151016"/>
                <a:gd name="connsiteX56" fmla="*/ 153854 w 155143"/>
                <a:gd name="connsiteY56" fmla="*/ 67190 h 151016"/>
                <a:gd name="connsiteX57" fmla="*/ 146181 w 155143"/>
                <a:gd name="connsiteY57" fmla="*/ 44170 h 151016"/>
                <a:gd name="connsiteX58" fmla="*/ 135928 w 155143"/>
                <a:gd name="connsiteY58" fmla="*/ 47394 h 151016"/>
                <a:gd name="connsiteX59" fmla="*/ 138507 w 155143"/>
                <a:gd name="connsiteY59" fmla="*/ 55261 h 151016"/>
                <a:gd name="connsiteX60" fmla="*/ 125482 w 155143"/>
                <a:gd name="connsiteY60" fmla="*/ 56679 h 151016"/>
                <a:gd name="connsiteX61" fmla="*/ 149082 w 155143"/>
                <a:gd name="connsiteY61" fmla="*/ 26953 h 151016"/>
                <a:gd name="connsiteX62" fmla="*/ 138507 w 155143"/>
                <a:gd name="connsiteY62" fmla="*/ 20763 h 151016"/>
                <a:gd name="connsiteX63" fmla="*/ 128255 w 155143"/>
                <a:gd name="connsiteY63" fmla="*/ 35272 h 151016"/>
                <a:gd name="connsiteX64" fmla="*/ 123418 w 155143"/>
                <a:gd name="connsiteY64" fmla="*/ 29662 h 151016"/>
                <a:gd name="connsiteX65" fmla="*/ 137153 w 155143"/>
                <a:gd name="connsiteY65" fmla="*/ 7222 h 151016"/>
                <a:gd name="connsiteX66" fmla="*/ 125095 w 155143"/>
                <a:gd name="connsiteY66" fmla="*/ 1999 h 151016"/>
                <a:gd name="connsiteX67" fmla="*/ 115681 w 155143"/>
                <a:gd name="connsiteY67" fmla="*/ 19860 h 151016"/>
                <a:gd name="connsiteX68" fmla="*/ 111683 w 155143"/>
                <a:gd name="connsiteY68" fmla="*/ 16185 h 151016"/>
                <a:gd name="connsiteX69" fmla="*/ 103623 w 155143"/>
                <a:gd name="connsiteY69" fmla="*/ 25212 h 151016"/>
                <a:gd name="connsiteX70" fmla="*/ 102849 w 155143"/>
                <a:gd name="connsiteY70" fmla="*/ 193 h 151016"/>
                <a:gd name="connsiteX71" fmla="*/ 88792 w 155143"/>
                <a:gd name="connsiteY71" fmla="*/ 193 h 151016"/>
                <a:gd name="connsiteX72" fmla="*/ 92080 w 155143"/>
                <a:gd name="connsiteY72" fmla="*/ 66416 h 151016"/>
                <a:gd name="connsiteX73" fmla="*/ 85116 w 155143"/>
                <a:gd name="connsiteY73" fmla="*/ 46491 h 151016"/>
                <a:gd name="connsiteX74" fmla="*/ 75379 w 155143"/>
                <a:gd name="connsiteY74" fmla="*/ 49006 h 151016"/>
                <a:gd name="connsiteX75" fmla="*/ 77636 w 155143"/>
                <a:gd name="connsiteY75" fmla="*/ 57905 h 151016"/>
                <a:gd name="connsiteX76" fmla="*/ 65385 w 155143"/>
                <a:gd name="connsiteY76" fmla="*/ 59001 h 151016"/>
                <a:gd name="connsiteX77" fmla="*/ 88082 w 155143"/>
                <a:gd name="connsiteY77" fmla="*/ 27534 h 151016"/>
                <a:gd name="connsiteX78" fmla="*/ 77314 w 155143"/>
                <a:gd name="connsiteY78" fmla="*/ 21601 h 151016"/>
                <a:gd name="connsiteX79" fmla="*/ 67126 w 155143"/>
                <a:gd name="connsiteY79" fmla="*/ 38044 h 151016"/>
                <a:gd name="connsiteX80" fmla="*/ 62548 w 155143"/>
                <a:gd name="connsiteY80" fmla="*/ 32692 h 151016"/>
                <a:gd name="connsiteX81" fmla="*/ 76218 w 155143"/>
                <a:gd name="connsiteY81" fmla="*/ 7609 h 151016"/>
                <a:gd name="connsiteX82" fmla="*/ 64224 w 155143"/>
                <a:gd name="connsiteY82" fmla="*/ 3031 h 151016"/>
                <a:gd name="connsiteX83" fmla="*/ 53778 w 155143"/>
                <a:gd name="connsiteY83" fmla="*/ 23729 h 151016"/>
                <a:gd name="connsiteX84" fmla="*/ 49651 w 155143"/>
                <a:gd name="connsiteY84" fmla="*/ 20441 h 151016"/>
                <a:gd name="connsiteX85" fmla="*/ 42236 w 155143"/>
                <a:gd name="connsiteY85" fmla="*/ 31209 h 151016"/>
                <a:gd name="connsiteX86" fmla="*/ 34498 w 155143"/>
                <a:gd name="connsiteY86" fmla="*/ 31209 h 151016"/>
                <a:gd name="connsiteX87" fmla="*/ 34498 w 155143"/>
                <a:gd name="connsiteY87" fmla="*/ 0 h 151016"/>
                <a:gd name="connsiteX88" fmla="*/ 20441 w 155143"/>
                <a:gd name="connsiteY88" fmla="*/ 0 h 151016"/>
                <a:gd name="connsiteX89" fmla="*/ 20441 w 155143"/>
                <a:gd name="connsiteY89" fmla="*/ 31145 h 151016"/>
                <a:gd name="connsiteX90" fmla="*/ 4514 w 155143"/>
                <a:gd name="connsiteY90" fmla="*/ 31145 h 151016"/>
                <a:gd name="connsiteX91" fmla="*/ 4514 w 155143"/>
                <a:gd name="connsiteY91" fmla="*/ 45524 h 151016"/>
                <a:gd name="connsiteX92" fmla="*/ 20441 w 155143"/>
                <a:gd name="connsiteY92" fmla="*/ 45524 h 151016"/>
                <a:gd name="connsiteX93" fmla="*/ 0 w 155143"/>
                <a:gd name="connsiteY93" fmla="*/ 90855 h 151016"/>
                <a:gd name="connsiteX94" fmla="*/ 6255 w 155143"/>
                <a:gd name="connsiteY94" fmla="*/ 108587 h 151016"/>
                <a:gd name="connsiteX95" fmla="*/ 20441 w 155143"/>
                <a:gd name="connsiteY95" fmla="*/ 78539 h 151016"/>
                <a:gd name="connsiteX96" fmla="*/ 21344 w 155143"/>
                <a:gd name="connsiteY96" fmla="*/ 75702 h 151016"/>
                <a:gd name="connsiteX97" fmla="*/ 20441 w 155143"/>
                <a:gd name="connsiteY97" fmla="*/ 87437 h 151016"/>
                <a:gd name="connsiteX98" fmla="*/ 20441 w 155143"/>
                <a:gd name="connsiteY98" fmla="*/ 151016 h 151016"/>
                <a:gd name="connsiteX99" fmla="*/ 34498 w 155143"/>
                <a:gd name="connsiteY99" fmla="*/ 150952 h 151016"/>
                <a:gd name="connsiteX100" fmla="*/ 34498 w 155143"/>
                <a:gd name="connsiteY100" fmla="*/ 77507 h 151016"/>
                <a:gd name="connsiteX101" fmla="*/ 33595 w 155143"/>
                <a:gd name="connsiteY101" fmla="*/ 64482 h 151016"/>
                <a:gd name="connsiteX102" fmla="*/ 42558 w 155143"/>
                <a:gd name="connsiteY102" fmla="*/ 81183 h 1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5143" h="151016">
                  <a:moveTo>
                    <a:pt x="106331" y="67835"/>
                  </a:moveTo>
                  <a:lnTo>
                    <a:pt x="118582" y="67448"/>
                  </a:lnTo>
                  <a:lnTo>
                    <a:pt x="123032" y="77958"/>
                  </a:lnTo>
                  <a:lnTo>
                    <a:pt x="107878" y="77958"/>
                  </a:lnTo>
                  <a:cubicBezTo>
                    <a:pt x="107040" y="76024"/>
                    <a:pt x="106331" y="67835"/>
                    <a:pt x="106331" y="67835"/>
                  </a:cubicBezTo>
                  <a:moveTo>
                    <a:pt x="105170" y="56615"/>
                  </a:moveTo>
                  <a:cubicBezTo>
                    <a:pt x="104138" y="47394"/>
                    <a:pt x="103687" y="26180"/>
                    <a:pt x="103687" y="26180"/>
                  </a:cubicBezTo>
                  <a:cubicBezTo>
                    <a:pt x="111425" y="32821"/>
                    <a:pt x="119872" y="45266"/>
                    <a:pt x="119872" y="45266"/>
                  </a:cubicBezTo>
                  <a:cubicBezTo>
                    <a:pt x="115745" y="51908"/>
                    <a:pt x="110071" y="56679"/>
                    <a:pt x="110071" y="56679"/>
                  </a:cubicBezTo>
                  <a:lnTo>
                    <a:pt x="105170" y="56679"/>
                  </a:lnTo>
                  <a:moveTo>
                    <a:pt x="51457" y="59323"/>
                  </a:moveTo>
                  <a:lnTo>
                    <a:pt x="47846" y="59323"/>
                  </a:lnTo>
                  <a:lnTo>
                    <a:pt x="47846" y="64998"/>
                  </a:lnTo>
                  <a:cubicBezTo>
                    <a:pt x="41526" y="60613"/>
                    <a:pt x="35207" y="45589"/>
                    <a:pt x="35207" y="45589"/>
                  </a:cubicBezTo>
                  <a:lnTo>
                    <a:pt x="47330" y="45589"/>
                  </a:lnTo>
                  <a:lnTo>
                    <a:pt x="47330" y="35529"/>
                  </a:lnTo>
                  <a:cubicBezTo>
                    <a:pt x="50231" y="37335"/>
                    <a:pt x="59001" y="48877"/>
                    <a:pt x="59001" y="48877"/>
                  </a:cubicBezTo>
                  <a:cubicBezTo>
                    <a:pt x="57260" y="52940"/>
                    <a:pt x="51457" y="59323"/>
                    <a:pt x="51457" y="59323"/>
                  </a:cubicBezTo>
                  <a:moveTo>
                    <a:pt x="42558" y="81183"/>
                  </a:moveTo>
                  <a:lnTo>
                    <a:pt x="48490" y="71446"/>
                  </a:lnTo>
                  <a:lnTo>
                    <a:pt x="78990" y="68480"/>
                  </a:lnTo>
                  <a:lnTo>
                    <a:pt x="81247" y="74476"/>
                  </a:lnTo>
                  <a:lnTo>
                    <a:pt x="92790" y="69898"/>
                  </a:lnTo>
                  <a:cubicBezTo>
                    <a:pt x="93370" y="73703"/>
                    <a:pt x="93757" y="78087"/>
                    <a:pt x="93757" y="78087"/>
                  </a:cubicBezTo>
                  <a:lnTo>
                    <a:pt x="44815" y="78087"/>
                  </a:lnTo>
                  <a:lnTo>
                    <a:pt x="44815" y="91242"/>
                  </a:lnTo>
                  <a:lnTo>
                    <a:pt x="57776" y="91242"/>
                  </a:lnTo>
                  <a:cubicBezTo>
                    <a:pt x="57905" y="119678"/>
                    <a:pt x="39850" y="135992"/>
                    <a:pt x="39850" y="135992"/>
                  </a:cubicBezTo>
                  <a:lnTo>
                    <a:pt x="50103" y="148630"/>
                  </a:lnTo>
                  <a:cubicBezTo>
                    <a:pt x="63644" y="136121"/>
                    <a:pt x="69254" y="112843"/>
                    <a:pt x="69254" y="112843"/>
                  </a:cubicBezTo>
                  <a:cubicBezTo>
                    <a:pt x="76411" y="115487"/>
                    <a:pt x="86083" y="124772"/>
                    <a:pt x="86083" y="124772"/>
                  </a:cubicBezTo>
                  <a:lnTo>
                    <a:pt x="93499" y="112327"/>
                  </a:lnTo>
                  <a:cubicBezTo>
                    <a:pt x="88663" y="107298"/>
                    <a:pt x="72091" y="97690"/>
                    <a:pt x="72091" y="97690"/>
                  </a:cubicBezTo>
                  <a:lnTo>
                    <a:pt x="72413" y="91242"/>
                  </a:lnTo>
                  <a:lnTo>
                    <a:pt x="96272" y="91242"/>
                  </a:lnTo>
                  <a:cubicBezTo>
                    <a:pt x="100012" y="107491"/>
                    <a:pt x="105621" y="117808"/>
                    <a:pt x="105621" y="117808"/>
                  </a:cubicBezTo>
                  <a:cubicBezTo>
                    <a:pt x="95885" y="126900"/>
                    <a:pt x="72349" y="134380"/>
                    <a:pt x="72349" y="134380"/>
                  </a:cubicBezTo>
                  <a:lnTo>
                    <a:pt x="80860" y="147921"/>
                  </a:lnTo>
                  <a:cubicBezTo>
                    <a:pt x="95111" y="144117"/>
                    <a:pt x="113166" y="130769"/>
                    <a:pt x="113166" y="130769"/>
                  </a:cubicBezTo>
                  <a:cubicBezTo>
                    <a:pt x="117486" y="136701"/>
                    <a:pt x="125998" y="144052"/>
                    <a:pt x="125998" y="144052"/>
                  </a:cubicBezTo>
                  <a:cubicBezTo>
                    <a:pt x="139152" y="153402"/>
                    <a:pt x="145987" y="143085"/>
                    <a:pt x="145987" y="143085"/>
                  </a:cubicBezTo>
                  <a:cubicBezTo>
                    <a:pt x="150114" y="137733"/>
                    <a:pt x="155144" y="126513"/>
                    <a:pt x="155144" y="126513"/>
                  </a:cubicBezTo>
                  <a:lnTo>
                    <a:pt x="143730" y="114197"/>
                  </a:lnTo>
                  <a:cubicBezTo>
                    <a:pt x="141409" y="121290"/>
                    <a:pt x="137540" y="127932"/>
                    <a:pt x="137540" y="127932"/>
                  </a:cubicBezTo>
                  <a:cubicBezTo>
                    <a:pt x="133091" y="133026"/>
                    <a:pt x="127997" y="126191"/>
                    <a:pt x="127997" y="126191"/>
                  </a:cubicBezTo>
                  <a:cubicBezTo>
                    <a:pt x="125031" y="122902"/>
                    <a:pt x="124773" y="121290"/>
                    <a:pt x="124773" y="121290"/>
                  </a:cubicBezTo>
                  <a:cubicBezTo>
                    <a:pt x="132188" y="114068"/>
                    <a:pt x="140764" y="101430"/>
                    <a:pt x="140764" y="101430"/>
                  </a:cubicBezTo>
                  <a:lnTo>
                    <a:pt x="128770" y="92725"/>
                  </a:lnTo>
                  <a:cubicBezTo>
                    <a:pt x="126772" y="98077"/>
                    <a:pt x="116906" y="109232"/>
                    <a:pt x="116906" y="109232"/>
                  </a:cubicBezTo>
                  <a:cubicBezTo>
                    <a:pt x="112392" y="102719"/>
                    <a:pt x="110393" y="91242"/>
                    <a:pt x="110393" y="91242"/>
                  </a:cubicBezTo>
                  <a:lnTo>
                    <a:pt x="152371" y="91242"/>
                  </a:lnTo>
                  <a:lnTo>
                    <a:pt x="152371" y="78087"/>
                  </a:lnTo>
                  <a:lnTo>
                    <a:pt x="137024" y="78087"/>
                  </a:lnTo>
                  <a:cubicBezTo>
                    <a:pt x="133542" y="71639"/>
                    <a:pt x="131672" y="66674"/>
                    <a:pt x="131672" y="66674"/>
                  </a:cubicBezTo>
                  <a:lnTo>
                    <a:pt x="141280" y="65384"/>
                  </a:lnTo>
                  <a:cubicBezTo>
                    <a:pt x="142247" y="67448"/>
                    <a:pt x="143601" y="71317"/>
                    <a:pt x="143601" y="71317"/>
                  </a:cubicBezTo>
                  <a:lnTo>
                    <a:pt x="153854" y="67190"/>
                  </a:lnTo>
                  <a:cubicBezTo>
                    <a:pt x="151017" y="55325"/>
                    <a:pt x="150501" y="55261"/>
                    <a:pt x="146181" y="44170"/>
                  </a:cubicBezTo>
                  <a:lnTo>
                    <a:pt x="135928" y="47394"/>
                  </a:lnTo>
                  <a:lnTo>
                    <a:pt x="138507" y="55261"/>
                  </a:lnTo>
                  <a:lnTo>
                    <a:pt x="125482" y="56679"/>
                  </a:lnTo>
                  <a:cubicBezTo>
                    <a:pt x="129351" y="52746"/>
                    <a:pt x="146181" y="31209"/>
                    <a:pt x="149082" y="26953"/>
                  </a:cubicBezTo>
                  <a:lnTo>
                    <a:pt x="138507" y="20763"/>
                  </a:lnTo>
                  <a:cubicBezTo>
                    <a:pt x="137798" y="22117"/>
                    <a:pt x="129544" y="33595"/>
                    <a:pt x="128255" y="35272"/>
                  </a:cubicBezTo>
                  <a:lnTo>
                    <a:pt x="123418" y="29662"/>
                  </a:lnTo>
                  <a:cubicBezTo>
                    <a:pt x="130060" y="20570"/>
                    <a:pt x="137153" y="7222"/>
                    <a:pt x="137153" y="7222"/>
                  </a:cubicBezTo>
                  <a:lnTo>
                    <a:pt x="125095" y="1999"/>
                  </a:lnTo>
                  <a:cubicBezTo>
                    <a:pt x="123870" y="4965"/>
                    <a:pt x="119292" y="15089"/>
                    <a:pt x="115681" y="19860"/>
                  </a:cubicBezTo>
                  <a:cubicBezTo>
                    <a:pt x="114713" y="18829"/>
                    <a:pt x="111683" y="16185"/>
                    <a:pt x="111683" y="16185"/>
                  </a:cubicBezTo>
                  <a:lnTo>
                    <a:pt x="103623" y="25212"/>
                  </a:lnTo>
                  <a:lnTo>
                    <a:pt x="102849" y="193"/>
                  </a:lnTo>
                  <a:lnTo>
                    <a:pt x="88792" y="193"/>
                  </a:lnTo>
                  <a:cubicBezTo>
                    <a:pt x="88792" y="32628"/>
                    <a:pt x="92080" y="66416"/>
                    <a:pt x="92080" y="66416"/>
                  </a:cubicBezTo>
                  <a:cubicBezTo>
                    <a:pt x="87695" y="56035"/>
                    <a:pt x="85116" y="46491"/>
                    <a:pt x="85116" y="46491"/>
                  </a:cubicBezTo>
                  <a:lnTo>
                    <a:pt x="75379" y="49006"/>
                  </a:lnTo>
                  <a:lnTo>
                    <a:pt x="77636" y="57905"/>
                  </a:lnTo>
                  <a:lnTo>
                    <a:pt x="65385" y="59001"/>
                  </a:lnTo>
                  <a:cubicBezTo>
                    <a:pt x="72736" y="50489"/>
                    <a:pt x="88082" y="27534"/>
                    <a:pt x="88082" y="27534"/>
                  </a:cubicBezTo>
                  <a:lnTo>
                    <a:pt x="77314" y="21601"/>
                  </a:lnTo>
                  <a:cubicBezTo>
                    <a:pt x="74219" y="26309"/>
                    <a:pt x="67126" y="38044"/>
                    <a:pt x="67126" y="38044"/>
                  </a:cubicBezTo>
                  <a:lnTo>
                    <a:pt x="62548" y="32692"/>
                  </a:lnTo>
                  <a:cubicBezTo>
                    <a:pt x="69834" y="21601"/>
                    <a:pt x="76218" y="7609"/>
                    <a:pt x="76218" y="7609"/>
                  </a:cubicBezTo>
                  <a:lnTo>
                    <a:pt x="64224" y="3031"/>
                  </a:lnTo>
                  <a:cubicBezTo>
                    <a:pt x="58937" y="15411"/>
                    <a:pt x="53778" y="23729"/>
                    <a:pt x="53778" y="23729"/>
                  </a:cubicBezTo>
                  <a:cubicBezTo>
                    <a:pt x="52940" y="22440"/>
                    <a:pt x="49651" y="20441"/>
                    <a:pt x="49651" y="20441"/>
                  </a:cubicBezTo>
                  <a:lnTo>
                    <a:pt x="42236" y="31209"/>
                  </a:lnTo>
                  <a:lnTo>
                    <a:pt x="34498" y="31209"/>
                  </a:lnTo>
                  <a:lnTo>
                    <a:pt x="34498" y="0"/>
                  </a:lnTo>
                  <a:lnTo>
                    <a:pt x="20441" y="0"/>
                  </a:lnTo>
                  <a:lnTo>
                    <a:pt x="20441" y="31145"/>
                  </a:lnTo>
                  <a:lnTo>
                    <a:pt x="4514" y="31145"/>
                  </a:lnTo>
                  <a:lnTo>
                    <a:pt x="4514" y="45524"/>
                  </a:lnTo>
                  <a:lnTo>
                    <a:pt x="20441" y="45524"/>
                  </a:lnTo>
                  <a:cubicBezTo>
                    <a:pt x="20441" y="45524"/>
                    <a:pt x="14122" y="71059"/>
                    <a:pt x="0" y="90855"/>
                  </a:cubicBezTo>
                  <a:lnTo>
                    <a:pt x="6255" y="108587"/>
                  </a:lnTo>
                  <a:cubicBezTo>
                    <a:pt x="6255" y="108587"/>
                    <a:pt x="13799" y="97625"/>
                    <a:pt x="20441" y="78539"/>
                  </a:cubicBezTo>
                  <a:cubicBezTo>
                    <a:pt x="20763" y="77829"/>
                    <a:pt x="21344" y="75702"/>
                    <a:pt x="21344" y="75702"/>
                  </a:cubicBezTo>
                  <a:cubicBezTo>
                    <a:pt x="21344" y="75702"/>
                    <a:pt x="20634" y="83762"/>
                    <a:pt x="20441" y="87437"/>
                  </a:cubicBezTo>
                  <a:lnTo>
                    <a:pt x="20441" y="151016"/>
                  </a:lnTo>
                  <a:lnTo>
                    <a:pt x="34498" y="150952"/>
                  </a:lnTo>
                  <a:lnTo>
                    <a:pt x="34498" y="77507"/>
                  </a:lnTo>
                  <a:cubicBezTo>
                    <a:pt x="34498" y="74928"/>
                    <a:pt x="33595" y="64482"/>
                    <a:pt x="33595" y="64482"/>
                  </a:cubicBezTo>
                  <a:cubicBezTo>
                    <a:pt x="34885" y="68351"/>
                    <a:pt x="34562" y="68222"/>
                    <a:pt x="42558" y="81183"/>
                  </a:cubicBezTo>
                </a:path>
              </a:pathLst>
            </a:custGeom>
            <a:solidFill>
              <a:srgbClr val="000000"/>
            </a:solidFill>
            <a:ln w="1270" cap="flat">
              <a:noFill/>
              <a:prstDash val="solid"/>
              <a:miter/>
            </a:ln>
          </p:spPr>
          <p:txBody>
            <a:bodyPr rtlCol="0" anchor="ctr"/>
            <a:lstStyle/>
            <a:p>
              <a:endParaRPr lang="ja-JP" altLang="en-US"/>
            </a:p>
          </p:txBody>
        </p:sp>
        <p:sp>
          <p:nvSpPr>
            <p:cNvPr id="168" name="フリーフォーム: 図形 167">
              <a:extLst>
                <a:ext uri="{FF2B5EF4-FFF2-40B4-BE49-F238E27FC236}">
                  <a16:creationId xmlns:a16="http://schemas.microsoft.com/office/drawing/2014/main" id="{79D75C49-70AA-4241-90D1-A10601D2C55E}"/>
                </a:ext>
              </a:extLst>
            </p:cNvPr>
            <p:cNvSpPr/>
            <p:nvPr/>
          </p:nvSpPr>
          <p:spPr>
            <a:xfrm>
              <a:off x="4578641" y="4966308"/>
              <a:ext cx="155594" cy="151338"/>
            </a:xfrm>
            <a:custGeom>
              <a:avLst/>
              <a:gdLst>
                <a:gd name="connsiteX0" fmla="*/ 96916 w 155594"/>
                <a:gd name="connsiteY0" fmla="*/ 59775 h 151338"/>
                <a:gd name="connsiteX1" fmla="*/ 58227 w 155594"/>
                <a:gd name="connsiteY1" fmla="*/ 59775 h 151338"/>
                <a:gd name="connsiteX2" fmla="*/ 58227 w 155594"/>
                <a:gd name="connsiteY2" fmla="*/ 71962 h 151338"/>
                <a:gd name="connsiteX3" fmla="*/ 42365 w 155594"/>
                <a:gd name="connsiteY3" fmla="*/ 46040 h 151338"/>
                <a:gd name="connsiteX4" fmla="*/ 55906 w 155594"/>
                <a:gd name="connsiteY4" fmla="*/ 46040 h 151338"/>
                <a:gd name="connsiteX5" fmla="*/ 55906 w 155594"/>
                <a:gd name="connsiteY5" fmla="*/ 45524 h 151338"/>
                <a:gd name="connsiteX6" fmla="*/ 67771 w 155594"/>
                <a:gd name="connsiteY6" fmla="*/ 55325 h 151338"/>
                <a:gd name="connsiteX7" fmla="*/ 76734 w 155594"/>
                <a:gd name="connsiteY7" fmla="*/ 39011 h 151338"/>
                <a:gd name="connsiteX8" fmla="*/ 96916 w 155594"/>
                <a:gd name="connsiteY8" fmla="*/ 39011 h 151338"/>
                <a:gd name="connsiteX9" fmla="*/ 96916 w 155594"/>
                <a:gd name="connsiteY9" fmla="*/ 59775 h 151338"/>
                <a:gd name="connsiteX10" fmla="*/ 28243 w 155594"/>
                <a:gd name="connsiteY10" fmla="*/ 71897 h 151338"/>
                <a:gd name="connsiteX11" fmla="*/ 27340 w 155594"/>
                <a:gd name="connsiteY11" fmla="*/ 84471 h 151338"/>
                <a:gd name="connsiteX12" fmla="*/ 27340 w 155594"/>
                <a:gd name="connsiteY12" fmla="*/ 151339 h 151338"/>
                <a:gd name="connsiteX13" fmla="*/ 41913 w 155594"/>
                <a:gd name="connsiteY13" fmla="*/ 151339 h 151338"/>
                <a:gd name="connsiteX14" fmla="*/ 41913 w 155594"/>
                <a:gd name="connsiteY14" fmla="*/ 78345 h 151338"/>
                <a:gd name="connsiteX15" fmla="*/ 41011 w 155594"/>
                <a:gd name="connsiteY15" fmla="*/ 65900 h 151338"/>
                <a:gd name="connsiteX16" fmla="*/ 55454 w 155594"/>
                <a:gd name="connsiteY16" fmla="*/ 90145 h 151338"/>
                <a:gd name="connsiteX17" fmla="*/ 63192 w 155594"/>
                <a:gd name="connsiteY17" fmla="*/ 76991 h 151338"/>
                <a:gd name="connsiteX18" fmla="*/ 60097 w 155594"/>
                <a:gd name="connsiteY18" fmla="*/ 73961 h 151338"/>
                <a:gd name="connsiteX19" fmla="*/ 92080 w 155594"/>
                <a:gd name="connsiteY19" fmla="*/ 73961 h 151338"/>
                <a:gd name="connsiteX20" fmla="*/ 49200 w 155594"/>
                <a:gd name="connsiteY20" fmla="*/ 125610 h 151338"/>
                <a:gd name="connsiteX21" fmla="*/ 59001 w 155594"/>
                <a:gd name="connsiteY21" fmla="*/ 137926 h 151338"/>
                <a:gd name="connsiteX22" fmla="*/ 96852 w 155594"/>
                <a:gd name="connsiteY22" fmla="*/ 92144 h 151338"/>
                <a:gd name="connsiteX23" fmla="*/ 96852 w 155594"/>
                <a:gd name="connsiteY23" fmla="*/ 151081 h 151338"/>
                <a:gd name="connsiteX24" fmla="*/ 110716 w 155594"/>
                <a:gd name="connsiteY24" fmla="*/ 151081 h 151338"/>
                <a:gd name="connsiteX25" fmla="*/ 110716 w 155594"/>
                <a:gd name="connsiteY25" fmla="*/ 91435 h 151338"/>
                <a:gd name="connsiteX26" fmla="*/ 146632 w 155594"/>
                <a:gd name="connsiteY26" fmla="*/ 136379 h 151338"/>
                <a:gd name="connsiteX27" fmla="*/ 155595 w 155594"/>
                <a:gd name="connsiteY27" fmla="*/ 122064 h 151338"/>
                <a:gd name="connsiteX28" fmla="*/ 114971 w 155594"/>
                <a:gd name="connsiteY28" fmla="*/ 73574 h 151338"/>
                <a:gd name="connsiteX29" fmla="*/ 152177 w 155594"/>
                <a:gd name="connsiteY29" fmla="*/ 73574 h 151338"/>
                <a:gd name="connsiteX30" fmla="*/ 152177 w 155594"/>
                <a:gd name="connsiteY30" fmla="*/ 59775 h 151338"/>
                <a:gd name="connsiteX31" fmla="*/ 110716 w 155594"/>
                <a:gd name="connsiteY31" fmla="*/ 59775 h 151338"/>
                <a:gd name="connsiteX32" fmla="*/ 110716 w 155594"/>
                <a:gd name="connsiteY32" fmla="*/ 39011 h 151338"/>
                <a:gd name="connsiteX33" fmla="*/ 144891 w 155594"/>
                <a:gd name="connsiteY33" fmla="*/ 39011 h 151338"/>
                <a:gd name="connsiteX34" fmla="*/ 144891 w 155594"/>
                <a:gd name="connsiteY34" fmla="*/ 25212 h 151338"/>
                <a:gd name="connsiteX35" fmla="*/ 110716 w 155594"/>
                <a:gd name="connsiteY35" fmla="*/ 25212 h 151338"/>
                <a:gd name="connsiteX36" fmla="*/ 110716 w 155594"/>
                <a:gd name="connsiteY36" fmla="*/ 0 h 151338"/>
                <a:gd name="connsiteX37" fmla="*/ 96852 w 155594"/>
                <a:gd name="connsiteY37" fmla="*/ 0 h 151338"/>
                <a:gd name="connsiteX38" fmla="*/ 96852 w 155594"/>
                <a:gd name="connsiteY38" fmla="*/ 25212 h 151338"/>
                <a:gd name="connsiteX39" fmla="*/ 81505 w 155594"/>
                <a:gd name="connsiteY39" fmla="*/ 25212 h 151338"/>
                <a:gd name="connsiteX40" fmla="*/ 86083 w 155594"/>
                <a:gd name="connsiteY40" fmla="*/ 7802 h 151338"/>
                <a:gd name="connsiteX41" fmla="*/ 72091 w 155594"/>
                <a:gd name="connsiteY41" fmla="*/ 4449 h 151338"/>
                <a:gd name="connsiteX42" fmla="*/ 55841 w 155594"/>
                <a:gd name="connsiteY42" fmla="*/ 44428 h 151338"/>
                <a:gd name="connsiteX43" fmla="*/ 55841 w 155594"/>
                <a:gd name="connsiteY43" fmla="*/ 31854 h 151338"/>
                <a:gd name="connsiteX44" fmla="*/ 41913 w 155594"/>
                <a:gd name="connsiteY44" fmla="*/ 31854 h 151338"/>
                <a:gd name="connsiteX45" fmla="*/ 41913 w 155594"/>
                <a:gd name="connsiteY45" fmla="*/ 322 h 151338"/>
                <a:gd name="connsiteX46" fmla="*/ 27340 w 155594"/>
                <a:gd name="connsiteY46" fmla="*/ 322 h 151338"/>
                <a:gd name="connsiteX47" fmla="*/ 27340 w 155594"/>
                <a:gd name="connsiteY47" fmla="*/ 31789 h 151338"/>
                <a:gd name="connsiteX48" fmla="*/ 3804 w 155594"/>
                <a:gd name="connsiteY48" fmla="*/ 31789 h 151338"/>
                <a:gd name="connsiteX49" fmla="*/ 3804 w 155594"/>
                <a:gd name="connsiteY49" fmla="*/ 46040 h 151338"/>
                <a:gd name="connsiteX50" fmla="*/ 26180 w 155594"/>
                <a:gd name="connsiteY50" fmla="*/ 46040 h 151338"/>
                <a:gd name="connsiteX51" fmla="*/ 0 w 155594"/>
                <a:gd name="connsiteY51" fmla="*/ 93499 h 151338"/>
                <a:gd name="connsiteX52" fmla="*/ 6771 w 155594"/>
                <a:gd name="connsiteY52" fmla="*/ 109103 h 151338"/>
                <a:gd name="connsiteX53" fmla="*/ 28243 w 155594"/>
                <a:gd name="connsiteY53" fmla="*/ 71897 h 1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5594" h="151338">
                  <a:moveTo>
                    <a:pt x="96916" y="59775"/>
                  </a:moveTo>
                  <a:lnTo>
                    <a:pt x="58227" y="59775"/>
                  </a:lnTo>
                  <a:lnTo>
                    <a:pt x="58227" y="71962"/>
                  </a:lnTo>
                  <a:cubicBezTo>
                    <a:pt x="52101" y="63579"/>
                    <a:pt x="46169" y="56228"/>
                    <a:pt x="42365" y="46040"/>
                  </a:cubicBezTo>
                  <a:lnTo>
                    <a:pt x="55906" y="46040"/>
                  </a:lnTo>
                  <a:lnTo>
                    <a:pt x="55906" y="45524"/>
                  </a:lnTo>
                  <a:lnTo>
                    <a:pt x="67771" y="55325"/>
                  </a:lnTo>
                  <a:cubicBezTo>
                    <a:pt x="73509" y="46362"/>
                    <a:pt x="76734" y="39011"/>
                    <a:pt x="76734" y="39011"/>
                  </a:cubicBezTo>
                  <a:lnTo>
                    <a:pt x="96916" y="39011"/>
                  </a:lnTo>
                  <a:lnTo>
                    <a:pt x="96916" y="59775"/>
                  </a:lnTo>
                  <a:close/>
                  <a:moveTo>
                    <a:pt x="28243" y="71897"/>
                  </a:moveTo>
                  <a:cubicBezTo>
                    <a:pt x="28243" y="71897"/>
                    <a:pt x="27405" y="81311"/>
                    <a:pt x="27340" y="84471"/>
                  </a:cubicBezTo>
                  <a:lnTo>
                    <a:pt x="27340" y="151339"/>
                  </a:lnTo>
                  <a:lnTo>
                    <a:pt x="41913" y="151339"/>
                  </a:lnTo>
                  <a:lnTo>
                    <a:pt x="41913" y="78345"/>
                  </a:lnTo>
                  <a:cubicBezTo>
                    <a:pt x="41849" y="75250"/>
                    <a:pt x="41011" y="65900"/>
                    <a:pt x="41011" y="65900"/>
                  </a:cubicBezTo>
                  <a:cubicBezTo>
                    <a:pt x="41011" y="65900"/>
                    <a:pt x="41784" y="71510"/>
                    <a:pt x="55454" y="90145"/>
                  </a:cubicBezTo>
                  <a:lnTo>
                    <a:pt x="63192" y="76991"/>
                  </a:lnTo>
                  <a:lnTo>
                    <a:pt x="60097" y="73961"/>
                  </a:lnTo>
                  <a:lnTo>
                    <a:pt x="92080" y="73961"/>
                  </a:lnTo>
                  <a:cubicBezTo>
                    <a:pt x="80280" y="102977"/>
                    <a:pt x="49200" y="125610"/>
                    <a:pt x="49200" y="125610"/>
                  </a:cubicBezTo>
                  <a:lnTo>
                    <a:pt x="59001" y="137926"/>
                  </a:lnTo>
                  <a:cubicBezTo>
                    <a:pt x="81376" y="122193"/>
                    <a:pt x="96852" y="92144"/>
                    <a:pt x="96852" y="92144"/>
                  </a:cubicBezTo>
                  <a:lnTo>
                    <a:pt x="96852" y="151081"/>
                  </a:lnTo>
                  <a:lnTo>
                    <a:pt x="110716" y="151081"/>
                  </a:lnTo>
                  <a:lnTo>
                    <a:pt x="110716" y="91435"/>
                  </a:lnTo>
                  <a:cubicBezTo>
                    <a:pt x="117744" y="102977"/>
                    <a:pt x="126836" y="120065"/>
                    <a:pt x="146632" y="136379"/>
                  </a:cubicBezTo>
                  <a:lnTo>
                    <a:pt x="155595" y="122064"/>
                  </a:lnTo>
                  <a:cubicBezTo>
                    <a:pt x="133736" y="105299"/>
                    <a:pt x="119421" y="83504"/>
                    <a:pt x="114971" y="73574"/>
                  </a:cubicBezTo>
                  <a:lnTo>
                    <a:pt x="152177" y="73574"/>
                  </a:lnTo>
                  <a:lnTo>
                    <a:pt x="152177" y="59775"/>
                  </a:lnTo>
                  <a:lnTo>
                    <a:pt x="110716" y="59775"/>
                  </a:lnTo>
                  <a:lnTo>
                    <a:pt x="110716" y="39011"/>
                  </a:lnTo>
                  <a:lnTo>
                    <a:pt x="144891" y="39011"/>
                  </a:lnTo>
                  <a:lnTo>
                    <a:pt x="144891" y="25212"/>
                  </a:lnTo>
                  <a:lnTo>
                    <a:pt x="110716" y="25212"/>
                  </a:lnTo>
                  <a:lnTo>
                    <a:pt x="110716" y="0"/>
                  </a:lnTo>
                  <a:lnTo>
                    <a:pt x="96852" y="0"/>
                  </a:lnTo>
                  <a:lnTo>
                    <a:pt x="96852" y="25212"/>
                  </a:lnTo>
                  <a:lnTo>
                    <a:pt x="81505" y="25212"/>
                  </a:lnTo>
                  <a:cubicBezTo>
                    <a:pt x="82343" y="21988"/>
                    <a:pt x="86083" y="7802"/>
                    <a:pt x="86083" y="7802"/>
                  </a:cubicBezTo>
                  <a:lnTo>
                    <a:pt x="72091" y="4449"/>
                  </a:lnTo>
                  <a:cubicBezTo>
                    <a:pt x="67577" y="30500"/>
                    <a:pt x="58356" y="41720"/>
                    <a:pt x="55841" y="44428"/>
                  </a:cubicBezTo>
                  <a:lnTo>
                    <a:pt x="55841" y="31854"/>
                  </a:lnTo>
                  <a:lnTo>
                    <a:pt x="41913" y="31854"/>
                  </a:lnTo>
                  <a:lnTo>
                    <a:pt x="41913" y="322"/>
                  </a:lnTo>
                  <a:lnTo>
                    <a:pt x="27340" y="322"/>
                  </a:lnTo>
                  <a:lnTo>
                    <a:pt x="27340" y="31789"/>
                  </a:lnTo>
                  <a:lnTo>
                    <a:pt x="3804" y="31789"/>
                  </a:lnTo>
                  <a:lnTo>
                    <a:pt x="3804" y="46040"/>
                  </a:lnTo>
                  <a:lnTo>
                    <a:pt x="26180" y="46040"/>
                  </a:lnTo>
                  <a:cubicBezTo>
                    <a:pt x="26180" y="46040"/>
                    <a:pt x="19667" y="70221"/>
                    <a:pt x="0" y="93499"/>
                  </a:cubicBezTo>
                  <a:lnTo>
                    <a:pt x="6771" y="109103"/>
                  </a:lnTo>
                  <a:cubicBezTo>
                    <a:pt x="21150" y="90081"/>
                    <a:pt x="26373" y="77507"/>
                    <a:pt x="28243" y="71897"/>
                  </a:cubicBezTo>
                </a:path>
              </a:pathLst>
            </a:custGeom>
            <a:solidFill>
              <a:srgbClr val="000000"/>
            </a:solidFill>
            <a:ln w="1270" cap="flat">
              <a:noFill/>
              <a:prstDash val="solid"/>
              <a:miter/>
            </a:ln>
          </p:spPr>
          <p:txBody>
            <a:bodyPr rtlCol="0" anchor="ctr"/>
            <a:lstStyle/>
            <a:p>
              <a:endParaRPr lang="ja-JP" altLang="en-US"/>
            </a:p>
          </p:txBody>
        </p:sp>
      </p:grpSp>
      <p:sp>
        <p:nvSpPr>
          <p:cNvPr id="169" name="サブタイトル">
            <a:extLst>
              <a:ext uri="{FF2B5EF4-FFF2-40B4-BE49-F238E27FC236}">
                <a16:creationId xmlns:a16="http://schemas.microsoft.com/office/drawing/2014/main" id="{9A94B132-E571-4B76-B786-06500F34080C}"/>
              </a:ext>
            </a:extLst>
          </p:cNvPr>
          <p:cNvSpPr>
            <a:spLocks noGrp="1"/>
          </p:cNvSpPr>
          <p:nvPr>
            <p:ph type="subTitle" idx="1"/>
          </p:nvPr>
        </p:nvSpPr>
        <p:spPr>
          <a:xfrm>
            <a:off x="2462972" y="3517352"/>
            <a:ext cx="7266057" cy="1018648"/>
          </a:xfrm>
          <a:custGeom>
            <a:avLst/>
            <a:gdLst>
              <a:gd name="connsiteX0" fmla="*/ 0 w 7266057"/>
              <a:gd name="connsiteY0" fmla="*/ 0 h 1018648"/>
              <a:gd name="connsiteX1" fmla="*/ 451972 w 7266057"/>
              <a:gd name="connsiteY1" fmla="*/ 0 h 1018648"/>
              <a:gd name="connsiteX2" fmla="*/ 451972 w 7266057"/>
              <a:gd name="connsiteY2" fmla="*/ 5130 h 1018648"/>
              <a:gd name="connsiteX3" fmla="*/ 6805972 w 7266057"/>
              <a:gd name="connsiteY3" fmla="*/ 5130 h 1018648"/>
              <a:gd name="connsiteX4" fmla="*/ 6805972 w 7266057"/>
              <a:gd name="connsiteY4" fmla="*/ 0 h 1018648"/>
              <a:gd name="connsiteX5" fmla="*/ 7264086 w 7266057"/>
              <a:gd name="connsiteY5" fmla="*/ 0 h 1018648"/>
              <a:gd name="connsiteX6" fmla="*/ 7264086 w 7266057"/>
              <a:gd name="connsiteY6" fmla="*/ 907968 h 1018648"/>
              <a:gd name="connsiteX7" fmla="*/ 7266057 w 7266057"/>
              <a:gd name="connsiteY7" fmla="*/ 907968 h 1018648"/>
              <a:gd name="connsiteX8" fmla="*/ 7266057 w 7266057"/>
              <a:gd name="connsiteY8" fmla="*/ 1018648 h 1018648"/>
              <a:gd name="connsiteX9" fmla="*/ 1972 w 7266057"/>
              <a:gd name="connsiteY9" fmla="*/ 1018648 h 1018648"/>
              <a:gd name="connsiteX10" fmla="*/ 1972 w 7266057"/>
              <a:gd name="connsiteY10" fmla="*/ 1011600 h 1018648"/>
              <a:gd name="connsiteX11" fmla="*/ 0 w 7266057"/>
              <a:gd name="connsiteY11" fmla="*/ 1011600 h 101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66057" h="1018648">
                <a:moveTo>
                  <a:pt x="0" y="0"/>
                </a:moveTo>
                <a:lnTo>
                  <a:pt x="451972" y="0"/>
                </a:lnTo>
                <a:lnTo>
                  <a:pt x="451972" y="5130"/>
                </a:lnTo>
                <a:lnTo>
                  <a:pt x="6805972" y="5130"/>
                </a:lnTo>
                <a:lnTo>
                  <a:pt x="6805972" y="0"/>
                </a:lnTo>
                <a:lnTo>
                  <a:pt x="7264086" y="0"/>
                </a:lnTo>
                <a:lnTo>
                  <a:pt x="7264086" y="907968"/>
                </a:lnTo>
                <a:lnTo>
                  <a:pt x="7266057" y="907968"/>
                </a:lnTo>
                <a:lnTo>
                  <a:pt x="7266057" y="1018648"/>
                </a:lnTo>
                <a:lnTo>
                  <a:pt x="1972" y="1018648"/>
                </a:lnTo>
                <a:lnTo>
                  <a:pt x="1972" y="1011600"/>
                </a:lnTo>
                <a:lnTo>
                  <a:pt x="0" y="1011600"/>
                </a:lnTo>
                <a:close/>
              </a:path>
            </a:pathLst>
          </a:custGeom>
          <a:noFill/>
        </p:spPr>
        <p:txBody>
          <a:bodyPr wrap="square" lIns="0" tIns="187200" rIns="0" bIns="0">
            <a:noAutofit/>
          </a:bodyPr>
          <a:lstStyle>
            <a:lvl1pPr marL="0" indent="0" algn="ctr">
              <a:buNone/>
              <a:defRPr sz="1050" b="1" spc="25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170" name="タイトル下線">
            <a:extLst>
              <a:ext uri="{FF2B5EF4-FFF2-40B4-BE49-F238E27FC236}">
                <a16:creationId xmlns:a16="http://schemas.microsoft.com/office/drawing/2014/main" id="{57F0773B-3625-4975-A07B-7A9592075490}"/>
              </a:ext>
            </a:extLst>
          </p:cNvPr>
          <p:cNvSpPr/>
          <p:nvPr userDrawn="1"/>
        </p:nvSpPr>
        <p:spPr>
          <a:xfrm>
            <a:off x="2915944" y="3507237"/>
            <a:ext cx="6355028" cy="18000"/>
          </a:xfrm>
          <a:prstGeom prst="rect">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タイトル">
            <a:extLst>
              <a:ext uri="{FF2B5EF4-FFF2-40B4-BE49-F238E27FC236}">
                <a16:creationId xmlns:a16="http://schemas.microsoft.com/office/drawing/2014/main" id="{E4B3B5D7-8E6A-4435-9945-7A8C0355B0A1}"/>
              </a:ext>
            </a:extLst>
          </p:cNvPr>
          <p:cNvSpPr>
            <a:spLocks noGrp="1"/>
          </p:cNvSpPr>
          <p:nvPr>
            <p:ph type="ctrTitle"/>
          </p:nvPr>
        </p:nvSpPr>
        <p:spPr>
          <a:xfrm>
            <a:off x="2463957" y="1754981"/>
            <a:ext cx="7264086" cy="1762371"/>
          </a:xfrm>
        </p:spPr>
        <p:txBody>
          <a:bodyPr lIns="0" rIns="0" bIns="180000" anchor="b"/>
          <a:lstStyle>
            <a:lvl1pPr algn="ctr">
              <a:defRPr sz="2800" b="1" spc="600">
                <a:solidFill>
                  <a:schemeClr val="tx1"/>
                </a:solidFill>
              </a:defRPr>
            </a:lvl1pPr>
          </a:lstStyle>
          <a:p>
            <a:r>
              <a:rPr lang="ja-JP" altLang="en-US"/>
              <a:t>マスター タイトルの書式設定</a:t>
            </a:r>
            <a:endParaRPr lang="en-US"/>
          </a:p>
        </p:txBody>
      </p:sp>
      <p:grpSp>
        <p:nvGrpSpPr>
          <p:cNvPr id="87" name="ME Logo">
            <a:extLst>
              <a:ext uri="{FF2B5EF4-FFF2-40B4-BE49-F238E27FC236}">
                <a16:creationId xmlns:a16="http://schemas.microsoft.com/office/drawing/2014/main" id="{8A3F2E41-34A9-4EF8-A813-44190860328E}"/>
              </a:ext>
            </a:extLst>
          </p:cNvPr>
          <p:cNvGrpSpPr/>
          <p:nvPr userDrawn="1"/>
        </p:nvGrpSpPr>
        <p:grpSpPr>
          <a:xfrm>
            <a:off x="10982730" y="127323"/>
            <a:ext cx="1033210" cy="431118"/>
            <a:chOff x="6732027" y="127323"/>
            <a:chExt cx="1033210" cy="431118"/>
          </a:xfrm>
        </p:grpSpPr>
        <p:grpSp>
          <p:nvGrpSpPr>
            <p:cNvPr id="88" name="Group 74">
              <a:extLst>
                <a:ext uri="{FF2B5EF4-FFF2-40B4-BE49-F238E27FC236}">
                  <a16:creationId xmlns:a16="http://schemas.microsoft.com/office/drawing/2014/main" id="{B0BFB67D-823B-469B-A391-B7568C2C2E59}"/>
                </a:ext>
              </a:extLst>
            </p:cNvPr>
            <p:cNvGrpSpPr/>
            <p:nvPr userDrawn="1"/>
          </p:nvGrpSpPr>
          <p:grpSpPr>
            <a:xfrm>
              <a:off x="6732779" y="465257"/>
              <a:ext cx="1032458" cy="93184"/>
              <a:chOff x="6732779" y="465257"/>
              <a:chExt cx="1032458" cy="93184"/>
            </a:xfrm>
          </p:grpSpPr>
          <p:sp>
            <p:nvSpPr>
              <p:cNvPr id="112" name="Freeform: Shape 98">
                <a:extLst>
                  <a:ext uri="{FF2B5EF4-FFF2-40B4-BE49-F238E27FC236}">
                    <a16:creationId xmlns:a16="http://schemas.microsoft.com/office/drawing/2014/main" id="{34A152DD-D278-4D20-B1C5-F540B98E0F89}"/>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13" name="Freeform: Shape 99">
                <a:extLst>
                  <a:ext uri="{FF2B5EF4-FFF2-40B4-BE49-F238E27FC236}">
                    <a16:creationId xmlns:a16="http://schemas.microsoft.com/office/drawing/2014/main" id="{17D105A1-A3FE-4A5C-90D2-8131F46F47C3}"/>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14" name="Freeform: Shape 100">
                <a:extLst>
                  <a:ext uri="{FF2B5EF4-FFF2-40B4-BE49-F238E27FC236}">
                    <a16:creationId xmlns:a16="http://schemas.microsoft.com/office/drawing/2014/main" id="{F0E1C99E-DCFD-4EF4-965D-D74FC89E0724}"/>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15" name="Freeform: Shape 101">
                <a:extLst>
                  <a:ext uri="{FF2B5EF4-FFF2-40B4-BE49-F238E27FC236}">
                    <a16:creationId xmlns:a16="http://schemas.microsoft.com/office/drawing/2014/main" id="{F247D5B5-DDB1-452B-8664-A3679AB92F20}"/>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16" name="Freeform: Shape 102">
                <a:extLst>
                  <a:ext uri="{FF2B5EF4-FFF2-40B4-BE49-F238E27FC236}">
                    <a16:creationId xmlns:a16="http://schemas.microsoft.com/office/drawing/2014/main" id="{77E92C44-2B23-4F86-AA73-2666FB35D818}"/>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17" name="Freeform: Shape 103">
                <a:extLst>
                  <a:ext uri="{FF2B5EF4-FFF2-40B4-BE49-F238E27FC236}">
                    <a16:creationId xmlns:a16="http://schemas.microsoft.com/office/drawing/2014/main" id="{C1AB849A-9EE4-42D5-8AF4-3DCA56E21463}"/>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200" name="Freeform: Shape 104">
                <a:extLst>
                  <a:ext uri="{FF2B5EF4-FFF2-40B4-BE49-F238E27FC236}">
                    <a16:creationId xmlns:a16="http://schemas.microsoft.com/office/drawing/2014/main" id="{21B6AFFE-0D50-462C-9CED-9BA782DBBDD1}"/>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201" name="Freeform: Shape 105">
                <a:extLst>
                  <a:ext uri="{FF2B5EF4-FFF2-40B4-BE49-F238E27FC236}">
                    <a16:creationId xmlns:a16="http://schemas.microsoft.com/office/drawing/2014/main" id="{A199B291-42F4-4B08-83BF-094C34C8CD38}"/>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202" name="Freeform: Shape 106">
                <a:extLst>
                  <a:ext uri="{FF2B5EF4-FFF2-40B4-BE49-F238E27FC236}">
                    <a16:creationId xmlns:a16="http://schemas.microsoft.com/office/drawing/2014/main" id="{8F91AC87-7097-46AF-9757-1A0B4BD7E9D5}"/>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203" name="Freeform: Shape 107">
                <a:extLst>
                  <a:ext uri="{FF2B5EF4-FFF2-40B4-BE49-F238E27FC236}">
                    <a16:creationId xmlns:a16="http://schemas.microsoft.com/office/drawing/2014/main" id="{95BAAC95-D344-4BD6-A7CB-C71865FF30E9}"/>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204" name="Freeform: Shape 108">
                <a:extLst>
                  <a:ext uri="{FF2B5EF4-FFF2-40B4-BE49-F238E27FC236}">
                    <a16:creationId xmlns:a16="http://schemas.microsoft.com/office/drawing/2014/main" id="{57F53378-3CB9-4C4A-BECE-A41538A913AA}"/>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205" name="Freeform: Shape 109">
                <a:extLst>
                  <a:ext uri="{FF2B5EF4-FFF2-40B4-BE49-F238E27FC236}">
                    <a16:creationId xmlns:a16="http://schemas.microsoft.com/office/drawing/2014/main" id="{ACFB25EC-311F-446B-96BD-C6892DA9CC9E}"/>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206" name="Freeform: Shape 110">
                <a:extLst>
                  <a:ext uri="{FF2B5EF4-FFF2-40B4-BE49-F238E27FC236}">
                    <a16:creationId xmlns:a16="http://schemas.microsoft.com/office/drawing/2014/main" id="{CA145AAD-FE23-4641-A664-19D2DB8E95BF}"/>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207" name="Freeform: Shape 111">
                <a:extLst>
                  <a:ext uri="{FF2B5EF4-FFF2-40B4-BE49-F238E27FC236}">
                    <a16:creationId xmlns:a16="http://schemas.microsoft.com/office/drawing/2014/main" id="{9F54FB8E-CDE4-4BF8-9EA5-E3F1D7B484FA}"/>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208" name="Freeform: Shape 112">
                <a:extLst>
                  <a:ext uri="{FF2B5EF4-FFF2-40B4-BE49-F238E27FC236}">
                    <a16:creationId xmlns:a16="http://schemas.microsoft.com/office/drawing/2014/main" id="{67830AE8-CCEE-4E6A-9EA0-CB1C3DC8164F}"/>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209" name="Freeform: Shape 113">
                <a:extLst>
                  <a:ext uri="{FF2B5EF4-FFF2-40B4-BE49-F238E27FC236}">
                    <a16:creationId xmlns:a16="http://schemas.microsoft.com/office/drawing/2014/main" id="{042C65E0-1FEF-47F5-94B5-992627120867}"/>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210" name="Freeform: Shape 114">
                <a:extLst>
                  <a:ext uri="{FF2B5EF4-FFF2-40B4-BE49-F238E27FC236}">
                    <a16:creationId xmlns:a16="http://schemas.microsoft.com/office/drawing/2014/main" id="{C3216208-96D7-424A-B4FE-DA88BF31E9BA}"/>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211" name="Freeform: Shape 115">
                <a:extLst>
                  <a:ext uri="{FF2B5EF4-FFF2-40B4-BE49-F238E27FC236}">
                    <a16:creationId xmlns:a16="http://schemas.microsoft.com/office/drawing/2014/main" id="{4FD89DD1-E649-49AB-9F09-F2DE655111C9}"/>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212" name="Freeform: Shape 116">
                <a:extLst>
                  <a:ext uri="{FF2B5EF4-FFF2-40B4-BE49-F238E27FC236}">
                    <a16:creationId xmlns:a16="http://schemas.microsoft.com/office/drawing/2014/main" id="{364FFB30-EF35-4734-B13F-FE84C7D4E692}"/>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89" name="Group 75">
              <a:extLst>
                <a:ext uri="{FF2B5EF4-FFF2-40B4-BE49-F238E27FC236}">
                  <a16:creationId xmlns:a16="http://schemas.microsoft.com/office/drawing/2014/main" id="{449E80EF-C499-43F3-9A5E-8ECB2A6DC4FF}"/>
                </a:ext>
              </a:extLst>
            </p:cNvPr>
            <p:cNvGrpSpPr/>
            <p:nvPr userDrawn="1"/>
          </p:nvGrpSpPr>
          <p:grpSpPr>
            <a:xfrm>
              <a:off x="6732027" y="127323"/>
              <a:ext cx="345436" cy="299160"/>
              <a:chOff x="6732027" y="127323"/>
              <a:chExt cx="345436" cy="299160"/>
            </a:xfrm>
          </p:grpSpPr>
          <p:sp>
            <p:nvSpPr>
              <p:cNvPr id="109" name="Freeform: Shape 95">
                <a:extLst>
                  <a:ext uri="{FF2B5EF4-FFF2-40B4-BE49-F238E27FC236}">
                    <a16:creationId xmlns:a16="http://schemas.microsoft.com/office/drawing/2014/main" id="{78CF0F10-FBFA-4E7F-AF8E-CAE3A1978FAD}"/>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10" name="Freeform: Shape 96">
                <a:extLst>
                  <a:ext uri="{FF2B5EF4-FFF2-40B4-BE49-F238E27FC236}">
                    <a16:creationId xmlns:a16="http://schemas.microsoft.com/office/drawing/2014/main" id="{0732CD7C-96CB-4BEA-9C63-5657836C1D57}"/>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11" name="Freeform: Shape 97">
                <a:extLst>
                  <a:ext uri="{FF2B5EF4-FFF2-40B4-BE49-F238E27FC236}">
                    <a16:creationId xmlns:a16="http://schemas.microsoft.com/office/drawing/2014/main" id="{703483C3-2140-4245-BB91-038579048EE5}"/>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90" name="Group 76">
              <a:extLst>
                <a:ext uri="{FF2B5EF4-FFF2-40B4-BE49-F238E27FC236}">
                  <a16:creationId xmlns:a16="http://schemas.microsoft.com/office/drawing/2014/main" id="{731BA54A-07BA-4ED2-B20B-597BA8094703}"/>
                </a:ext>
              </a:extLst>
            </p:cNvPr>
            <p:cNvGrpSpPr/>
            <p:nvPr userDrawn="1"/>
          </p:nvGrpSpPr>
          <p:grpSpPr>
            <a:xfrm>
              <a:off x="7109609" y="214508"/>
              <a:ext cx="654477" cy="214037"/>
              <a:chOff x="7109609" y="214508"/>
              <a:chExt cx="654477" cy="214037"/>
            </a:xfrm>
          </p:grpSpPr>
          <p:sp>
            <p:nvSpPr>
              <p:cNvPr id="91" name="Freeform: Shape 77">
                <a:extLst>
                  <a:ext uri="{FF2B5EF4-FFF2-40B4-BE49-F238E27FC236}">
                    <a16:creationId xmlns:a16="http://schemas.microsoft.com/office/drawing/2014/main" id="{5D576A0A-A461-4179-9A7F-46366C2ED683}"/>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92" name="Freeform: Shape 78">
                <a:extLst>
                  <a:ext uri="{FF2B5EF4-FFF2-40B4-BE49-F238E27FC236}">
                    <a16:creationId xmlns:a16="http://schemas.microsoft.com/office/drawing/2014/main" id="{CAC7AC9E-1356-450E-9AFB-40906E0E34A0}"/>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93" name="Freeform: Shape 79">
                <a:extLst>
                  <a:ext uri="{FF2B5EF4-FFF2-40B4-BE49-F238E27FC236}">
                    <a16:creationId xmlns:a16="http://schemas.microsoft.com/office/drawing/2014/main" id="{3DAA9FD4-A545-4F20-B8CF-E5DC4B09BA43}"/>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94" name="Freeform: Shape 80">
                <a:extLst>
                  <a:ext uri="{FF2B5EF4-FFF2-40B4-BE49-F238E27FC236}">
                    <a16:creationId xmlns:a16="http://schemas.microsoft.com/office/drawing/2014/main" id="{6D737A34-CFAA-47C0-A69B-518C30A33D4D}"/>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95" name="Freeform: Shape 81">
                <a:extLst>
                  <a:ext uri="{FF2B5EF4-FFF2-40B4-BE49-F238E27FC236}">
                    <a16:creationId xmlns:a16="http://schemas.microsoft.com/office/drawing/2014/main" id="{6B173464-BADF-4DAE-B7BB-3B801483A0ED}"/>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96" name="Freeform: Shape 82">
                <a:extLst>
                  <a:ext uri="{FF2B5EF4-FFF2-40B4-BE49-F238E27FC236}">
                    <a16:creationId xmlns:a16="http://schemas.microsoft.com/office/drawing/2014/main" id="{2F686291-EFD4-4C1B-A1B2-73776A363376}"/>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97" name="Freeform: Shape 83">
                <a:extLst>
                  <a:ext uri="{FF2B5EF4-FFF2-40B4-BE49-F238E27FC236}">
                    <a16:creationId xmlns:a16="http://schemas.microsoft.com/office/drawing/2014/main" id="{2AD2D5A5-BEF3-4405-9A84-D21B7A4E8F09}"/>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98" name="Freeform: Shape 84">
                <a:extLst>
                  <a:ext uri="{FF2B5EF4-FFF2-40B4-BE49-F238E27FC236}">
                    <a16:creationId xmlns:a16="http://schemas.microsoft.com/office/drawing/2014/main" id="{725430DE-397D-47F9-9164-8B82B1F41152}"/>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99" name="Freeform: Shape 85">
                <a:extLst>
                  <a:ext uri="{FF2B5EF4-FFF2-40B4-BE49-F238E27FC236}">
                    <a16:creationId xmlns:a16="http://schemas.microsoft.com/office/drawing/2014/main" id="{E3A15250-39C4-4CA6-B7C6-EE5AB3AA1C14}"/>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00" name="Freeform: Shape 86">
                <a:extLst>
                  <a:ext uri="{FF2B5EF4-FFF2-40B4-BE49-F238E27FC236}">
                    <a16:creationId xmlns:a16="http://schemas.microsoft.com/office/drawing/2014/main" id="{7D3ACA2A-98F0-4CDF-A5CE-5CEFF52B731E}"/>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01" name="Freeform: Shape 87">
                <a:extLst>
                  <a:ext uri="{FF2B5EF4-FFF2-40B4-BE49-F238E27FC236}">
                    <a16:creationId xmlns:a16="http://schemas.microsoft.com/office/drawing/2014/main" id="{28F46FD0-3703-4475-9CB3-27E0843A55F5}"/>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02" name="Freeform: Shape 88">
                <a:extLst>
                  <a:ext uri="{FF2B5EF4-FFF2-40B4-BE49-F238E27FC236}">
                    <a16:creationId xmlns:a16="http://schemas.microsoft.com/office/drawing/2014/main" id="{4DB16BA7-28B6-4CD8-9141-A8567AF76375}"/>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03" name="Freeform: Shape 89">
                <a:extLst>
                  <a:ext uri="{FF2B5EF4-FFF2-40B4-BE49-F238E27FC236}">
                    <a16:creationId xmlns:a16="http://schemas.microsoft.com/office/drawing/2014/main" id="{A9C38029-2745-4AF4-8F8E-6A6AECCB4362}"/>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04" name="Freeform: Shape 90">
                <a:extLst>
                  <a:ext uri="{FF2B5EF4-FFF2-40B4-BE49-F238E27FC236}">
                    <a16:creationId xmlns:a16="http://schemas.microsoft.com/office/drawing/2014/main" id="{1C451FFF-D103-4AE9-A6E4-CBCC119C7E7A}"/>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05" name="Freeform: Shape 91">
                <a:extLst>
                  <a:ext uri="{FF2B5EF4-FFF2-40B4-BE49-F238E27FC236}">
                    <a16:creationId xmlns:a16="http://schemas.microsoft.com/office/drawing/2014/main" id="{40511AA5-1E40-461E-9488-7F9D2B25E543}"/>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06" name="Freeform: Shape 92">
                <a:extLst>
                  <a:ext uri="{FF2B5EF4-FFF2-40B4-BE49-F238E27FC236}">
                    <a16:creationId xmlns:a16="http://schemas.microsoft.com/office/drawing/2014/main" id="{CD2005A9-4ED3-4F86-A866-8A21609409B6}"/>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07" name="Freeform: Shape 93">
                <a:extLst>
                  <a:ext uri="{FF2B5EF4-FFF2-40B4-BE49-F238E27FC236}">
                    <a16:creationId xmlns:a16="http://schemas.microsoft.com/office/drawing/2014/main" id="{74F686F8-FB22-42CB-89B3-31C2BCF2871A}"/>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08" name="Freeform: Shape 94">
                <a:extLst>
                  <a:ext uri="{FF2B5EF4-FFF2-40B4-BE49-F238E27FC236}">
                    <a16:creationId xmlns:a16="http://schemas.microsoft.com/office/drawing/2014/main" id="{2DE6E080-3C99-4EFA-BEF4-F20D36A5662A}"/>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148410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DCF9D6EB-9E08-45A3-A0E0-07339959E954}"/>
              </a:ext>
            </a:extLst>
          </p:cNvPr>
          <p:cNvSpPr>
            <a:spLocks noGrp="1"/>
          </p:cNvSpPr>
          <p:nvPr>
            <p:ph type="sldNum" sz="quarter" idx="16"/>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102" name="スライド番号区切り線">
            <a:extLst>
              <a:ext uri="{FF2B5EF4-FFF2-40B4-BE49-F238E27FC236}">
                <a16:creationId xmlns:a16="http://schemas.microsoft.com/office/drawing/2014/main" id="{C82729AC-3AB4-4121-B074-F2628E09569F}"/>
              </a:ext>
            </a:extLst>
          </p:cNvPr>
          <p:cNvSpPr/>
          <p:nvPr userDrawn="1"/>
        </p:nvSpPr>
        <p:spPr>
          <a:xfrm>
            <a:off x="11606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6" name="フッター プレースホルダー 5">
            <a:extLst>
              <a:ext uri="{FF2B5EF4-FFF2-40B4-BE49-F238E27FC236}">
                <a16:creationId xmlns:a16="http://schemas.microsoft.com/office/drawing/2014/main" id="{3CBCE4AD-4260-4BF0-BC17-729D37D61B2B}"/>
              </a:ext>
            </a:extLst>
          </p:cNvPr>
          <p:cNvSpPr>
            <a:spLocks noGrp="1"/>
          </p:cNvSpPr>
          <p:nvPr>
            <p:ph type="ftr" sz="quarter" idx="15"/>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F1EA5B21-E06E-43AB-B47C-4D6C04C27A3D}"/>
              </a:ext>
            </a:extLst>
          </p:cNvPr>
          <p:cNvSpPr>
            <a:spLocks noGrp="1"/>
          </p:cNvSpPr>
          <p:nvPr>
            <p:ph type="dt" sz="half" idx="14"/>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101" name="コピーライト">
            <a:extLst>
              <a:ext uri="{FF2B5EF4-FFF2-40B4-BE49-F238E27FC236}">
                <a16:creationId xmlns:a16="http://schemas.microsoft.com/office/drawing/2014/main" id="{93137451-7FAF-422E-8AE0-538B0FC10791}"/>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a:solidFill>
                  <a:srgbClr val="666666"/>
                </a:solidFill>
              </a:rPr>
              <a:t>©Mitsubishi</a:t>
            </a:r>
            <a:r>
              <a:rPr kumimoji="1" lang="ja-JP" altLang="en-US" sz="600">
                <a:solidFill>
                  <a:srgbClr val="666666"/>
                </a:solidFill>
              </a:rPr>
              <a:t> </a:t>
            </a:r>
            <a:r>
              <a:rPr kumimoji="1" lang="en-US" altLang="ja-JP" sz="600">
                <a:solidFill>
                  <a:srgbClr val="666666"/>
                </a:solidFill>
              </a:rPr>
              <a:t>Electric</a:t>
            </a:r>
            <a:r>
              <a:rPr kumimoji="1" lang="ja-JP" altLang="en-US" sz="600">
                <a:solidFill>
                  <a:srgbClr val="666666"/>
                </a:solidFill>
              </a:rPr>
              <a:t> </a:t>
            </a:r>
            <a:r>
              <a:rPr kumimoji="1" lang="en-US" altLang="ja-JP" sz="600">
                <a:solidFill>
                  <a:srgbClr val="666666"/>
                </a:solidFill>
              </a:rPr>
              <a:t>Corporation</a:t>
            </a:r>
            <a:endParaRPr kumimoji="1" lang="ja-JP" altLang="en-US" sz="600">
              <a:solidFill>
                <a:srgbClr val="666666"/>
              </a:solidFill>
            </a:endParaRPr>
          </a:p>
        </p:txBody>
      </p:sp>
      <p:sp>
        <p:nvSpPr>
          <p:cNvPr id="156" name="タイトル下線">
            <a:extLst>
              <a:ext uri="{FF2B5EF4-FFF2-40B4-BE49-F238E27FC236}">
                <a16:creationId xmlns:a16="http://schemas.microsoft.com/office/drawing/2014/main" id="{712DA39A-B955-4703-BE61-1D3FD1799FE6}"/>
              </a:ext>
            </a:extLst>
          </p:cNvPr>
          <p:cNvSpPr/>
          <p:nvPr userDrawn="1"/>
        </p:nvSpPr>
        <p:spPr>
          <a:xfrm>
            <a:off x="3929451" y="3478279"/>
            <a:ext cx="5338800" cy="18000"/>
          </a:xfrm>
          <a:prstGeom prst="rect">
            <a:avLst/>
          </a:prstGeom>
          <a:solidFill>
            <a:srgbClr val="E60012"/>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タイトル左線">
            <a:extLst>
              <a:ext uri="{FF2B5EF4-FFF2-40B4-BE49-F238E27FC236}">
                <a16:creationId xmlns:a16="http://schemas.microsoft.com/office/drawing/2014/main" id="{6AB87A7E-286F-473F-A080-CEBFDA151751}"/>
              </a:ext>
            </a:extLst>
          </p:cNvPr>
          <p:cNvSpPr/>
          <p:nvPr userDrawn="1"/>
        </p:nvSpPr>
        <p:spPr>
          <a:xfrm>
            <a:off x="3929451" y="2909479"/>
            <a:ext cx="10800" cy="1026000"/>
          </a:xfrm>
          <a:prstGeom prst="rect">
            <a:avLst/>
          </a:prstGeom>
          <a:solidFill>
            <a:srgbClr val="E60012"/>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セクション番号">
            <a:extLst>
              <a:ext uri="{FF2B5EF4-FFF2-40B4-BE49-F238E27FC236}">
                <a16:creationId xmlns:a16="http://schemas.microsoft.com/office/drawing/2014/main" id="{F2C4A677-63E8-4B94-BD52-592ED1A69059}"/>
              </a:ext>
            </a:extLst>
          </p:cNvPr>
          <p:cNvSpPr>
            <a:spLocks noGrp="1"/>
          </p:cNvSpPr>
          <p:nvPr>
            <p:ph type="body" sz="quarter" idx="13" hasCustomPrompt="1"/>
          </p:nvPr>
        </p:nvSpPr>
        <p:spPr>
          <a:xfrm>
            <a:off x="2466000" y="2282146"/>
            <a:ext cx="1468437" cy="2306638"/>
          </a:xfrm>
          <a:custGeom>
            <a:avLst/>
            <a:gdLst>
              <a:gd name="connsiteX0" fmla="*/ 0 w 1468437"/>
              <a:gd name="connsiteY0" fmla="*/ 0 h 2306638"/>
              <a:gd name="connsiteX1" fmla="*/ 1468437 w 1468437"/>
              <a:gd name="connsiteY1" fmla="*/ 0 h 2306638"/>
              <a:gd name="connsiteX2" fmla="*/ 1468437 w 1468437"/>
              <a:gd name="connsiteY2" fmla="*/ 625975 h 2306638"/>
              <a:gd name="connsiteX3" fmla="*/ 1467012 w 1468437"/>
              <a:gd name="connsiteY3" fmla="*/ 625975 h 2306638"/>
              <a:gd name="connsiteX4" fmla="*/ 1467012 w 1468437"/>
              <a:gd name="connsiteY4" fmla="*/ 1651975 h 2306638"/>
              <a:gd name="connsiteX5" fmla="*/ 1468437 w 1468437"/>
              <a:gd name="connsiteY5" fmla="*/ 1651975 h 2306638"/>
              <a:gd name="connsiteX6" fmla="*/ 1468437 w 1468437"/>
              <a:gd name="connsiteY6" fmla="*/ 2306638 h 2306638"/>
              <a:gd name="connsiteX7" fmla="*/ 0 w 1468437"/>
              <a:gd name="connsiteY7" fmla="*/ 2306638 h 2306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8437" h="2306638">
                <a:moveTo>
                  <a:pt x="0" y="0"/>
                </a:moveTo>
                <a:lnTo>
                  <a:pt x="1468437" y="0"/>
                </a:lnTo>
                <a:lnTo>
                  <a:pt x="1468437" y="625975"/>
                </a:lnTo>
                <a:lnTo>
                  <a:pt x="1467012" y="625975"/>
                </a:lnTo>
                <a:lnTo>
                  <a:pt x="1467012" y="1651975"/>
                </a:lnTo>
                <a:lnTo>
                  <a:pt x="1468437" y="1651975"/>
                </a:lnTo>
                <a:lnTo>
                  <a:pt x="1468437" y="2306638"/>
                </a:lnTo>
                <a:lnTo>
                  <a:pt x="0" y="2306638"/>
                </a:lnTo>
                <a:close/>
              </a:path>
            </a:pathLst>
          </a:custGeom>
          <a:noFill/>
        </p:spPr>
        <p:txBody>
          <a:bodyPr wrap="square" lIns="0" tIns="0" rIns="0" bIns="61200" anchor="ctr">
            <a:noAutofit/>
          </a:bodyPr>
          <a:lstStyle>
            <a:lvl1pPr marL="0" indent="0" algn="ctr">
              <a:buNone/>
              <a:defRPr sz="6800" b="1">
                <a:solidFill>
                  <a:schemeClr val="tx1"/>
                </a:solidFill>
              </a:defRPr>
            </a:lvl1pPr>
          </a:lstStyle>
          <a:p>
            <a:pPr lvl="0"/>
            <a:r>
              <a:rPr kumimoji="1" lang="en-US" altLang="ja-JP"/>
              <a:t>#</a:t>
            </a:r>
            <a:endParaRPr kumimoji="1" lang="ja-JP" altLang="en-US"/>
          </a:p>
        </p:txBody>
      </p:sp>
      <p:sp>
        <p:nvSpPr>
          <p:cNvPr id="58" name="セクションタイトル">
            <a:extLst>
              <a:ext uri="{FF2B5EF4-FFF2-40B4-BE49-F238E27FC236}">
                <a16:creationId xmlns:a16="http://schemas.microsoft.com/office/drawing/2014/main" id="{8349BEEE-4B99-41EF-A249-77073F703F18}"/>
              </a:ext>
            </a:extLst>
          </p:cNvPr>
          <p:cNvSpPr>
            <a:spLocks noGrp="1"/>
          </p:cNvSpPr>
          <p:nvPr>
            <p:ph type="title"/>
          </p:nvPr>
        </p:nvSpPr>
        <p:spPr>
          <a:xfrm>
            <a:off x="3931551" y="2282146"/>
            <a:ext cx="5794814" cy="1204836"/>
          </a:xfrm>
          <a:custGeom>
            <a:avLst/>
            <a:gdLst>
              <a:gd name="connsiteX0" fmla="*/ 0 w 5794814"/>
              <a:gd name="connsiteY0" fmla="*/ 0 h 1204836"/>
              <a:gd name="connsiteX1" fmla="*/ 5794814 w 5794814"/>
              <a:gd name="connsiteY1" fmla="*/ 0 h 1204836"/>
              <a:gd name="connsiteX2" fmla="*/ 5794814 w 5794814"/>
              <a:gd name="connsiteY2" fmla="*/ 1204836 h 1204836"/>
              <a:gd name="connsiteX3" fmla="*/ 5336700 w 5794814"/>
              <a:gd name="connsiteY3" fmla="*/ 1204836 h 1204836"/>
              <a:gd name="connsiteX4" fmla="*/ 5336700 w 5794814"/>
              <a:gd name="connsiteY4" fmla="*/ 1195836 h 1204836"/>
              <a:gd name="connsiteX5" fmla="*/ 8700 w 5794814"/>
              <a:gd name="connsiteY5" fmla="*/ 1195836 h 1204836"/>
              <a:gd name="connsiteX6" fmla="*/ 8700 w 5794814"/>
              <a:gd name="connsiteY6" fmla="*/ 626654 h 1204836"/>
              <a:gd name="connsiteX7" fmla="*/ 0 w 5794814"/>
              <a:gd name="connsiteY7" fmla="*/ 626654 h 120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4814" h="1204836">
                <a:moveTo>
                  <a:pt x="0" y="0"/>
                </a:moveTo>
                <a:lnTo>
                  <a:pt x="5794814" y="0"/>
                </a:lnTo>
                <a:lnTo>
                  <a:pt x="5794814" y="1204836"/>
                </a:lnTo>
                <a:lnTo>
                  <a:pt x="5336700" y="1204836"/>
                </a:lnTo>
                <a:lnTo>
                  <a:pt x="5336700" y="1195836"/>
                </a:lnTo>
                <a:lnTo>
                  <a:pt x="8700" y="1195836"/>
                </a:lnTo>
                <a:lnTo>
                  <a:pt x="8700" y="626654"/>
                </a:lnTo>
                <a:lnTo>
                  <a:pt x="0" y="626654"/>
                </a:lnTo>
                <a:close/>
              </a:path>
            </a:pathLst>
          </a:custGeom>
          <a:noFill/>
        </p:spPr>
        <p:txBody>
          <a:bodyPr wrap="square" lIns="432000" tIns="180000" rIns="453600" bIns="180000" anchor="b">
            <a:noAutofit/>
          </a:bodyPr>
          <a:lstStyle>
            <a:lvl1pPr>
              <a:defRPr sz="2000" spc="600">
                <a:solidFill>
                  <a:schemeClr val="tx1"/>
                </a:solidFill>
                <a:latin typeface="+mj-lt"/>
                <a:ea typeface="+mj-ea"/>
              </a:defRPr>
            </a:lvl1pPr>
          </a:lstStyle>
          <a:p>
            <a:r>
              <a:rPr lang="ja-JP" altLang="en-US"/>
              <a:t>マスター タイトルの書式設定</a:t>
            </a:r>
            <a:endParaRPr lang="en-US"/>
          </a:p>
        </p:txBody>
      </p:sp>
      <p:sp>
        <p:nvSpPr>
          <p:cNvPr id="59" name="セクションサブタイトル">
            <a:extLst>
              <a:ext uri="{FF2B5EF4-FFF2-40B4-BE49-F238E27FC236}">
                <a16:creationId xmlns:a16="http://schemas.microsoft.com/office/drawing/2014/main" id="{5C8B0C52-F3F4-4225-B286-BE0490A48D8B}"/>
              </a:ext>
            </a:extLst>
          </p:cNvPr>
          <p:cNvSpPr>
            <a:spLocks noGrp="1"/>
          </p:cNvSpPr>
          <p:nvPr>
            <p:ph type="body" idx="1"/>
          </p:nvPr>
        </p:nvSpPr>
        <p:spPr>
          <a:xfrm>
            <a:off x="3931551" y="3486982"/>
            <a:ext cx="5794814" cy="1102482"/>
          </a:xfrm>
          <a:custGeom>
            <a:avLst/>
            <a:gdLst>
              <a:gd name="connsiteX0" fmla="*/ 5336700 w 5794814"/>
              <a:gd name="connsiteY0" fmla="*/ 0 h 1102482"/>
              <a:gd name="connsiteX1" fmla="*/ 5794814 w 5794814"/>
              <a:gd name="connsiteY1" fmla="*/ 0 h 1102482"/>
              <a:gd name="connsiteX2" fmla="*/ 5794814 w 5794814"/>
              <a:gd name="connsiteY2" fmla="*/ 1102482 h 1102482"/>
              <a:gd name="connsiteX3" fmla="*/ 0 w 5794814"/>
              <a:gd name="connsiteY3" fmla="*/ 1102482 h 1102482"/>
              <a:gd name="connsiteX4" fmla="*/ 0 w 5794814"/>
              <a:gd name="connsiteY4" fmla="*/ 447818 h 1102482"/>
              <a:gd name="connsiteX5" fmla="*/ 8700 w 5794814"/>
              <a:gd name="connsiteY5" fmla="*/ 447818 h 1102482"/>
              <a:gd name="connsiteX6" fmla="*/ 8700 w 5794814"/>
              <a:gd name="connsiteY6" fmla="*/ 8618 h 1102482"/>
              <a:gd name="connsiteX7" fmla="*/ 5336700 w 5794814"/>
              <a:gd name="connsiteY7" fmla="*/ 8618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4814" h="1102482">
                <a:moveTo>
                  <a:pt x="5336700" y="0"/>
                </a:moveTo>
                <a:lnTo>
                  <a:pt x="5794814" y="0"/>
                </a:lnTo>
                <a:lnTo>
                  <a:pt x="5794814" y="1102482"/>
                </a:lnTo>
                <a:lnTo>
                  <a:pt x="0" y="1102482"/>
                </a:lnTo>
                <a:lnTo>
                  <a:pt x="0" y="447818"/>
                </a:lnTo>
                <a:lnTo>
                  <a:pt x="8700" y="447818"/>
                </a:lnTo>
                <a:lnTo>
                  <a:pt x="8700" y="8618"/>
                </a:lnTo>
                <a:lnTo>
                  <a:pt x="5336700" y="8618"/>
                </a:lnTo>
                <a:close/>
              </a:path>
            </a:pathLst>
          </a:custGeom>
          <a:noFill/>
        </p:spPr>
        <p:txBody>
          <a:bodyPr wrap="square" lIns="432000" tIns="187200" rIns="453600" bIns="187200">
            <a:noAutofit/>
          </a:bodyPr>
          <a:lstStyle>
            <a:lvl1pPr marL="0" indent="0">
              <a:buNone/>
              <a:defRPr sz="900" b="1" spc="25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grpSp>
        <p:nvGrpSpPr>
          <p:cNvPr id="57" name="100thロゴ">
            <a:extLst>
              <a:ext uri="{FF2B5EF4-FFF2-40B4-BE49-F238E27FC236}">
                <a16:creationId xmlns:a16="http://schemas.microsoft.com/office/drawing/2014/main" id="{4F839F35-B332-4979-AFAF-E3B6F3DD2D19}"/>
              </a:ext>
            </a:extLst>
          </p:cNvPr>
          <p:cNvGrpSpPr/>
          <p:nvPr userDrawn="1"/>
        </p:nvGrpSpPr>
        <p:grpSpPr>
          <a:xfrm>
            <a:off x="11086139" y="153137"/>
            <a:ext cx="1014164" cy="497803"/>
            <a:chOff x="8038139" y="153137"/>
            <a:chExt cx="1014164" cy="497803"/>
          </a:xfrm>
        </p:grpSpPr>
        <p:sp>
          <p:nvSpPr>
            <p:cNvPr id="60" name="フリーフォーム: 図形 59">
              <a:extLst>
                <a:ext uri="{FF2B5EF4-FFF2-40B4-BE49-F238E27FC236}">
                  <a16:creationId xmlns:a16="http://schemas.microsoft.com/office/drawing/2014/main" id="{72AC53CC-001A-419C-BE14-19E39207EA99}"/>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p>
          </p:txBody>
        </p:sp>
        <p:grpSp>
          <p:nvGrpSpPr>
            <p:cNvPr id="61" name="グラフィックス 63">
              <a:extLst>
                <a:ext uri="{FF2B5EF4-FFF2-40B4-BE49-F238E27FC236}">
                  <a16:creationId xmlns:a16="http://schemas.microsoft.com/office/drawing/2014/main" id="{B14BFC55-2E77-4222-85B3-39C378CEFCF1}"/>
                </a:ext>
              </a:extLst>
            </p:cNvPr>
            <p:cNvGrpSpPr/>
            <p:nvPr/>
          </p:nvGrpSpPr>
          <p:grpSpPr>
            <a:xfrm>
              <a:off x="8121779" y="215867"/>
              <a:ext cx="846676" cy="209101"/>
              <a:chOff x="8121779" y="215867"/>
              <a:chExt cx="846676" cy="209101"/>
            </a:xfrm>
            <a:solidFill>
              <a:srgbClr val="FF0000"/>
            </a:solidFill>
          </p:grpSpPr>
          <p:sp>
            <p:nvSpPr>
              <p:cNvPr id="65" name="フリーフォーム: 図形 64">
                <a:extLst>
                  <a:ext uri="{FF2B5EF4-FFF2-40B4-BE49-F238E27FC236}">
                    <a16:creationId xmlns:a16="http://schemas.microsoft.com/office/drawing/2014/main" id="{0CA5B245-EFF2-4FF6-83CF-3CF48D4B3732}"/>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p>
            </p:txBody>
          </p:sp>
          <p:sp>
            <p:nvSpPr>
              <p:cNvPr id="66" name="フリーフォーム: 図形 65">
                <a:extLst>
                  <a:ext uri="{FF2B5EF4-FFF2-40B4-BE49-F238E27FC236}">
                    <a16:creationId xmlns:a16="http://schemas.microsoft.com/office/drawing/2014/main" id="{9E64A809-C26B-463F-8B14-19C7EC8467F1}"/>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p>
            </p:txBody>
          </p:sp>
          <p:sp>
            <p:nvSpPr>
              <p:cNvPr id="67" name="フリーフォーム: 図形 66">
                <a:extLst>
                  <a:ext uri="{FF2B5EF4-FFF2-40B4-BE49-F238E27FC236}">
                    <a16:creationId xmlns:a16="http://schemas.microsoft.com/office/drawing/2014/main" id="{AE5C0A58-EA3C-4CDF-9FC2-41792069E91A}"/>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68" name="フリーフォーム: 図形 67">
                <a:extLst>
                  <a:ext uri="{FF2B5EF4-FFF2-40B4-BE49-F238E27FC236}">
                    <a16:creationId xmlns:a16="http://schemas.microsoft.com/office/drawing/2014/main" id="{E8AF4C63-363F-46A0-80AA-E53E9567F17A}"/>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p>
            </p:txBody>
          </p:sp>
          <p:sp>
            <p:nvSpPr>
              <p:cNvPr id="69" name="フリーフォーム: 図形 68">
                <a:extLst>
                  <a:ext uri="{FF2B5EF4-FFF2-40B4-BE49-F238E27FC236}">
                    <a16:creationId xmlns:a16="http://schemas.microsoft.com/office/drawing/2014/main" id="{2AD70A89-612D-4BD7-9B22-F13653A52F83}"/>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70" name="フリーフォーム: 図形 69">
                <a:extLst>
                  <a:ext uri="{FF2B5EF4-FFF2-40B4-BE49-F238E27FC236}">
                    <a16:creationId xmlns:a16="http://schemas.microsoft.com/office/drawing/2014/main" id="{9B7B5571-59CA-4BD9-872F-CAC88EBB5D66}"/>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p>
            </p:txBody>
          </p:sp>
        </p:grpSp>
        <p:grpSp>
          <p:nvGrpSpPr>
            <p:cNvPr id="62" name="グラフィックス 63">
              <a:extLst>
                <a:ext uri="{FF2B5EF4-FFF2-40B4-BE49-F238E27FC236}">
                  <a16:creationId xmlns:a16="http://schemas.microsoft.com/office/drawing/2014/main" id="{5155A202-F859-41DD-8B07-38BEBFB6AF15}"/>
                </a:ext>
              </a:extLst>
            </p:cNvPr>
            <p:cNvGrpSpPr/>
            <p:nvPr/>
          </p:nvGrpSpPr>
          <p:grpSpPr>
            <a:xfrm>
              <a:off x="8178315" y="429176"/>
              <a:ext cx="716109" cy="158661"/>
              <a:chOff x="8178315" y="429176"/>
              <a:chExt cx="716109" cy="158661"/>
            </a:xfrm>
            <a:solidFill>
              <a:srgbClr val="000000"/>
            </a:solidFill>
          </p:grpSpPr>
          <p:sp>
            <p:nvSpPr>
              <p:cNvPr id="63" name="フリーフォーム: 図形 62">
                <a:extLst>
                  <a:ext uri="{FF2B5EF4-FFF2-40B4-BE49-F238E27FC236}">
                    <a16:creationId xmlns:a16="http://schemas.microsoft.com/office/drawing/2014/main" id="{A8E8E11D-A7B7-4D83-9029-CEEB033D4227}"/>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p>
            </p:txBody>
          </p:sp>
          <p:sp>
            <p:nvSpPr>
              <p:cNvPr id="64" name="フリーフォーム: 図形 63">
                <a:extLst>
                  <a:ext uri="{FF2B5EF4-FFF2-40B4-BE49-F238E27FC236}">
                    <a16:creationId xmlns:a16="http://schemas.microsoft.com/office/drawing/2014/main" id="{BF2A08F7-6389-45E2-8919-3EAD973AAADD}"/>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p>
            </p:txBody>
          </p:sp>
        </p:grpSp>
      </p:grpSp>
      <p:cxnSp>
        <p:nvCxnSpPr>
          <p:cNvPr id="71" name="ロゴ区切り線">
            <a:extLst>
              <a:ext uri="{FF2B5EF4-FFF2-40B4-BE49-F238E27FC236}">
                <a16:creationId xmlns:a16="http://schemas.microsoft.com/office/drawing/2014/main" id="{8D14E453-71A3-4085-A2AC-33FC564C197C}"/>
              </a:ext>
            </a:extLst>
          </p:cNvPr>
          <p:cNvCxnSpPr>
            <a:cxnSpLocks/>
          </p:cNvCxnSpPr>
          <p:nvPr userDrawn="1"/>
        </p:nvCxnSpPr>
        <p:spPr>
          <a:xfrm>
            <a:off x="10986890" y="216694"/>
            <a:ext cx="0" cy="3238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72" name="MEロゴ">
            <a:extLst>
              <a:ext uri="{FF2B5EF4-FFF2-40B4-BE49-F238E27FC236}">
                <a16:creationId xmlns:a16="http://schemas.microsoft.com/office/drawing/2014/main" id="{E88850EA-3760-4000-9396-299D8B2118BC}"/>
              </a:ext>
            </a:extLst>
          </p:cNvPr>
          <p:cNvGrpSpPr/>
          <p:nvPr userDrawn="1"/>
        </p:nvGrpSpPr>
        <p:grpSpPr>
          <a:xfrm>
            <a:off x="9780027" y="127323"/>
            <a:ext cx="1033210" cy="431118"/>
            <a:chOff x="6732027" y="127323"/>
            <a:chExt cx="1033210" cy="431118"/>
          </a:xfrm>
        </p:grpSpPr>
        <p:grpSp>
          <p:nvGrpSpPr>
            <p:cNvPr id="73" name="グループ化 72">
              <a:extLst>
                <a:ext uri="{FF2B5EF4-FFF2-40B4-BE49-F238E27FC236}">
                  <a16:creationId xmlns:a16="http://schemas.microsoft.com/office/drawing/2014/main" id="{61BEFF7D-7724-4B05-B12C-1F15F238A625}"/>
                </a:ext>
              </a:extLst>
            </p:cNvPr>
            <p:cNvGrpSpPr/>
            <p:nvPr userDrawn="1"/>
          </p:nvGrpSpPr>
          <p:grpSpPr>
            <a:xfrm>
              <a:off x="6732779" y="465257"/>
              <a:ext cx="1032458" cy="93184"/>
              <a:chOff x="6732779" y="465257"/>
              <a:chExt cx="1032458" cy="93184"/>
            </a:xfrm>
          </p:grpSpPr>
          <p:sp>
            <p:nvSpPr>
              <p:cNvPr id="97" name="フリーフォーム: 図形 96">
                <a:extLst>
                  <a:ext uri="{FF2B5EF4-FFF2-40B4-BE49-F238E27FC236}">
                    <a16:creationId xmlns:a16="http://schemas.microsoft.com/office/drawing/2014/main" id="{375B02ED-51F8-4BB7-BBCE-C076F8CD4B40}"/>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98" name="フリーフォーム: 図形 97">
                <a:extLst>
                  <a:ext uri="{FF2B5EF4-FFF2-40B4-BE49-F238E27FC236}">
                    <a16:creationId xmlns:a16="http://schemas.microsoft.com/office/drawing/2014/main" id="{28229571-5FFD-4797-910B-18CC7C57C886}"/>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99" name="フリーフォーム: 図形 98">
                <a:extLst>
                  <a:ext uri="{FF2B5EF4-FFF2-40B4-BE49-F238E27FC236}">
                    <a16:creationId xmlns:a16="http://schemas.microsoft.com/office/drawing/2014/main" id="{440F97F9-4C81-4AD2-B628-56F9667AEAFC}"/>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00" name="フリーフォーム: 図形 99">
                <a:extLst>
                  <a:ext uri="{FF2B5EF4-FFF2-40B4-BE49-F238E27FC236}">
                    <a16:creationId xmlns:a16="http://schemas.microsoft.com/office/drawing/2014/main" id="{31C8DA1C-953E-4BBE-862F-52F598585BAD}"/>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E47F597F-6CA5-46A3-B5A9-C0FE479A6D7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8D1C1C26-C209-4163-80FE-E3DE1E175BF0}"/>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3C81300-5E75-45DC-BA55-89D008219FC7}"/>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7F148FD8-1CCE-409E-9E79-6A68D6E1F9D7}"/>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0BA5772B-8DAA-4417-B4DE-D00ECD7183F5}"/>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B737C006-583B-4551-B8C8-AEA5E3023A5C}"/>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53" name="フリーフォーム: 図形 152">
                <a:extLst>
                  <a:ext uri="{FF2B5EF4-FFF2-40B4-BE49-F238E27FC236}">
                    <a16:creationId xmlns:a16="http://schemas.microsoft.com/office/drawing/2014/main" id="{53E0C22E-47E7-452D-BDD3-D95549EB0384}"/>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C277B4FC-A9BB-4ADF-9AA9-20C3035744E2}"/>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B190FE0A-6AEC-496D-8DBE-356C640638A2}"/>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C22B4F04-9DD7-4957-BDCD-032B69E4FD56}"/>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67DFF7D3-7285-4DC7-A9B4-44832C7B3827}"/>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60" name="フリーフォーム: 図形 159">
                <a:extLst>
                  <a:ext uri="{FF2B5EF4-FFF2-40B4-BE49-F238E27FC236}">
                    <a16:creationId xmlns:a16="http://schemas.microsoft.com/office/drawing/2014/main" id="{B5AEBC4E-0E72-4DD4-8771-EB7441CAA1E1}"/>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61" name="フリーフォーム: 図形 160">
                <a:extLst>
                  <a:ext uri="{FF2B5EF4-FFF2-40B4-BE49-F238E27FC236}">
                    <a16:creationId xmlns:a16="http://schemas.microsoft.com/office/drawing/2014/main" id="{679488BE-6264-41CF-A59F-8D1E83F295B6}"/>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62" name="フリーフォーム: 図形 161">
                <a:extLst>
                  <a:ext uri="{FF2B5EF4-FFF2-40B4-BE49-F238E27FC236}">
                    <a16:creationId xmlns:a16="http://schemas.microsoft.com/office/drawing/2014/main" id="{ED0BD70F-F3C3-4344-A34B-D26F7C5CDD0D}"/>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63" name="フリーフォーム: 図形 162">
                <a:extLst>
                  <a:ext uri="{FF2B5EF4-FFF2-40B4-BE49-F238E27FC236}">
                    <a16:creationId xmlns:a16="http://schemas.microsoft.com/office/drawing/2014/main" id="{EBF56D4B-C70D-4FAC-81A7-236B54BF1870}"/>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74" name="グループ化 73">
              <a:extLst>
                <a:ext uri="{FF2B5EF4-FFF2-40B4-BE49-F238E27FC236}">
                  <a16:creationId xmlns:a16="http://schemas.microsoft.com/office/drawing/2014/main" id="{14D033AB-B768-477B-A23F-3B7956036D90}"/>
                </a:ext>
              </a:extLst>
            </p:cNvPr>
            <p:cNvGrpSpPr/>
            <p:nvPr userDrawn="1"/>
          </p:nvGrpSpPr>
          <p:grpSpPr>
            <a:xfrm>
              <a:off x="6732027" y="127323"/>
              <a:ext cx="345436" cy="299160"/>
              <a:chOff x="6732027" y="127323"/>
              <a:chExt cx="345436" cy="299160"/>
            </a:xfrm>
          </p:grpSpPr>
          <p:sp>
            <p:nvSpPr>
              <p:cNvPr id="94" name="フリーフォーム: 図形 93">
                <a:extLst>
                  <a:ext uri="{FF2B5EF4-FFF2-40B4-BE49-F238E27FC236}">
                    <a16:creationId xmlns:a16="http://schemas.microsoft.com/office/drawing/2014/main" id="{824DD5B9-1FF3-490C-8305-C9118DE06B4E}"/>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95" name="フリーフォーム: 図形 94">
                <a:extLst>
                  <a:ext uri="{FF2B5EF4-FFF2-40B4-BE49-F238E27FC236}">
                    <a16:creationId xmlns:a16="http://schemas.microsoft.com/office/drawing/2014/main" id="{DB5CAB20-EFA2-4577-A981-375129339DBB}"/>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96" name="フリーフォーム: 図形 95">
                <a:extLst>
                  <a:ext uri="{FF2B5EF4-FFF2-40B4-BE49-F238E27FC236}">
                    <a16:creationId xmlns:a16="http://schemas.microsoft.com/office/drawing/2014/main" id="{83503315-9E3B-4D18-B3C4-3F4262DB8786}"/>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75" name="グループ化 74">
              <a:extLst>
                <a:ext uri="{FF2B5EF4-FFF2-40B4-BE49-F238E27FC236}">
                  <a16:creationId xmlns:a16="http://schemas.microsoft.com/office/drawing/2014/main" id="{DD80A7DA-9C93-4793-B57E-896495FD1439}"/>
                </a:ext>
              </a:extLst>
            </p:cNvPr>
            <p:cNvGrpSpPr/>
            <p:nvPr userDrawn="1"/>
          </p:nvGrpSpPr>
          <p:grpSpPr>
            <a:xfrm>
              <a:off x="7109609" y="214508"/>
              <a:ext cx="654477" cy="214037"/>
              <a:chOff x="7109609" y="214508"/>
              <a:chExt cx="654477" cy="214037"/>
            </a:xfrm>
          </p:grpSpPr>
          <p:sp>
            <p:nvSpPr>
              <p:cNvPr id="76" name="フリーフォーム: 図形 75">
                <a:extLst>
                  <a:ext uri="{FF2B5EF4-FFF2-40B4-BE49-F238E27FC236}">
                    <a16:creationId xmlns:a16="http://schemas.microsoft.com/office/drawing/2014/main" id="{5CD05642-BE01-4708-96F4-3101473193A0}"/>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77" name="フリーフォーム: 図形 76">
                <a:extLst>
                  <a:ext uri="{FF2B5EF4-FFF2-40B4-BE49-F238E27FC236}">
                    <a16:creationId xmlns:a16="http://schemas.microsoft.com/office/drawing/2014/main" id="{2ACE80AD-F7F4-4996-9B18-D6900DCE2B62}"/>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78" name="フリーフォーム: 図形 77">
                <a:extLst>
                  <a:ext uri="{FF2B5EF4-FFF2-40B4-BE49-F238E27FC236}">
                    <a16:creationId xmlns:a16="http://schemas.microsoft.com/office/drawing/2014/main" id="{C3E28054-83B9-4EBB-9244-B809EF9D36B4}"/>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79" name="フリーフォーム: 図形 78">
                <a:extLst>
                  <a:ext uri="{FF2B5EF4-FFF2-40B4-BE49-F238E27FC236}">
                    <a16:creationId xmlns:a16="http://schemas.microsoft.com/office/drawing/2014/main" id="{4BD2B142-6DEE-4256-8F2B-F50B381D4CF2}"/>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80" name="フリーフォーム: 図形 79">
                <a:extLst>
                  <a:ext uri="{FF2B5EF4-FFF2-40B4-BE49-F238E27FC236}">
                    <a16:creationId xmlns:a16="http://schemas.microsoft.com/office/drawing/2014/main" id="{C2F8F8F6-46A5-4EEC-A3A9-0768171D17CB}"/>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81" name="フリーフォーム: 図形 80">
                <a:extLst>
                  <a:ext uri="{FF2B5EF4-FFF2-40B4-BE49-F238E27FC236}">
                    <a16:creationId xmlns:a16="http://schemas.microsoft.com/office/drawing/2014/main" id="{895D0766-FD37-41A2-9BB4-338B19A22F23}"/>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82" name="フリーフォーム: 図形 81">
                <a:extLst>
                  <a:ext uri="{FF2B5EF4-FFF2-40B4-BE49-F238E27FC236}">
                    <a16:creationId xmlns:a16="http://schemas.microsoft.com/office/drawing/2014/main" id="{A181CFF9-C0AB-46C6-99F8-844583235E72}"/>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83" name="フリーフォーム: 図形 82">
                <a:extLst>
                  <a:ext uri="{FF2B5EF4-FFF2-40B4-BE49-F238E27FC236}">
                    <a16:creationId xmlns:a16="http://schemas.microsoft.com/office/drawing/2014/main" id="{38E4B400-557A-4FB4-9001-E0CCE318FAAC}"/>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84" name="フリーフォーム: 図形 83">
                <a:extLst>
                  <a:ext uri="{FF2B5EF4-FFF2-40B4-BE49-F238E27FC236}">
                    <a16:creationId xmlns:a16="http://schemas.microsoft.com/office/drawing/2014/main" id="{CBB9E29D-BB9E-49D8-B3FC-B9DB0C7F2442}"/>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85" name="フリーフォーム: 図形 84">
                <a:extLst>
                  <a:ext uri="{FF2B5EF4-FFF2-40B4-BE49-F238E27FC236}">
                    <a16:creationId xmlns:a16="http://schemas.microsoft.com/office/drawing/2014/main" id="{4E5E849E-1D07-402A-A5E9-2B50AFD006A4}"/>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86" name="フリーフォーム: 図形 85">
                <a:extLst>
                  <a:ext uri="{FF2B5EF4-FFF2-40B4-BE49-F238E27FC236}">
                    <a16:creationId xmlns:a16="http://schemas.microsoft.com/office/drawing/2014/main" id="{8F32B9B1-F09D-45E1-9D1A-761C8978494A}"/>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87" name="フリーフォーム: 図形 86">
                <a:extLst>
                  <a:ext uri="{FF2B5EF4-FFF2-40B4-BE49-F238E27FC236}">
                    <a16:creationId xmlns:a16="http://schemas.microsoft.com/office/drawing/2014/main" id="{F9DB1A1A-6ACC-41E7-980B-5F0873FC13EC}"/>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88" name="フリーフォーム: 図形 87">
                <a:extLst>
                  <a:ext uri="{FF2B5EF4-FFF2-40B4-BE49-F238E27FC236}">
                    <a16:creationId xmlns:a16="http://schemas.microsoft.com/office/drawing/2014/main" id="{75CF8697-DC61-48EC-A0B0-B607D26FAF37}"/>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89" name="フリーフォーム: 図形 88">
                <a:extLst>
                  <a:ext uri="{FF2B5EF4-FFF2-40B4-BE49-F238E27FC236}">
                    <a16:creationId xmlns:a16="http://schemas.microsoft.com/office/drawing/2014/main" id="{5C6D5D6C-5FF2-422E-895B-694A92761ED2}"/>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90" name="フリーフォーム: 図形 89">
                <a:extLst>
                  <a:ext uri="{FF2B5EF4-FFF2-40B4-BE49-F238E27FC236}">
                    <a16:creationId xmlns:a16="http://schemas.microsoft.com/office/drawing/2014/main" id="{658836C9-5EFA-4BEB-A273-2A101889D884}"/>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91" name="フリーフォーム: 図形 90">
                <a:extLst>
                  <a:ext uri="{FF2B5EF4-FFF2-40B4-BE49-F238E27FC236}">
                    <a16:creationId xmlns:a16="http://schemas.microsoft.com/office/drawing/2014/main" id="{F60D494E-42C7-4BC4-A71D-76C3662F97D0}"/>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92" name="フリーフォーム: 図形 91">
                <a:extLst>
                  <a:ext uri="{FF2B5EF4-FFF2-40B4-BE49-F238E27FC236}">
                    <a16:creationId xmlns:a16="http://schemas.microsoft.com/office/drawing/2014/main" id="{B0640898-FD8F-4113-957B-C15C0E7D8879}"/>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93" name="フリーフォーム: 図形 92">
                <a:extLst>
                  <a:ext uri="{FF2B5EF4-FFF2-40B4-BE49-F238E27FC236}">
                    <a16:creationId xmlns:a16="http://schemas.microsoft.com/office/drawing/2014/main" id="{64D105BD-FE9A-4512-ACB0-596E027D4A77}"/>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60668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画像あり">
    <p:spTree>
      <p:nvGrpSpPr>
        <p:cNvPr id="1" name=""/>
        <p:cNvGrpSpPr/>
        <p:nvPr/>
      </p:nvGrpSpPr>
      <p:grpSpPr>
        <a:xfrm>
          <a:off x="0" y="0"/>
          <a:ext cx="0" cy="0"/>
          <a:chOff x="0" y="0"/>
          <a:chExt cx="0" cy="0"/>
        </a:xfrm>
      </p:grpSpPr>
      <p:sp>
        <p:nvSpPr>
          <p:cNvPr id="308" name="図プレースホルダー 307">
            <a:extLst>
              <a:ext uri="{FF2B5EF4-FFF2-40B4-BE49-F238E27FC236}">
                <a16:creationId xmlns:a16="http://schemas.microsoft.com/office/drawing/2014/main" id="{088C9B53-0585-4F0E-BAAC-4CFB129301B5}"/>
              </a:ext>
            </a:extLst>
          </p:cNvPr>
          <p:cNvSpPr>
            <a:spLocks noGrp="1"/>
          </p:cNvSpPr>
          <p:nvPr>
            <p:ph type="pic" sz="quarter" idx="10"/>
          </p:nvPr>
        </p:nvSpPr>
        <p:spPr>
          <a:xfrm>
            <a:off x="17" y="10"/>
            <a:ext cx="12191984" cy="6857991"/>
          </a:xfrm>
          <a:custGeom>
            <a:avLst/>
            <a:gdLst>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462639 w 12191984"/>
              <a:gd name="connsiteY8" fmla="*/ 6699727 h 6857991"/>
              <a:gd name="connsiteX9" fmla="*/ 470612 w 12191984"/>
              <a:gd name="connsiteY9" fmla="*/ 6703327 h 6857991"/>
              <a:gd name="connsiteX10" fmla="*/ 473557 w 12191984"/>
              <a:gd name="connsiteY10" fmla="*/ 6713277 h 6857991"/>
              <a:gd name="connsiteX11" fmla="*/ 470406 w 12191984"/>
              <a:gd name="connsiteY11" fmla="*/ 6725051 h 6857991"/>
              <a:gd name="connsiteX12" fmla="*/ 461710 w 12191984"/>
              <a:gd name="connsiteY12" fmla="*/ 6729281 h 6857991"/>
              <a:gd name="connsiteX13" fmla="*/ 453907 w 12191984"/>
              <a:gd name="connsiteY13" fmla="*/ 6725997 h 6857991"/>
              <a:gd name="connsiteX14" fmla="*/ 450832 w 12191984"/>
              <a:gd name="connsiteY14" fmla="*/ 6717995 h 6857991"/>
              <a:gd name="connsiteX15" fmla="*/ 450832 w 12191984"/>
              <a:gd name="connsiteY15" fmla="*/ 6712687 h 6857991"/>
              <a:gd name="connsiteX16" fmla="*/ 454072 w 12191984"/>
              <a:gd name="connsiteY16" fmla="*/ 6703423 h 6857991"/>
              <a:gd name="connsiteX17" fmla="*/ 462639 w 12191984"/>
              <a:gd name="connsiteY17" fmla="*/ 6699727 h 6857991"/>
              <a:gd name="connsiteX18" fmla="*/ 1212176 w 12191984"/>
              <a:gd name="connsiteY18" fmla="*/ 6699665 h 6857991"/>
              <a:gd name="connsiteX19" fmla="*/ 1221285 w 12191984"/>
              <a:gd name="connsiteY19" fmla="*/ 6703519 h 6857991"/>
              <a:gd name="connsiteX20" fmla="*/ 1224471 w 12191984"/>
              <a:gd name="connsiteY20" fmla="*/ 6714511 h 6857991"/>
              <a:gd name="connsiteX21" fmla="*/ 1221285 w 12191984"/>
              <a:gd name="connsiteY21" fmla="*/ 6725393 h 6857991"/>
              <a:gd name="connsiteX22" fmla="*/ 1212176 w 12191984"/>
              <a:gd name="connsiteY22" fmla="*/ 6729219 h 6857991"/>
              <a:gd name="connsiteX23" fmla="*/ 1202902 w 12191984"/>
              <a:gd name="connsiteY23" fmla="*/ 6725318 h 6857991"/>
              <a:gd name="connsiteX24" fmla="*/ 1199434 w 12191984"/>
              <a:gd name="connsiteY24" fmla="*/ 6714662 h 6857991"/>
              <a:gd name="connsiteX25" fmla="*/ 1202861 w 12191984"/>
              <a:gd name="connsiteY25" fmla="*/ 6703656 h 6857991"/>
              <a:gd name="connsiteX26" fmla="*/ 1212176 w 12191984"/>
              <a:gd name="connsiteY26" fmla="*/ 6699665 h 6857991"/>
              <a:gd name="connsiteX27" fmla="*/ 1059404 w 12191984"/>
              <a:gd name="connsiteY27" fmla="*/ 6699665 h 6857991"/>
              <a:gd name="connsiteX28" fmla="*/ 1068513 w 12191984"/>
              <a:gd name="connsiteY28" fmla="*/ 6703519 h 6857991"/>
              <a:gd name="connsiteX29" fmla="*/ 1071698 w 12191984"/>
              <a:gd name="connsiteY29" fmla="*/ 6714511 h 6857991"/>
              <a:gd name="connsiteX30" fmla="*/ 1068513 w 12191984"/>
              <a:gd name="connsiteY30" fmla="*/ 6725393 h 6857991"/>
              <a:gd name="connsiteX31" fmla="*/ 1059404 w 12191984"/>
              <a:gd name="connsiteY31" fmla="*/ 6729219 h 6857991"/>
              <a:gd name="connsiteX32" fmla="*/ 1050130 w 12191984"/>
              <a:gd name="connsiteY32" fmla="*/ 6725318 h 6857991"/>
              <a:gd name="connsiteX33" fmla="*/ 1046662 w 12191984"/>
              <a:gd name="connsiteY33" fmla="*/ 6714662 h 6857991"/>
              <a:gd name="connsiteX34" fmla="*/ 1050088 w 12191984"/>
              <a:gd name="connsiteY34" fmla="*/ 6703656 h 6857991"/>
              <a:gd name="connsiteX35" fmla="*/ 1059404 w 12191984"/>
              <a:gd name="connsiteY35" fmla="*/ 6699665 h 6857991"/>
              <a:gd name="connsiteX36" fmla="*/ 944775 w 12191984"/>
              <a:gd name="connsiteY36" fmla="*/ 6699665 h 6857991"/>
              <a:gd name="connsiteX37" fmla="*/ 953884 w 12191984"/>
              <a:gd name="connsiteY37" fmla="*/ 6703519 h 6857991"/>
              <a:gd name="connsiteX38" fmla="*/ 957070 w 12191984"/>
              <a:gd name="connsiteY38" fmla="*/ 6714511 h 6857991"/>
              <a:gd name="connsiteX39" fmla="*/ 953884 w 12191984"/>
              <a:gd name="connsiteY39" fmla="*/ 6725393 h 6857991"/>
              <a:gd name="connsiteX40" fmla="*/ 944775 w 12191984"/>
              <a:gd name="connsiteY40" fmla="*/ 6729219 h 6857991"/>
              <a:gd name="connsiteX41" fmla="*/ 935501 w 12191984"/>
              <a:gd name="connsiteY41" fmla="*/ 6725318 h 6857991"/>
              <a:gd name="connsiteX42" fmla="*/ 932034 w 12191984"/>
              <a:gd name="connsiteY42" fmla="*/ 6714662 h 6857991"/>
              <a:gd name="connsiteX43" fmla="*/ 935460 w 12191984"/>
              <a:gd name="connsiteY43" fmla="*/ 6703656 h 6857991"/>
              <a:gd name="connsiteX44" fmla="*/ 944775 w 12191984"/>
              <a:gd name="connsiteY44" fmla="*/ 6699665 h 6857991"/>
              <a:gd name="connsiteX45" fmla="*/ 1016610 w 12191984"/>
              <a:gd name="connsiteY45" fmla="*/ 6699658 h 6857991"/>
              <a:gd name="connsiteX46" fmla="*/ 1024584 w 12191984"/>
              <a:gd name="connsiteY46" fmla="*/ 6703258 h 6857991"/>
              <a:gd name="connsiteX47" fmla="*/ 1027528 w 12191984"/>
              <a:gd name="connsiteY47" fmla="*/ 6713208 h 6857991"/>
              <a:gd name="connsiteX48" fmla="*/ 1024378 w 12191984"/>
              <a:gd name="connsiteY48" fmla="*/ 6724982 h 6857991"/>
              <a:gd name="connsiteX49" fmla="*/ 1015681 w 12191984"/>
              <a:gd name="connsiteY49" fmla="*/ 6729212 h 6857991"/>
              <a:gd name="connsiteX50" fmla="*/ 1007879 w 12191984"/>
              <a:gd name="connsiteY50" fmla="*/ 6725928 h 6857991"/>
              <a:gd name="connsiteX51" fmla="*/ 1004804 w 12191984"/>
              <a:gd name="connsiteY51" fmla="*/ 6717926 h 6857991"/>
              <a:gd name="connsiteX52" fmla="*/ 1004804 w 12191984"/>
              <a:gd name="connsiteY52" fmla="*/ 6712618 h 6857991"/>
              <a:gd name="connsiteX53" fmla="*/ 1008045 w 12191984"/>
              <a:gd name="connsiteY53" fmla="*/ 6703354 h 6857991"/>
              <a:gd name="connsiteX54" fmla="*/ 1016610 w 12191984"/>
              <a:gd name="connsiteY54" fmla="*/ 6699658 h 6857991"/>
              <a:gd name="connsiteX55" fmla="*/ 693066 w 12191984"/>
              <a:gd name="connsiteY55" fmla="*/ 6699658 h 6857991"/>
              <a:gd name="connsiteX56" fmla="*/ 700049 w 12191984"/>
              <a:gd name="connsiteY56" fmla="*/ 6702593 h 6857991"/>
              <a:gd name="connsiteX57" fmla="*/ 702601 w 12191984"/>
              <a:gd name="connsiteY57" fmla="*/ 6710801 h 6857991"/>
              <a:gd name="connsiteX58" fmla="*/ 682002 w 12191984"/>
              <a:gd name="connsiteY58" fmla="*/ 6710801 h 6857991"/>
              <a:gd name="connsiteX59" fmla="*/ 685725 w 12191984"/>
              <a:gd name="connsiteY59" fmla="*/ 6702743 h 6857991"/>
              <a:gd name="connsiteX60" fmla="*/ 693066 w 12191984"/>
              <a:gd name="connsiteY60" fmla="*/ 6699658 h 6857991"/>
              <a:gd name="connsiteX61" fmla="*/ 1177459 w 12191984"/>
              <a:gd name="connsiteY61" fmla="*/ 6695496 h 6857991"/>
              <a:gd name="connsiteX62" fmla="*/ 1177459 w 12191984"/>
              <a:gd name="connsiteY62" fmla="*/ 6733519 h 6857991"/>
              <a:gd name="connsiteX63" fmla="*/ 1183569 w 12191984"/>
              <a:gd name="connsiteY63" fmla="*/ 6733519 h 6857991"/>
              <a:gd name="connsiteX64" fmla="*/ 1183569 w 12191984"/>
              <a:gd name="connsiteY64" fmla="*/ 6695496 h 6857991"/>
              <a:gd name="connsiteX65" fmla="*/ 805033 w 12191984"/>
              <a:gd name="connsiteY65" fmla="*/ 6695496 h 6857991"/>
              <a:gd name="connsiteX66" fmla="*/ 805033 w 12191984"/>
              <a:gd name="connsiteY66" fmla="*/ 6733519 h 6857991"/>
              <a:gd name="connsiteX67" fmla="*/ 811143 w 12191984"/>
              <a:gd name="connsiteY67" fmla="*/ 6733519 h 6857991"/>
              <a:gd name="connsiteX68" fmla="*/ 811143 w 12191984"/>
              <a:gd name="connsiteY68" fmla="*/ 6695496 h 6857991"/>
              <a:gd name="connsiteX69" fmla="*/ 582228 w 12191984"/>
              <a:gd name="connsiteY69" fmla="*/ 6695496 h 6857991"/>
              <a:gd name="connsiteX70" fmla="*/ 582228 w 12191984"/>
              <a:gd name="connsiteY70" fmla="*/ 6733519 h 6857991"/>
              <a:gd name="connsiteX71" fmla="*/ 588339 w 12191984"/>
              <a:gd name="connsiteY71" fmla="*/ 6733519 h 6857991"/>
              <a:gd name="connsiteX72" fmla="*/ 588339 w 12191984"/>
              <a:gd name="connsiteY72" fmla="*/ 6695496 h 6857991"/>
              <a:gd name="connsiteX73" fmla="*/ 489038 w 12191984"/>
              <a:gd name="connsiteY73" fmla="*/ 6695496 h 6857991"/>
              <a:gd name="connsiteX74" fmla="*/ 489038 w 12191984"/>
              <a:gd name="connsiteY74" fmla="*/ 6733519 h 6857991"/>
              <a:gd name="connsiteX75" fmla="*/ 495147 w 12191984"/>
              <a:gd name="connsiteY75" fmla="*/ 6733519 h 6857991"/>
              <a:gd name="connsiteX76" fmla="*/ 495147 w 12191984"/>
              <a:gd name="connsiteY76" fmla="*/ 6695496 h 6857991"/>
              <a:gd name="connsiteX77" fmla="*/ 325602 w 12191984"/>
              <a:gd name="connsiteY77" fmla="*/ 6695496 h 6857991"/>
              <a:gd name="connsiteX78" fmla="*/ 325602 w 12191984"/>
              <a:gd name="connsiteY78" fmla="*/ 6733519 h 6857991"/>
              <a:gd name="connsiteX79" fmla="*/ 331711 w 12191984"/>
              <a:gd name="connsiteY79" fmla="*/ 6733519 h 6857991"/>
              <a:gd name="connsiteX80" fmla="*/ 331711 w 12191984"/>
              <a:gd name="connsiteY80" fmla="*/ 6695496 h 6857991"/>
              <a:gd name="connsiteX81" fmla="*/ 401104 w 12191984"/>
              <a:gd name="connsiteY81" fmla="*/ 6695427 h 6857991"/>
              <a:gd name="connsiteX82" fmla="*/ 401104 w 12191984"/>
              <a:gd name="connsiteY82" fmla="*/ 6718151 h 6857991"/>
              <a:gd name="connsiteX83" fmla="*/ 414741 w 12191984"/>
              <a:gd name="connsiteY83" fmla="*/ 6734341 h 6857991"/>
              <a:gd name="connsiteX84" fmla="*/ 426511 w 12191984"/>
              <a:gd name="connsiteY84" fmla="*/ 6727436 h 6857991"/>
              <a:gd name="connsiteX85" fmla="*/ 426664 w 12191984"/>
              <a:gd name="connsiteY85" fmla="*/ 6727436 h 6857991"/>
              <a:gd name="connsiteX86" fmla="*/ 426664 w 12191984"/>
              <a:gd name="connsiteY86" fmla="*/ 6733450 h 6857991"/>
              <a:gd name="connsiteX87" fmla="*/ 432773 w 12191984"/>
              <a:gd name="connsiteY87" fmla="*/ 6733450 h 6857991"/>
              <a:gd name="connsiteX88" fmla="*/ 432780 w 12191984"/>
              <a:gd name="connsiteY88" fmla="*/ 6733450 h 6857991"/>
              <a:gd name="connsiteX89" fmla="*/ 432780 w 12191984"/>
              <a:gd name="connsiteY89" fmla="*/ 6695427 h 6857991"/>
              <a:gd name="connsiteX90" fmla="*/ 426671 w 12191984"/>
              <a:gd name="connsiteY90" fmla="*/ 6695427 h 6857991"/>
              <a:gd name="connsiteX91" fmla="*/ 426671 w 12191984"/>
              <a:gd name="connsiteY91" fmla="*/ 6717329 h 6857991"/>
              <a:gd name="connsiteX92" fmla="*/ 423781 w 12191984"/>
              <a:gd name="connsiteY92" fmla="*/ 6725927 h 6857991"/>
              <a:gd name="connsiteX93" fmla="*/ 416420 w 12191984"/>
              <a:gd name="connsiteY93" fmla="*/ 6729212 h 6857991"/>
              <a:gd name="connsiteX94" fmla="*/ 407179 w 12191984"/>
              <a:gd name="connsiteY94" fmla="*/ 6717185 h 6857991"/>
              <a:gd name="connsiteX95" fmla="*/ 407179 w 12191984"/>
              <a:gd name="connsiteY95" fmla="*/ 6695427 h 6857991"/>
              <a:gd name="connsiteX96" fmla="*/ 1103582 w 12191984"/>
              <a:gd name="connsiteY96" fmla="*/ 6694831 h 6857991"/>
              <a:gd name="connsiteX97" fmla="*/ 1097582 w 12191984"/>
              <a:gd name="connsiteY97" fmla="*/ 6697080 h 6857991"/>
              <a:gd name="connsiteX98" fmla="*/ 1093599 w 12191984"/>
              <a:gd name="connsiteY98" fmla="*/ 6703334 h 6857991"/>
              <a:gd name="connsiteX99" fmla="*/ 1093447 w 12191984"/>
              <a:gd name="connsiteY99" fmla="*/ 6703334 h 6857991"/>
              <a:gd name="connsiteX100" fmla="*/ 1093447 w 12191984"/>
              <a:gd name="connsiteY100" fmla="*/ 6695496 h 6857991"/>
              <a:gd name="connsiteX101" fmla="*/ 1087338 w 12191984"/>
              <a:gd name="connsiteY101" fmla="*/ 6695496 h 6857991"/>
              <a:gd name="connsiteX102" fmla="*/ 1087338 w 12191984"/>
              <a:gd name="connsiteY102" fmla="*/ 6733519 h 6857991"/>
              <a:gd name="connsiteX103" fmla="*/ 1093447 w 12191984"/>
              <a:gd name="connsiteY103" fmla="*/ 6733519 h 6857991"/>
              <a:gd name="connsiteX104" fmla="*/ 1093447 w 12191984"/>
              <a:gd name="connsiteY104" fmla="*/ 6714134 h 6857991"/>
              <a:gd name="connsiteX105" fmla="*/ 1096076 w 12191984"/>
              <a:gd name="connsiteY105" fmla="*/ 6704109 h 6857991"/>
              <a:gd name="connsiteX106" fmla="*/ 1102612 w 12191984"/>
              <a:gd name="connsiteY106" fmla="*/ 6700433 h 6857991"/>
              <a:gd name="connsiteX107" fmla="*/ 1107228 w 12191984"/>
              <a:gd name="connsiteY107" fmla="*/ 6701661 h 6857991"/>
              <a:gd name="connsiteX108" fmla="*/ 1107235 w 12191984"/>
              <a:gd name="connsiteY108" fmla="*/ 6701661 h 6857991"/>
              <a:gd name="connsiteX109" fmla="*/ 1107235 w 12191984"/>
              <a:gd name="connsiteY109" fmla="*/ 6695352 h 6857991"/>
              <a:gd name="connsiteX110" fmla="*/ 1103582 w 12191984"/>
              <a:gd name="connsiteY110" fmla="*/ 6694831 h 6857991"/>
              <a:gd name="connsiteX111" fmla="*/ 988952 w 12191984"/>
              <a:gd name="connsiteY111" fmla="*/ 6694831 h 6857991"/>
              <a:gd name="connsiteX112" fmla="*/ 982953 w 12191984"/>
              <a:gd name="connsiteY112" fmla="*/ 6697080 h 6857991"/>
              <a:gd name="connsiteX113" fmla="*/ 978969 w 12191984"/>
              <a:gd name="connsiteY113" fmla="*/ 6703334 h 6857991"/>
              <a:gd name="connsiteX114" fmla="*/ 978818 w 12191984"/>
              <a:gd name="connsiteY114" fmla="*/ 6703334 h 6857991"/>
              <a:gd name="connsiteX115" fmla="*/ 978818 w 12191984"/>
              <a:gd name="connsiteY115" fmla="*/ 6695496 h 6857991"/>
              <a:gd name="connsiteX116" fmla="*/ 972709 w 12191984"/>
              <a:gd name="connsiteY116" fmla="*/ 6695496 h 6857991"/>
              <a:gd name="connsiteX117" fmla="*/ 972709 w 12191984"/>
              <a:gd name="connsiteY117" fmla="*/ 6733519 h 6857991"/>
              <a:gd name="connsiteX118" fmla="*/ 978818 w 12191984"/>
              <a:gd name="connsiteY118" fmla="*/ 6733519 h 6857991"/>
              <a:gd name="connsiteX119" fmla="*/ 978818 w 12191984"/>
              <a:gd name="connsiteY119" fmla="*/ 6714134 h 6857991"/>
              <a:gd name="connsiteX120" fmla="*/ 981447 w 12191984"/>
              <a:gd name="connsiteY120" fmla="*/ 6704109 h 6857991"/>
              <a:gd name="connsiteX121" fmla="*/ 987982 w 12191984"/>
              <a:gd name="connsiteY121" fmla="*/ 6700433 h 6857991"/>
              <a:gd name="connsiteX122" fmla="*/ 992599 w 12191984"/>
              <a:gd name="connsiteY122" fmla="*/ 6701661 h 6857991"/>
              <a:gd name="connsiteX123" fmla="*/ 992606 w 12191984"/>
              <a:gd name="connsiteY123" fmla="*/ 6701661 h 6857991"/>
              <a:gd name="connsiteX124" fmla="*/ 992606 w 12191984"/>
              <a:gd name="connsiteY124" fmla="*/ 6695352 h 6857991"/>
              <a:gd name="connsiteX125" fmla="*/ 988952 w 12191984"/>
              <a:gd name="connsiteY125" fmla="*/ 6694831 h 6857991"/>
              <a:gd name="connsiteX126" fmla="*/ 795290 w 12191984"/>
              <a:gd name="connsiteY126" fmla="*/ 6694831 h 6857991"/>
              <a:gd name="connsiteX127" fmla="*/ 789291 w 12191984"/>
              <a:gd name="connsiteY127" fmla="*/ 6697080 h 6857991"/>
              <a:gd name="connsiteX128" fmla="*/ 785307 w 12191984"/>
              <a:gd name="connsiteY128" fmla="*/ 6703334 h 6857991"/>
              <a:gd name="connsiteX129" fmla="*/ 785156 w 12191984"/>
              <a:gd name="connsiteY129" fmla="*/ 6703334 h 6857991"/>
              <a:gd name="connsiteX130" fmla="*/ 785156 w 12191984"/>
              <a:gd name="connsiteY130" fmla="*/ 6695496 h 6857991"/>
              <a:gd name="connsiteX131" fmla="*/ 779046 w 12191984"/>
              <a:gd name="connsiteY131" fmla="*/ 6695496 h 6857991"/>
              <a:gd name="connsiteX132" fmla="*/ 779046 w 12191984"/>
              <a:gd name="connsiteY132" fmla="*/ 6733519 h 6857991"/>
              <a:gd name="connsiteX133" fmla="*/ 785156 w 12191984"/>
              <a:gd name="connsiteY133" fmla="*/ 6733519 h 6857991"/>
              <a:gd name="connsiteX134" fmla="*/ 785156 w 12191984"/>
              <a:gd name="connsiteY134" fmla="*/ 6714134 h 6857991"/>
              <a:gd name="connsiteX135" fmla="*/ 787784 w 12191984"/>
              <a:gd name="connsiteY135" fmla="*/ 6704109 h 6857991"/>
              <a:gd name="connsiteX136" fmla="*/ 794320 w 12191984"/>
              <a:gd name="connsiteY136" fmla="*/ 6700433 h 6857991"/>
              <a:gd name="connsiteX137" fmla="*/ 798936 w 12191984"/>
              <a:gd name="connsiteY137" fmla="*/ 6701661 h 6857991"/>
              <a:gd name="connsiteX138" fmla="*/ 798943 w 12191984"/>
              <a:gd name="connsiteY138" fmla="*/ 6701661 h 6857991"/>
              <a:gd name="connsiteX139" fmla="*/ 798943 w 12191984"/>
              <a:gd name="connsiteY139" fmla="*/ 6695352 h 6857991"/>
              <a:gd name="connsiteX140" fmla="*/ 795290 w 12191984"/>
              <a:gd name="connsiteY140" fmla="*/ 6694831 h 6857991"/>
              <a:gd name="connsiteX141" fmla="*/ 693177 w 12191984"/>
              <a:gd name="connsiteY141" fmla="*/ 6694556 h 6857991"/>
              <a:gd name="connsiteX142" fmla="*/ 680640 w 12191984"/>
              <a:gd name="connsiteY142" fmla="*/ 6700145 h 6857991"/>
              <a:gd name="connsiteX143" fmla="*/ 675590 w 12191984"/>
              <a:gd name="connsiteY143" fmla="*/ 6714606 h 6857991"/>
              <a:gd name="connsiteX144" fmla="*/ 680206 w 12191984"/>
              <a:gd name="connsiteY144" fmla="*/ 6729178 h 6857991"/>
              <a:gd name="connsiteX145" fmla="*/ 692915 w 12191984"/>
              <a:gd name="connsiteY145" fmla="*/ 6734355 h 6857991"/>
              <a:gd name="connsiteX146" fmla="*/ 706214 w 12191984"/>
              <a:gd name="connsiteY146" fmla="*/ 6730714 h 6857991"/>
              <a:gd name="connsiteX147" fmla="*/ 706214 w 12191984"/>
              <a:gd name="connsiteY147" fmla="*/ 6724995 h 6857991"/>
              <a:gd name="connsiteX148" fmla="*/ 694366 w 12191984"/>
              <a:gd name="connsiteY148" fmla="*/ 6729226 h 6857991"/>
              <a:gd name="connsiteX149" fmla="*/ 685353 w 12191984"/>
              <a:gd name="connsiteY149" fmla="*/ 6725770 h 6857991"/>
              <a:gd name="connsiteX150" fmla="*/ 681926 w 12191984"/>
              <a:gd name="connsiteY150" fmla="*/ 6715964 h 6857991"/>
              <a:gd name="connsiteX151" fmla="*/ 708863 w 12191984"/>
              <a:gd name="connsiteY151" fmla="*/ 6715964 h 6857991"/>
              <a:gd name="connsiteX152" fmla="*/ 708863 w 12191984"/>
              <a:gd name="connsiteY152" fmla="*/ 6712789 h 6857991"/>
              <a:gd name="connsiteX153" fmla="*/ 704761 w 12191984"/>
              <a:gd name="connsiteY153" fmla="*/ 6699383 h 6857991"/>
              <a:gd name="connsiteX154" fmla="*/ 693177 w 12191984"/>
              <a:gd name="connsiteY154" fmla="*/ 6694556 h 6857991"/>
              <a:gd name="connsiteX155" fmla="*/ 1212616 w 12191984"/>
              <a:gd name="connsiteY155" fmla="*/ 6694543 h 6857991"/>
              <a:gd name="connsiteX156" fmla="*/ 1198423 w 12191984"/>
              <a:gd name="connsiteY156" fmla="*/ 6699926 h 6857991"/>
              <a:gd name="connsiteX157" fmla="*/ 1193173 w 12191984"/>
              <a:gd name="connsiteY157" fmla="*/ 6714888 h 6857991"/>
              <a:gd name="connsiteX158" fmla="*/ 1198223 w 12191984"/>
              <a:gd name="connsiteY158" fmla="*/ 6729014 h 6857991"/>
              <a:gd name="connsiteX159" fmla="*/ 1211729 w 12191984"/>
              <a:gd name="connsiteY159" fmla="*/ 6734342 h 6857991"/>
              <a:gd name="connsiteX160" fmla="*/ 1225564 w 12191984"/>
              <a:gd name="connsiteY160" fmla="*/ 6728870 h 6857991"/>
              <a:gd name="connsiteX161" fmla="*/ 1230724 w 12191984"/>
              <a:gd name="connsiteY161" fmla="*/ 6714298 h 6857991"/>
              <a:gd name="connsiteX162" fmla="*/ 1225936 w 12191984"/>
              <a:gd name="connsiteY162" fmla="*/ 6699782 h 6857991"/>
              <a:gd name="connsiteX163" fmla="*/ 1212616 w 12191984"/>
              <a:gd name="connsiteY163" fmla="*/ 6694543 h 6857991"/>
              <a:gd name="connsiteX164" fmla="*/ 1059844 w 12191984"/>
              <a:gd name="connsiteY164" fmla="*/ 6694543 h 6857991"/>
              <a:gd name="connsiteX165" fmla="*/ 1045651 w 12191984"/>
              <a:gd name="connsiteY165" fmla="*/ 6699926 h 6857991"/>
              <a:gd name="connsiteX166" fmla="*/ 1040401 w 12191984"/>
              <a:gd name="connsiteY166" fmla="*/ 6714888 h 6857991"/>
              <a:gd name="connsiteX167" fmla="*/ 1045451 w 12191984"/>
              <a:gd name="connsiteY167" fmla="*/ 6729014 h 6857991"/>
              <a:gd name="connsiteX168" fmla="*/ 1058957 w 12191984"/>
              <a:gd name="connsiteY168" fmla="*/ 6734342 h 6857991"/>
              <a:gd name="connsiteX169" fmla="*/ 1072792 w 12191984"/>
              <a:gd name="connsiteY169" fmla="*/ 6728870 h 6857991"/>
              <a:gd name="connsiteX170" fmla="*/ 1077952 w 12191984"/>
              <a:gd name="connsiteY170" fmla="*/ 6714298 h 6857991"/>
              <a:gd name="connsiteX171" fmla="*/ 1073164 w 12191984"/>
              <a:gd name="connsiteY171" fmla="*/ 6699782 h 6857991"/>
              <a:gd name="connsiteX172" fmla="*/ 1059844 w 12191984"/>
              <a:gd name="connsiteY172" fmla="*/ 6694543 h 6857991"/>
              <a:gd name="connsiteX173" fmla="*/ 945216 w 12191984"/>
              <a:gd name="connsiteY173" fmla="*/ 6694543 h 6857991"/>
              <a:gd name="connsiteX174" fmla="*/ 931022 w 12191984"/>
              <a:gd name="connsiteY174" fmla="*/ 6699926 h 6857991"/>
              <a:gd name="connsiteX175" fmla="*/ 925773 w 12191984"/>
              <a:gd name="connsiteY175" fmla="*/ 6714888 h 6857991"/>
              <a:gd name="connsiteX176" fmla="*/ 930823 w 12191984"/>
              <a:gd name="connsiteY176" fmla="*/ 6729014 h 6857991"/>
              <a:gd name="connsiteX177" fmla="*/ 944328 w 12191984"/>
              <a:gd name="connsiteY177" fmla="*/ 6734342 h 6857991"/>
              <a:gd name="connsiteX178" fmla="*/ 958164 w 12191984"/>
              <a:gd name="connsiteY178" fmla="*/ 6728870 h 6857991"/>
              <a:gd name="connsiteX179" fmla="*/ 963324 w 12191984"/>
              <a:gd name="connsiteY179" fmla="*/ 6714298 h 6857991"/>
              <a:gd name="connsiteX180" fmla="*/ 958536 w 12191984"/>
              <a:gd name="connsiteY180" fmla="*/ 6699782 h 6857991"/>
              <a:gd name="connsiteX181" fmla="*/ 945216 w 12191984"/>
              <a:gd name="connsiteY181" fmla="*/ 6694543 h 6857991"/>
              <a:gd name="connsiteX182" fmla="*/ 840568 w 12191984"/>
              <a:gd name="connsiteY182" fmla="*/ 6694543 h 6857991"/>
              <a:gd name="connsiteX183" fmla="*/ 826147 w 12191984"/>
              <a:gd name="connsiteY183" fmla="*/ 6700241 h 6857991"/>
              <a:gd name="connsiteX184" fmla="*/ 820746 w 12191984"/>
              <a:gd name="connsiteY184" fmla="*/ 6715334 h 6857991"/>
              <a:gd name="connsiteX185" fmla="*/ 825762 w 12191984"/>
              <a:gd name="connsiteY185" fmla="*/ 6729055 h 6857991"/>
              <a:gd name="connsiteX186" fmla="*/ 838930 w 12191984"/>
              <a:gd name="connsiteY186" fmla="*/ 6734349 h 6857991"/>
              <a:gd name="connsiteX187" fmla="*/ 849361 w 12191984"/>
              <a:gd name="connsiteY187" fmla="*/ 6731709 h 6857991"/>
              <a:gd name="connsiteX188" fmla="*/ 849375 w 12191984"/>
              <a:gd name="connsiteY188" fmla="*/ 6731709 h 6857991"/>
              <a:gd name="connsiteX189" fmla="*/ 849375 w 12191984"/>
              <a:gd name="connsiteY189" fmla="*/ 6725921 h 6857991"/>
              <a:gd name="connsiteX190" fmla="*/ 839983 w 12191984"/>
              <a:gd name="connsiteY190" fmla="*/ 6729226 h 6857991"/>
              <a:gd name="connsiteX191" fmla="*/ 830537 w 12191984"/>
              <a:gd name="connsiteY191" fmla="*/ 6725366 h 6857991"/>
              <a:gd name="connsiteX192" fmla="*/ 827014 w 12191984"/>
              <a:gd name="connsiteY192" fmla="*/ 6714819 h 6857991"/>
              <a:gd name="connsiteX193" fmla="*/ 830757 w 12191984"/>
              <a:gd name="connsiteY193" fmla="*/ 6703848 h 6857991"/>
              <a:gd name="connsiteX194" fmla="*/ 840348 w 12191984"/>
              <a:gd name="connsiteY194" fmla="*/ 6699672 h 6857991"/>
              <a:gd name="connsiteX195" fmla="*/ 849437 w 12191984"/>
              <a:gd name="connsiteY195" fmla="*/ 6702641 h 6857991"/>
              <a:gd name="connsiteX196" fmla="*/ 849437 w 12191984"/>
              <a:gd name="connsiteY196" fmla="*/ 6696401 h 6857991"/>
              <a:gd name="connsiteX197" fmla="*/ 840568 w 12191984"/>
              <a:gd name="connsiteY197" fmla="*/ 6694543 h 6857991"/>
              <a:gd name="connsiteX198" fmla="*/ 735165 w 12191984"/>
              <a:gd name="connsiteY198" fmla="*/ 6694543 h 6857991"/>
              <a:gd name="connsiteX199" fmla="*/ 720746 w 12191984"/>
              <a:gd name="connsiteY199" fmla="*/ 6700241 h 6857991"/>
              <a:gd name="connsiteX200" fmla="*/ 715344 w 12191984"/>
              <a:gd name="connsiteY200" fmla="*/ 6715334 h 6857991"/>
              <a:gd name="connsiteX201" fmla="*/ 720353 w 12191984"/>
              <a:gd name="connsiteY201" fmla="*/ 6729055 h 6857991"/>
              <a:gd name="connsiteX202" fmla="*/ 733523 w 12191984"/>
              <a:gd name="connsiteY202" fmla="*/ 6734349 h 6857991"/>
              <a:gd name="connsiteX203" fmla="*/ 743952 w 12191984"/>
              <a:gd name="connsiteY203" fmla="*/ 6731709 h 6857991"/>
              <a:gd name="connsiteX204" fmla="*/ 743974 w 12191984"/>
              <a:gd name="connsiteY204" fmla="*/ 6731709 h 6857991"/>
              <a:gd name="connsiteX205" fmla="*/ 743974 w 12191984"/>
              <a:gd name="connsiteY205" fmla="*/ 6725921 h 6857991"/>
              <a:gd name="connsiteX206" fmla="*/ 734581 w 12191984"/>
              <a:gd name="connsiteY206" fmla="*/ 6729226 h 6857991"/>
              <a:gd name="connsiteX207" fmla="*/ 725135 w 12191984"/>
              <a:gd name="connsiteY207" fmla="*/ 6725366 h 6857991"/>
              <a:gd name="connsiteX208" fmla="*/ 721612 w 12191984"/>
              <a:gd name="connsiteY208" fmla="*/ 6714819 h 6857991"/>
              <a:gd name="connsiteX209" fmla="*/ 725354 w 12191984"/>
              <a:gd name="connsiteY209" fmla="*/ 6703848 h 6857991"/>
              <a:gd name="connsiteX210" fmla="*/ 734945 w 12191984"/>
              <a:gd name="connsiteY210" fmla="*/ 6699672 h 6857991"/>
              <a:gd name="connsiteX211" fmla="*/ 744034 w 12191984"/>
              <a:gd name="connsiteY211" fmla="*/ 6702641 h 6857991"/>
              <a:gd name="connsiteX212" fmla="*/ 744034 w 12191984"/>
              <a:gd name="connsiteY212" fmla="*/ 6696401 h 6857991"/>
              <a:gd name="connsiteX213" fmla="*/ 735165 w 12191984"/>
              <a:gd name="connsiteY213" fmla="*/ 6694543 h 6857991"/>
              <a:gd name="connsiteX214" fmla="*/ 1258893 w 12191984"/>
              <a:gd name="connsiteY214" fmla="*/ 6694536 h 6857991"/>
              <a:gd name="connsiteX215" fmla="*/ 1246371 w 12191984"/>
              <a:gd name="connsiteY215" fmla="*/ 6701743 h 6857991"/>
              <a:gd name="connsiteX216" fmla="*/ 1246220 w 12191984"/>
              <a:gd name="connsiteY216" fmla="*/ 6701743 h 6857991"/>
              <a:gd name="connsiteX217" fmla="*/ 1246220 w 12191984"/>
              <a:gd name="connsiteY217" fmla="*/ 6695427 h 6857991"/>
              <a:gd name="connsiteX218" fmla="*/ 1240110 w 12191984"/>
              <a:gd name="connsiteY218" fmla="*/ 6695427 h 6857991"/>
              <a:gd name="connsiteX219" fmla="*/ 1240110 w 12191984"/>
              <a:gd name="connsiteY219" fmla="*/ 6733450 h 6857991"/>
              <a:gd name="connsiteX220" fmla="*/ 1246220 w 12191984"/>
              <a:gd name="connsiteY220" fmla="*/ 6733450 h 6857991"/>
              <a:gd name="connsiteX221" fmla="*/ 1246220 w 12191984"/>
              <a:gd name="connsiteY221" fmla="*/ 6711768 h 6857991"/>
              <a:gd name="connsiteX222" fmla="*/ 1249220 w 12191984"/>
              <a:gd name="connsiteY222" fmla="*/ 6703101 h 6857991"/>
              <a:gd name="connsiteX223" fmla="*/ 1256801 w 12191984"/>
              <a:gd name="connsiteY223" fmla="*/ 6699665 h 6857991"/>
              <a:gd name="connsiteX224" fmla="*/ 1265670 w 12191984"/>
              <a:gd name="connsiteY224" fmla="*/ 6711768 h 6857991"/>
              <a:gd name="connsiteX225" fmla="*/ 1265670 w 12191984"/>
              <a:gd name="connsiteY225" fmla="*/ 6733450 h 6857991"/>
              <a:gd name="connsiteX226" fmla="*/ 1271779 w 12191984"/>
              <a:gd name="connsiteY226" fmla="*/ 6733450 h 6857991"/>
              <a:gd name="connsiteX227" fmla="*/ 1271786 w 12191984"/>
              <a:gd name="connsiteY227" fmla="*/ 6733450 h 6857991"/>
              <a:gd name="connsiteX228" fmla="*/ 1271786 w 12191984"/>
              <a:gd name="connsiteY228" fmla="*/ 6710211 h 6857991"/>
              <a:gd name="connsiteX229" fmla="*/ 1268470 w 12191984"/>
              <a:gd name="connsiteY229" fmla="*/ 6698568 h 6857991"/>
              <a:gd name="connsiteX230" fmla="*/ 1258893 w 12191984"/>
              <a:gd name="connsiteY230" fmla="*/ 6694536 h 6857991"/>
              <a:gd name="connsiteX231" fmla="*/ 1018137 w 12191984"/>
              <a:gd name="connsiteY231" fmla="*/ 6694536 h 6857991"/>
              <a:gd name="connsiteX232" fmla="*/ 1004948 w 12191984"/>
              <a:gd name="connsiteY232" fmla="*/ 6702113 h 6857991"/>
              <a:gd name="connsiteX233" fmla="*/ 1004797 w 12191984"/>
              <a:gd name="connsiteY233" fmla="*/ 6702113 h 6857991"/>
              <a:gd name="connsiteX234" fmla="*/ 1004797 w 12191984"/>
              <a:gd name="connsiteY234" fmla="*/ 6695427 h 6857991"/>
              <a:gd name="connsiteX235" fmla="*/ 998687 w 12191984"/>
              <a:gd name="connsiteY235" fmla="*/ 6695427 h 6857991"/>
              <a:gd name="connsiteX236" fmla="*/ 998687 w 12191984"/>
              <a:gd name="connsiteY236" fmla="*/ 6750943 h 6857991"/>
              <a:gd name="connsiteX237" fmla="*/ 1004797 w 12191984"/>
              <a:gd name="connsiteY237" fmla="*/ 6750943 h 6857991"/>
              <a:gd name="connsiteX238" fmla="*/ 1004797 w 12191984"/>
              <a:gd name="connsiteY238" fmla="*/ 6727958 h 6857991"/>
              <a:gd name="connsiteX239" fmla="*/ 1004948 w 12191984"/>
              <a:gd name="connsiteY239" fmla="*/ 6727958 h 6857991"/>
              <a:gd name="connsiteX240" fmla="*/ 1016383 w 12191984"/>
              <a:gd name="connsiteY240" fmla="*/ 6734342 h 6857991"/>
              <a:gd name="connsiteX241" fmla="*/ 1029125 w 12191984"/>
              <a:gd name="connsiteY241" fmla="*/ 6728602 h 6857991"/>
              <a:gd name="connsiteX242" fmla="*/ 1033782 w 12191984"/>
              <a:gd name="connsiteY242" fmla="*/ 6713325 h 6857991"/>
              <a:gd name="connsiteX243" fmla="*/ 1029647 w 12191984"/>
              <a:gd name="connsiteY243" fmla="*/ 6699645 h 6857991"/>
              <a:gd name="connsiteX244" fmla="*/ 1018137 w 12191984"/>
              <a:gd name="connsiteY244" fmla="*/ 6694536 h 6857991"/>
              <a:gd name="connsiteX245" fmla="*/ 519744 w 12191984"/>
              <a:gd name="connsiteY245" fmla="*/ 6694536 h 6857991"/>
              <a:gd name="connsiteX246" fmla="*/ 514323 w 12191984"/>
              <a:gd name="connsiteY246" fmla="*/ 6695242 h 6857991"/>
              <a:gd name="connsiteX247" fmla="*/ 509644 w 12191984"/>
              <a:gd name="connsiteY247" fmla="*/ 6697341 h 6857991"/>
              <a:gd name="connsiteX248" fmla="*/ 506362 w 12191984"/>
              <a:gd name="connsiteY248" fmla="*/ 6700797 h 6857991"/>
              <a:gd name="connsiteX249" fmla="*/ 505129 w 12191984"/>
              <a:gd name="connsiteY249" fmla="*/ 6705528 h 6857991"/>
              <a:gd name="connsiteX250" fmla="*/ 505783 w 12191984"/>
              <a:gd name="connsiteY250" fmla="*/ 6709354 h 6857991"/>
              <a:gd name="connsiteX251" fmla="*/ 507724 w 12191984"/>
              <a:gd name="connsiteY251" fmla="*/ 6712269 h 6857991"/>
              <a:gd name="connsiteX252" fmla="*/ 510930 w 12191984"/>
              <a:gd name="connsiteY252" fmla="*/ 6714572 h 6857991"/>
              <a:gd name="connsiteX253" fmla="*/ 515382 w 12191984"/>
              <a:gd name="connsiteY253" fmla="*/ 6716595 h 6857991"/>
              <a:gd name="connsiteX254" fmla="*/ 518788 w 12191984"/>
              <a:gd name="connsiteY254" fmla="*/ 6717953 h 6857991"/>
              <a:gd name="connsiteX255" fmla="*/ 521546 w 12191984"/>
              <a:gd name="connsiteY255" fmla="*/ 6719420 h 6857991"/>
              <a:gd name="connsiteX256" fmla="*/ 523410 w 12191984"/>
              <a:gd name="connsiteY256" fmla="*/ 6721292 h 6857991"/>
              <a:gd name="connsiteX257" fmla="*/ 524100 w 12191984"/>
              <a:gd name="connsiteY257" fmla="*/ 6723871 h 6857991"/>
              <a:gd name="connsiteX258" fmla="*/ 516050 w 12191984"/>
              <a:gd name="connsiteY258" fmla="*/ 6729219 h 6857991"/>
              <a:gd name="connsiteX259" fmla="*/ 505055 w 12191984"/>
              <a:gd name="connsiteY259" fmla="*/ 6725544 h 6857991"/>
              <a:gd name="connsiteX260" fmla="*/ 505055 w 12191984"/>
              <a:gd name="connsiteY260" fmla="*/ 6732079 h 6857991"/>
              <a:gd name="connsiteX261" fmla="*/ 515271 w 12191984"/>
              <a:gd name="connsiteY261" fmla="*/ 6734348 h 6857991"/>
              <a:gd name="connsiteX262" fmla="*/ 520969 w 12191984"/>
              <a:gd name="connsiteY262" fmla="*/ 6733676 h 6857991"/>
              <a:gd name="connsiteX263" fmla="*/ 525778 w 12191984"/>
              <a:gd name="connsiteY263" fmla="*/ 6731633 h 6857991"/>
              <a:gd name="connsiteX264" fmla="*/ 529115 w 12191984"/>
              <a:gd name="connsiteY264" fmla="*/ 6728177 h 6857991"/>
              <a:gd name="connsiteX265" fmla="*/ 530360 w 12191984"/>
              <a:gd name="connsiteY265" fmla="*/ 6723274 h 6857991"/>
              <a:gd name="connsiteX266" fmla="*/ 529596 w 12191984"/>
              <a:gd name="connsiteY266" fmla="*/ 6719304 h 6857991"/>
              <a:gd name="connsiteX267" fmla="*/ 527416 w 12191984"/>
              <a:gd name="connsiteY267" fmla="*/ 6716355 h 6857991"/>
              <a:gd name="connsiteX268" fmla="*/ 523989 w 12191984"/>
              <a:gd name="connsiteY268" fmla="*/ 6714051 h 6857991"/>
              <a:gd name="connsiteX269" fmla="*/ 519448 w 12191984"/>
              <a:gd name="connsiteY269" fmla="*/ 6712063 h 6857991"/>
              <a:gd name="connsiteX270" fmla="*/ 516056 w 12191984"/>
              <a:gd name="connsiteY270" fmla="*/ 6710691 h 6857991"/>
              <a:gd name="connsiteX271" fmla="*/ 513524 w 12191984"/>
              <a:gd name="connsiteY271" fmla="*/ 6709279 h 6857991"/>
              <a:gd name="connsiteX272" fmla="*/ 511942 w 12191984"/>
              <a:gd name="connsiteY272" fmla="*/ 6707496 h 6857991"/>
              <a:gd name="connsiteX273" fmla="*/ 511404 w 12191984"/>
              <a:gd name="connsiteY273" fmla="*/ 6705007 h 6857991"/>
              <a:gd name="connsiteX274" fmla="*/ 511942 w 12191984"/>
              <a:gd name="connsiteY274" fmla="*/ 6702833 h 6857991"/>
              <a:gd name="connsiteX275" fmla="*/ 513468 w 12191984"/>
              <a:gd name="connsiteY275" fmla="*/ 6701146 h 6857991"/>
              <a:gd name="connsiteX276" fmla="*/ 515836 w 12191984"/>
              <a:gd name="connsiteY276" fmla="*/ 6700049 h 6857991"/>
              <a:gd name="connsiteX277" fmla="*/ 518925 w 12191984"/>
              <a:gd name="connsiteY277" fmla="*/ 6699658 h 6857991"/>
              <a:gd name="connsiteX278" fmla="*/ 528613 w 12191984"/>
              <a:gd name="connsiteY278" fmla="*/ 6702408 h 6857991"/>
              <a:gd name="connsiteX279" fmla="*/ 528613 w 12191984"/>
              <a:gd name="connsiteY279" fmla="*/ 6696243 h 6857991"/>
              <a:gd name="connsiteX280" fmla="*/ 519744 w 12191984"/>
              <a:gd name="connsiteY280" fmla="*/ 6694536 h 6857991"/>
              <a:gd name="connsiteX281" fmla="*/ 382239 w 12191984"/>
              <a:gd name="connsiteY281" fmla="*/ 6694536 h 6857991"/>
              <a:gd name="connsiteX282" fmla="*/ 376818 w 12191984"/>
              <a:gd name="connsiteY282" fmla="*/ 6695242 h 6857991"/>
              <a:gd name="connsiteX283" fmla="*/ 372139 w 12191984"/>
              <a:gd name="connsiteY283" fmla="*/ 6697341 h 6857991"/>
              <a:gd name="connsiteX284" fmla="*/ 368857 w 12191984"/>
              <a:gd name="connsiteY284" fmla="*/ 6700797 h 6857991"/>
              <a:gd name="connsiteX285" fmla="*/ 367624 w 12191984"/>
              <a:gd name="connsiteY285" fmla="*/ 6705528 h 6857991"/>
              <a:gd name="connsiteX286" fmla="*/ 368279 w 12191984"/>
              <a:gd name="connsiteY286" fmla="*/ 6709354 h 6857991"/>
              <a:gd name="connsiteX287" fmla="*/ 370220 w 12191984"/>
              <a:gd name="connsiteY287" fmla="*/ 6712269 h 6857991"/>
              <a:gd name="connsiteX288" fmla="*/ 373425 w 12191984"/>
              <a:gd name="connsiteY288" fmla="*/ 6714572 h 6857991"/>
              <a:gd name="connsiteX289" fmla="*/ 377877 w 12191984"/>
              <a:gd name="connsiteY289" fmla="*/ 6716595 h 6857991"/>
              <a:gd name="connsiteX290" fmla="*/ 381283 w 12191984"/>
              <a:gd name="connsiteY290" fmla="*/ 6717953 h 6857991"/>
              <a:gd name="connsiteX291" fmla="*/ 384042 w 12191984"/>
              <a:gd name="connsiteY291" fmla="*/ 6719420 h 6857991"/>
              <a:gd name="connsiteX292" fmla="*/ 385906 w 12191984"/>
              <a:gd name="connsiteY292" fmla="*/ 6721292 h 6857991"/>
              <a:gd name="connsiteX293" fmla="*/ 386595 w 12191984"/>
              <a:gd name="connsiteY293" fmla="*/ 6723871 h 6857991"/>
              <a:gd name="connsiteX294" fmla="*/ 378545 w 12191984"/>
              <a:gd name="connsiteY294" fmla="*/ 6729219 h 6857991"/>
              <a:gd name="connsiteX295" fmla="*/ 367550 w 12191984"/>
              <a:gd name="connsiteY295" fmla="*/ 6725544 h 6857991"/>
              <a:gd name="connsiteX296" fmla="*/ 367550 w 12191984"/>
              <a:gd name="connsiteY296" fmla="*/ 6732079 h 6857991"/>
              <a:gd name="connsiteX297" fmla="*/ 377766 w 12191984"/>
              <a:gd name="connsiteY297" fmla="*/ 6734348 h 6857991"/>
              <a:gd name="connsiteX298" fmla="*/ 383464 w 12191984"/>
              <a:gd name="connsiteY298" fmla="*/ 6733676 h 6857991"/>
              <a:gd name="connsiteX299" fmla="*/ 388273 w 12191984"/>
              <a:gd name="connsiteY299" fmla="*/ 6731633 h 6857991"/>
              <a:gd name="connsiteX300" fmla="*/ 391608 w 12191984"/>
              <a:gd name="connsiteY300" fmla="*/ 6728177 h 6857991"/>
              <a:gd name="connsiteX301" fmla="*/ 392855 w 12191984"/>
              <a:gd name="connsiteY301" fmla="*/ 6723274 h 6857991"/>
              <a:gd name="connsiteX302" fmla="*/ 392091 w 12191984"/>
              <a:gd name="connsiteY302" fmla="*/ 6719304 h 6857991"/>
              <a:gd name="connsiteX303" fmla="*/ 389911 w 12191984"/>
              <a:gd name="connsiteY303" fmla="*/ 6716355 h 6857991"/>
              <a:gd name="connsiteX304" fmla="*/ 386484 w 12191984"/>
              <a:gd name="connsiteY304" fmla="*/ 6714051 h 6857991"/>
              <a:gd name="connsiteX305" fmla="*/ 381942 w 12191984"/>
              <a:gd name="connsiteY305" fmla="*/ 6712063 h 6857991"/>
              <a:gd name="connsiteX306" fmla="*/ 378551 w 12191984"/>
              <a:gd name="connsiteY306" fmla="*/ 6710691 h 6857991"/>
              <a:gd name="connsiteX307" fmla="*/ 376019 w 12191984"/>
              <a:gd name="connsiteY307" fmla="*/ 6709279 h 6857991"/>
              <a:gd name="connsiteX308" fmla="*/ 374437 w 12191984"/>
              <a:gd name="connsiteY308" fmla="*/ 6707496 h 6857991"/>
              <a:gd name="connsiteX309" fmla="*/ 373900 w 12191984"/>
              <a:gd name="connsiteY309" fmla="*/ 6705007 h 6857991"/>
              <a:gd name="connsiteX310" fmla="*/ 374437 w 12191984"/>
              <a:gd name="connsiteY310" fmla="*/ 6702833 h 6857991"/>
              <a:gd name="connsiteX311" fmla="*/ 375964 w 12191984"/>
              <a:gd name="connsiteY311" fmla="*/ 6701146 h 6857991"/>
              <a:gd name="connsiteX312" fmla="*/ 378331 w 12191984"/>
              <a:gd name="connsiteY312" fmla="*/ 6700049 h 6857991"/>
              <a:gd name="connsiteX313" fmla="*/ 381420 w 12191984"/>
              <a:gd name="connsiteY313" fmla="*/ 6699658 h 6857991"/>
              <a:gd name="connsiteX314" fmla="*/ 391108 w 12191984"/>
              <a:gd name="connsiteY314" fmla="*/ 6702408 h 6857991"/>
              <a:gd name="connsiteX315" fmla="*/ 391108 w 12191984"/>
              <a:gd name="connsiteY315" fmla="*/ 6696243 h 6857991"/>
              <a:gd name="connsiteX316" fmla="*/ 382239 w 12191984"/>
              <a:gd name="connsiteY316" fmla="*/ 6694536 h 6857991"/>
              <a:gd name="connsiteX317" fmla="*/ 1127167 w 12191984"/>
              <a:gd name="connsiteY317" fmla="*/ 6694529 h 6857991"/>
              <a:gd name="connsiteX318" fmla="*/ 1114204 w 12191984"/>
              <a:gd name="connsiteY318" fmla="*/ 6698095 h 6857991"/>
              <a:gd name="connsiteX319" fmla="*/ 1114204 w 12191984"/>
              <a:gd name="connsiteY319" fmla="*/ 6704335 h 6857991"/>
              <a:gd name="connsiteX320" fmla="*/ 1126650 w 12191984"/>
              <a:gd name="connsiteY320" fmla="*/ 6699658 h 6857991"/>
              <a:gd name="connsiteX321" fmla="*/ 1134514 w 12191984"/>
              <a:gd name="connsiteY321" fmla="*/ 6709347 h 6857991"/>
              <a:gd name="connsiteX322" fmla="*/ 1123080 w 12191984"/>
              <a:gd name="connsiteY322" fmla="*/ 6710945 h 6857991"/>
              <a:gd name="connsiteX323" fmla="*/ 1110489 w 12191984"/>
              <a:gd name="connsiteY323" fmla="*/ 6723349 h 6857991"/>
              <a:gd name="connsiteX324" fmla="*/ 1113709 w 12191984"/>
              <a:gd name="connsiteY324" fmla="*/ 6731331 h 6857991"/>
              <a:gd name="connsiteX325" fmla="*/ 1122633 w 12191984"/>
              <a:gd name="connsiteY325" fmla="*/ 6734341 h 6857991"/>
              <a:gd name="connsiteX326" fmla="*/ 1134370 w 12191984"/>
              <a:gd name="connsiteY326" fmla="*/ 6727512 h 6857991"/>
              <a:gd name="connsiteX327" fmla="*/ 1134521 w 12191984"/>
              <a:gd name="connsiteY327" fmla="*/ 6727512 h 6857991"/>
              <a:gd name="connsiteX328" fmla="*/ 1134521 w 12191984"/>
              <a:gd name="connsiteY328" fmla="*/ 6733450 h 6857991"/>
              <a:gd name="connsiteX329" fmla="*/ 1140617 w 12191984"/>
              <a:gd name="connsiteY329" fmla="*/ 6733450 h 6857991"/>
              <a:gd name="connsiteX330" fmla="*/ 1140617 w 12191984"/>
              <a:gd name="connsiteY330" fmla="*/ 6708716 h 6857991"/>
              <a:gd name="connsiteX331" fmla="*/ 1127167 w 12191984"/>
              <a:gd name="connsiteY331" fmla="*/ 6694529 h 6857991"/>
              <a:gd name="connsiteX332" fmla="*/ 217997 w 12191984"/>
              <a:gd name="connsiteY332" fmla="*/ 6689860 h 6857991"/>
              <a:gd name="connsiteX333" fmla="*/ 205104 w 12191984"/>
              <a:gd name="connsiteY333" fmla="*/ 6694687 h 6857991"/>
              <a:gd name="connsiteX334" fmla="*/ 200150 w 12191984"/>
              <a:gd name="connsiteY334" fmla="*/ 6707606 h 6857991"/>
              <a:gd name="connsiteX335" fmla="*/ 204994 w 12191984"/>
              <a:gd name="connsiteY335" fmla="*/ 6719229 h 6857991"/>
              <a:gd name="connsiteX336" fmla="*/ 216993 w 12191984"/>
              <a:gd name="connsiteY336" fmla="*/ 6723871 h 6857991"/>
              <a:gd name="connsiteX337" fmla="*/ 226233 w 12191984"/>
              <a:gd name="connsiteY337" fmla="*/ 6721306 h 6857991"/>
              <a:gd name="connsiteX338" fmla="*/ 226233 w 12191984"/>
              <a:gd name="connsiteY338" fmla="*/ 6716246 h 6857991"/>
              <a:gd name="connsiteX339" fmla="*/ 217812 w 12191984"/>
              <a:gd name="connsiteY339" fmla="*/ 6719140 h 6857991"/>
              <a:gd name="connsiteX340" fmla="*/ 208964 w 12191984"/>
              <a:gd name="connsiteY340" fmla="*/ 6715834 h 6857991"/>
              <a:gd name="connsiteX341" fmla="*/ 205482 w 12191984"/>
              <a:gd name="connsiteY341" fmla="*/ 6707037 h 6857991"/>
              <a:gd name="connsiteX342" fmla="*/ 208888 w 12191984"/>
              <a:gd name="connsiteY342" fmla="*/ 6698054 h 6857991"/>
              <a:gd name="connsiteX343" fmla="*/ 217550 w 12191984"/>
              <a:gd name="connsiteY343" fmla="*/ 6694715 h 6857991"/>
              <a:gd name="connsiteX344" fmla="*/ 226081 w 12191984"/>
              <a:gd name="connsiteY344" fmla="*/ 6697389 h 6857991"/>
              <a:gd name="connsiteX345" fmla="*/ 226081 w 12191984"/>
              <a:gd name="connsiteY345" fmla="*/ 6691828 h 6857991"/>
              <a:gd name="connsiteX346" fmla="*/ 217997 w 12191984"/>
              <a:gd name="connsiteY346" fmla="*/ 6689860 h 6857991"/>
              <a:gd name="connsiteX347" fmla="*/ 1159613 w 12191984"/>
              <a:gd name="connsiteY347" fmla="*/ 6684243 h 6857991"/>
              <a:gd name="connsiteX348" fmla="*/ 1153503 w 12191984"/>
              <a:gd name="connsiteY348" fmla="*/ 6686211 h 6857991"/>
              <a:gd name="connsiteX349" fmla="*/ 1153503 w 12191984"/>
              <a:gd name="connsiteY349" fmla="*/ 6695496 h 6857991"/>
              <a:gd name="connsiteX350" fmla="*/ 1146947 w 12191984"/>
              <a:gd name="connsiteY350" fmla="*/ 6695496 h 6857991"/>
              <a:gd name="connsiteX351" fmla="*/ 1146947 w 12191984"/>
              <a:gd name="connsiteY351" fmla="*/ 6700693 h 6857991"/>
              <a:gd name="connsiteX352" fmla="*/ 1153503 w 12191984"/>
              <a:gd name="connsiteY352" fmla="*/ 6700693 h 6857991"/>
              <a:gd name="connsiteX353" fmla="*/ 1153503 w 12191984"/>
              <a:gd name="connsiteY353" fmla="*/ 6723198 h 6857991"/>
              <a:gd name="connsiteX354" fmla="*/ 1163528 w 12191984"/>
              <a:gd name="connsiteY354" fmla="*/ 6734334 h 6857991"/>
              <a:gd name="connsiteX355" fmla="*/ 1169231 w 12191984"/>
              <a:gd name="connsiteY355" fmla="*/ 6733148 h 6857991"/>
              <a:gd name="connsiteX356" fmla="*/ 1169231 w 12191984"/>
              <a:gd name="connsiteY356" fmla="*/ 6727950 h 6857991"/>
              <a:gd name="connsiteX357" fmla="*/ 1165241 w 12191984"/>
              <a:gd name="connsiteY357" fmla="*/ 6729212 h 6857991"/>
              <a:gd name="connsiteX358" fmla="*/ 1160920 w 12191984"/>
              <a:gd name="connsiteY358" fmla="*/ 6727580 h 6857991"/>
              <a:gd name="connsiteX359" fmla="*/ 1159613 w 12191984"/>
              <a:gd name="connsiteY359" fmla="*/ 6722122 h 6857991"/>
              <a:gd name="connsiteX360" fmla="*/ 1159613 w 12191984"/>
              <a:gd name="connsiteY360" fmla="*/ 6700693 h 6857991"/>
              <a:gd name="connsiteX361" fmla="*/ 1169224 w 12191984"/>
              <a:gd name="connsiteY361" fmla="*/ 6700693 h 6857991"/>
              <a:gd name="connsiteX362" fmla="*/ 1169224 w 12191984"/>
              <a:gd name="connsiteY362" fmla="*/ 6695496 h 6857991"/>
              <a:gd name="connsiteX363" fmla="*/ 1159613 w 12191984"/>
              <a:gd name="connsiteY363" fmla="*/ 6695496 h 6857991"/>
              <a:gd name="connsiteX364" fmla="*/ 761187 w 12191984"/>
              <a:gd name="connsiteY364" fmla="*/ 6684243 h 6857991"/>
              <a:gd name="connsiteX365" fmla="*/ 755076 w 12191984"/>
              <a:gd name="connsiteY365" fmla="*/ 6686211 h 6857991"/>
              <a:gd name="connsiteX366" fmla="*/ 755076 w 12191984"/>
              <a:gd name="connsiteY366" fmla="*/ 6695496 h 6857991"/>
              <a:gd name="connsiteX367" fmla="*/ 748520 w 12191984"/>
              <a:gd name="connsiteY367" fmla="*/ 6695496 h 6857991"/>
              <a:gd name="connsiteX368" fmla="*/ 748520 w 12191984"/>
              <a:gd name="connsiteY368" fmla="*/ 6700693 h 6857991"/>
              <a:gd name="connsiteX369" fmla="*/ 755076 w 12191984"/>
              <a:gd name="connsiteY369" fmla="*/ 6700693 h 6857991"/>
              <a:gd name="connsiteX370" fmla="*/ 755076 w 12191984"/>
              <a:gd name="connsiteY370" fmla="*/ 6723198 h 6857991"/>
              <a:gd name="connsiteX371" fmla="*/ 765101 w 12191984"/>
              <a:gd name="connsiteY371" fmla="*/ 6734334 h 6857991"/>
              <a:gd name="connsiteX372" fmla="*/ 770804 w 12191984"/>
              <a:gd name="connsiteY372" fmla="*/ 6733148 h 6857991"/>
              <a:gd name="connsiteX373" fmla="*/ 770804 w 12191984"/>
              <a:gd name="connsiteY373" fmla="*/ 6727950 h 6857991"/>
              <a:gd name="connsiteX374" fmla="*/ 766814 w 12191984"/>
              <a:gd name="connsiteY374" fmla="*/ 6729212 h 6857991"/>
              <a:gd name="connsiteX375" fmla="*/ 762493 w 12191984"/>
              <a:gd name="connsiteY375" fmla="*/ 6727580 h 6857991"/>
              <a:gd name="connsiteX376" fmla="*/ 761187 w 12191984"/>
              <a:gd name="connsiteY376" fmla="*/ 6722122 h 6857991"/>
              <a:gd name="connsiteX377" fmla="*/ 761187 w 12191984"/>
              <a:gd name="connsiteY377" fmla="*/ 6700693 h 6857991"/>
              <a:gd name="connsiteX378" fmla="*/ 770797 w 12191984"/>
              <a:gd name="connsiteY378" fmla="*/ 6700693 h 6857991"/>
              <a:gd name="connsiteX379" fmla="*/ 770797 w 12191984"/>
              <a:gd name="connsiteY379" fmla="*/ 6695496 h 6857991"/>
              <a:gd name="connsiteX380" fmla="*/ 761187 w 12191984"/>
              <a:gd name="connsiteY380" fmla="*/ 6695496 h 6857991"/>
              <a:gd name="connsiteX381" fmla="*/ 352007 w 12191984"/>
              <a:gd name="connsiteY381" fmla="*/ 6684243 h 6857991"/>
              <a:gd name="connsiteX382" fmla="*/ 345898 w 12191984"/>
              <a:gd name="connsiteY382" fmla="*/ 6686211 h 6857991"/>
              <a:gd name="connsiteX383" fmla="*/ 345898 w 12191984"/>
              <a:gd name="connsiteY383" fmla="*/ 6695496 h 6857991"/>
              <a:gd name="connsiteX384" fmla="*/ 339341 w 12191984"/>
              <a:gd name="connsiteY384" fmla="*/ 6695496 h 6857991"/>
              <a:gd name="connsiteX385" fmla="*/ 339341 w 12191984"/>
              <a:gd name="connsiteY385" fmla="*/ 6700693 h 6857991"/>
              <a:gd name="connsiteX386" fmla="*/ 345898 w 12191984"/>
              <a:gd name="connsiteY386" fmla="*/ 6700693 h 6857991"/>
              <a:gd name="connsiteX387" fmla="*/ 345898 w 12191984"/>
              <a:gd name="connsiteY387" fmla="*/ 6723198 h 6857991"/>
              <a:gd name="connsiteX388" fmla="*/ 355922 w 12191984"/>
              <a:gd name="connsiteY388" fmla="*/ 6734334 h 6857991"/>
              <a:gd name="connsiteX389" fmla="*/ 361624 w 12191984"/>
              <a:gd name="connsiteY389" fmla="*/ 6733148 h 6857991"/>
              <a:gd name="connsiteX390" fmla="*/ 361624 w 12191984"/>
              <a:gd name="connsiteY390" fmla="*/ 6727950 h 6857991"/>
              <a:gd name="connsiteX391" fmla="*/ 357635 w 12191984"/>
              <a:gd name="connsiteY391" fmla="*/ 6729212 h 6857991"/>
              <a:gd name="connsiteX392" fmla="*/ 353314 w 12191984"/>
              <a:gd name="connsiteY392" fmla="*/ 6727580 h 6857991"/>
              <a:gd name="connsiteX393" fmla="*/ 352007 w 12191984"/>
              <a:gd name="connsiteY393" fmla="*/ 6722122 h 6857991"/>
              <a:gd name="connsiteX394" fmla="*/ 352007 w 12191984"/>
              <a:gd name="connsiteY394" fmla="*/ 6700693 h 6857991"/>
              <a:gd name="connsiteX395" fmla="*/ 361618 w 12191984"/>
              <a:gd name="connsiteY395" fmla="*/ 6700693 h 6857991"/>
              <a:gd name="connsiteX396" fmla="*/ 361618 w 12191984"/>
              <a:gd name="connsiteY396" fmla="*/ 6695496 h 6857991"/>
              <a:gd name="connsiteX397" fmla="*/ 352007 w 12191984"/>
              <a:gd name="connsiteY397" fmla="*/ 6695496 h 6857991"/>
              <a:gd name="connsiteX398" fmla="*/ 216133 w 12191984"/>
              <a:gd name="connsiteY398" fmla="*/ 6682317 h 6857991"/>
              <a:gd name="connsiteX399" fmla="*/ 233546 w 12191984"/>
              <a:gd name="connsiteY399" fmla="*/ 6689524 h 6857991"/>
              <a:gd name="connsiteX400" fmla="*/ 240757 w 12191984"/>
              <a:gd name="connsiteY400" fmla="*/ 6706900 h 6857991"/>
              <a:gd name="connsiteX401" fmla="*/ 233546 w 12191984"/>
              <a:gd name="connsiteY401" fmla="*/ 6724262 h 6857991"/>
              <a:gd name="connsiteX402" fmla="*/ 216133 w 12191984"/>
              <a:gd name="connsiteY402" fmla="*/ 6731448 h 6857991"/>
              <a:gd name="connsiteX403" fmla="*/ 198698 w 12191984"/>
              <a:gd name="connsiteY403" fmla="*/ 6724262 h 6857991"/>
              <a:gd name="connsiteX404" fmla="*/ 191474 w 12191984"/>
              <a:gd name="connsiteY404" fmla="*/ 6706900 h 6857991"/>
              <a:gd name="connsiteX405" fmla="*/ 198698 w 12191984"/>
              <a:gd name="connsiteY405" fmla="*/ 6689524 h 6857991"/>
              <a:gd name="connsiteX406" fmla="*/ 216133 w 12191984"/>
              <a:gd name="connsiteY406" fmla="*/ 6682317 h 6857991"/>
              <a:gd name="connsiteX407" fmla="*/ 622483 w 12191984"/>
              <a:gd name="connsiteY407" fmla="*/ 6680273 h 6857991"/>
              <a:gd name="connsiteX408" fmla="*/ 622483 w 12191984"/>
              <a:gd name="connsiteY408" fmla="*/ 6733519 h 6857991"/>
              <a:gd name="connsiteX409" fmla="*/ 650795 w 12191984"/>
              <a:gd name="connsiteY409" fmla="*/ 6733519 h 6857991"/>
              <a:gd name="connsiteX410" fmla="*/ 650803 w 12191984"/>
              <a:gd name="connsiteY410" fmla="*/ 6733519 h 6857991"/>
              <a:gd name="connsiteX411" fmla="*/ 650803 w 12191984"/>
              <a:gd name="connsiteY411" fmla="*/ 6727875 h 6857991"/>
              <a:gd name="connsiteX412" fmla="*/ 628744 w 12191984"/>
              <a:gd name="connsiteY412" fmla="*/ 6727875 h 6857991"/>
              <a:gd name="connsiteX413" fmla="*/ 628744 w 12191984"/>
              <a:gd name="connsiteY413" fmla="*/ 6709237 h 6857991"/>
              <a:gd name="connsiteX414" fmla="*/ 648043 w 12191984"/>
              <a:gd name="connsiteY414" fmla="*/ 6709237 h 6857991"/>
              <a:gd name="connsiteX415" fmla="*/ 648043 w 12191984"/>
              <a:gd name="connsiteY415" fmla="*/ 6703628 h 6857991"/>
              <a:gd name="connsiteX416" fmla="*/ 628744 w 12191984"/>
              <a:gd name="connsiteY416" fmla="*/ 6703628 h 6857991"/>
              <a:gd name="connsiteX417" fmla="*/ 628744 w 12191984"/>
              <a:gd name="connsiteY417" fmla="*/ 6685916 h 6857991"/>
              <a:gd name="connsiteX418" fmla="*/ 649605 w 12191984"/>
              <a:gd name="connsiteY418" fmla="*/ 6685916 h 6857991"/>
              <a:gd name="connsiteX419" fmla="*/ 649605 w 12191984"/>
              <a:gd name="connsiteY419" fmla="*/ 6680273 h 6857991"/>
              <a:gd name="connsiteX420" fmla="*/ 257757 w 12191984"/>
              <a:gd name="connsiteY420" fmla="*/ 6680273 h 6857991"/>
              <a:gd name="connsiteX421" fmla="*/ 257757 w 12191984"/>
              <a:gd name="connsiteY421" fmla="*/ 6733519 h 6857991"/>
              <a:gd name="connsiteX422" fmla="*/ 263791 w 12191984"/>
              <a:gd name="connsiteY422" fmla="*/ 6733519 h 6857991"/>
              <a:gd name="connsiteX423" fmla="*/ 263791 w 12191984"/>
              <a:gd name="connsiteY423" fmla="*/ 6697875 h 6857991"/>
              <a:gd name="connsiteX424" fmla="*/ 263495 w 12191984"/>
              <a:gd name="connsiteY424" fmla="*/ 6687439 h 6857991"/>
              <a:gd name="connsiteX425" fmla="*/ 263647 w 12191984"/>
              <a:gd name="connsiteY425" fmla="*/ 6687439 h 6857991"/>
              <a:gd name="connsiteX426" fmla="*/ 265249 w 12191984"/>
              <a:gd name="connsiteY426" fmla="*/ 6692897 h 6857991"/>
              <a:gd name="connsiteX427" fmla="*/ 283468 w 12191984"/>
              <a:gd name="connsiteY427" fmla="*/ 6733519 h 6857991"/>
              <a:gd name="connsiteX428" fmla="*/ 286523 w 12191984"/>
              <a:gd name="connsiteY428" fmla="*/ 6733519 h 6857991"/>
              <a:gd name="connsiteX429" fmla="*/ 304776 w 12191984"/>
              <a:gd name="connsiteY429" fmla="*/ 6692602 h 6857991"/>
              <a:gd name="connsiteX430" fmla="*/ 306379 w 12191984"/>
              <a:gd name="connsiteY430" fmla="*/ 6687439 h 6857991"/>
              <a:gd name="connsiteX431" fmla="*/ 306530 w 12191984"/>
              <a:gd name="connsiteY431" fmla="*/ 6687439 h 6857991"/>
              <a:gd name="connsiteX432" fmla="*/ 306007 w 12191984"/>
              <a:gd name="connsiteY432" fmla="*/ 6697800 h 6857991"/>
              <a:gd name="connsiteX433" fmla="*/ 306007 w 12191984"/>
              <a:gd name="connsiteY433" fmla="*/ 6733519 h 6857991"/>
              <a:gd name="connsiteX434" fmla="*/ 312227 w 12191984"/>
              <a:gd name="connsiteY434" fmla="*/ 6733519 h 6857991"/>
              <a:gd name="connsiteX435" fmla="*/ 312227 w 12191984"/>
              <a:gd name="connsiteY435" fmla="*/ 6680273 h 6857991"/>
              <a:gd name="connsiteX436" fmla="*/ 304404 w 12191984"/>
              <a:gd name="connsiteY436" fmla="*/ 6680273 h 6857991"/>
              <a:gd name="connsiteX437" fmla="*/ 287679 w 12191984"/>
              <a:gd name="connsiteY437" fmla="*/ 6717253 h 6857991"/>
              <a:gd name="connsiteX438" fmla="*/ 285106 w 12191984"/>
              <a:gd name="connsiteY438" fmla="*/ 6723788 h 6857991"/>
              <a:gd name="connsiteX439" fmla="*/ 284878 w 12191984"/>
              <a:gd name="connsiteY439" fmla="*/ 6723788 h 6857991"/>
              <a:gd name="connsiteX440" fmla="*/ 282423 w 12191984"/>
              <a:gd name="connsiteY440" fmla="*/ 6717404 h 6857991"/>
              <a:gd name="connsiteX441" fmla="*/ 266027 w 12191984"/>
              <a:gd name="connsiteY441" fmla="*/ 6680273 h 6857991"/>
              <a:gd name="connsiteX442" fmla="*/ 905738 w 12191984"/>
              <a:gd name="connsiteY442" fmla="*/ 6679375 h 6857991"/>
              <a:gd name="connsiteX443" fmla="*/ 886178 w 12191984"/>
              <a:gd name="connsiteY443" fmla="*/ 6687247 h 6857991"/>
              <a:gd name="connsiteX444" fmla="*/ 878465 w 12191984"/>
              <a:gd name="connsiteY444" fmla="*/ 6707894 h 6857991"/>
              <a:gd name="connsiteX445" fmla="*/ 885318 w 12191984"/>
              <a:gd name="connsiteY445" fmla="*/ 6727094 h 6857991"/>
              <a:gd name="connsiteX446" fmla="*/ 903571 w 12191984"/>
              <a:gd name="connsiteY446" fmla="*/ 6734410 h 6857991"/>
              <a:gd name="connsiteX447" fmla="*/ 918321 w 12191984"/>
              <a:gd name="connsiteY447" fmla="*/ 6731290 h 6857991"/>
              <a:gd name="connsiteX448" fmla="*/ 918328 w 12191984"/>
              <a:gd name="connsiteY448" fmla="*/ 6731290 h 6857991"/>
              <a:gd name="connsiteX449" fmla="*/ 918328 w 12191984"/>
              <a:gd name="connsiteY449" fmla="*/ 6725229 h 6857991"/>
              <a:gd name="connsiteX450" fmla="*/ 904396 w 12191984"/>
              <a:gd name="connsiteY450" fmla="*/ 6728794 h 6857991"/>
              <a:gd name="connsiteX451" fmla="*/ 890368 w 12191984"/>
              <a:gd name="connsiteY451" fmla="*/ 6723021 h 6857991"/>
              <a:gd name="connsiteX452" fmla="*/ 885022 w 12191984"/>
              <a:gd name="connsiteY452" fmla="*/ 6707517 h 6857991"/>
              <a:gd name="connsiteX453" fmla="*/ 890739 w 12191984"/>
              <a:gd name="connsiteY453" fmla="*/ 6691142 h 6857991"/>
              <a:gd name="connsiteX454" fmla="*/ 905662 w 12191984"/>
              <a:gd name="connsiteY454" fmla="*/ 6685018 h 6857991"/>
              <a:gd name="connsiteX455" fmla="*/ 918328 w 12191984"/>
              <a:gd name="connsiteY455" fmla="*/ 6688214 h 6857991"/>
              <a:gd name="connsiteX456" fmla="*/ 918328 w 12191984"/>
              <a:gd name="connsiteY456" fmla="*/ 6681569 h 6857991"/>
              <a:gd name="connsiteX457" fmla="*/ 905738 w 12191984"/>
              <a:gd name="connsiteY457" fmla="*/ 6679375 h 6857991"/>
              <a:gd name="connsiteX458" fmla="*/ 216140 w 12191984"/>
              <a:gd name="connsiteY458" fmla="*/ 6679046 h 6857991"/>
              <a:gd name="connsiteX459" fmla="*/ 196373 w 12191984"/>
              <a:gd name="connsiteY459" fmla="*/ 6687199 h 6857991"/>
              <a:gd name="connsiteX460" fmla="*/ 188192 w 12191984"/>
              <a:gd name="connsiteY460" fmla="*/ 6706900 h 6857991"/>
              <a:gd name="connsiteX461" fmla="*/ 196366 w 12191984"/>
              <a:gd name="connsiteY461" fmla="*/ 6726593 h 6857991"/>
              <a:gd name="connsiteX462" fmla="*/ 216133 w 12191984"/>
              <a:gd name="connsiteY462" fmla="*/ 6734746 h 6857991"/>
              <a:gd name="connsiteX463" fmla="*/ 235865 w 12191984"/>
              <a:gd name="connsiteY463" fmla="*/ 6726600 h 6857991"/>
              <a:gd name="connsiteX464" fmla="*/ 244045 w 12191984"/>
              <a:gd name="connsiteY464" fmla="*/ 6706900 h 6857991"/>
              <a:gd name="connsiteX465" fmla="*/ 235865 w 12191984"/>
              <a:gd name="connsiteY465" fmla="*/ 6687199 h 6857991"/>
              <a:gd name="connsiteX466" fmla="*/ 216140 w 12191984"/>
              <a:gd name="connsiteY466" fmla="*/ 6679046 h 6857991"/>
              <a:gd name="connsiteX467" fmla="*/ 1180590 w 12191984"/>
              <a:gd name="connsiteY467" fmla="*/ 6677935 h 6857991"/>
              <a:gd name="connsiteX468" fmla="*/ 1177796 w 12191984"/>
              <a:gd name="connsiteY468" fmla="*/ 6679066 h 6857991"/>
              <a:gd name="connsiteX469" fmla="*/ 1176640 w 12191984"/>
              <a:gd name="connsiteY469" fmla="*/ 6681905 h 6857991"/>
              <a:gd name="connsiteX470" fmla="*/ 1177796 w 12191984"/>
              <a:gd name="connsiteY470" fmla="*/ 6684730 h 6857991"/>
              <a:gd name="connsiteX471" fmla="*/ 1180590 w 12191984"/>
              <a:gd name="connsiteY471" fmla="*/ 6685841 h 6857991"/>
              <a:gd name="connsiteX472" fmla="*/ 1183439 w 12191984"/>
              <a:gd name="connsiteY472" fmla="*/ 6684689 h 6857991"/>
              <a:gd name="connsiteX473" fmla="*/ 1184615 w 12191984"/>
              <a:gd name="connsiteY473" fmla="*/ 6681905 h 6857991"/>
              <a:gd name="connsiteX474" fmla="*/ 1183439 w 12191984"/>
              <a:gd name="connsiteY474" fmla="*/ 6679066 h 6857991"/>
              <a:gd name="connsiteX475" fmla="*/ 1180590 w 12191984"/>
              <a:gd name="connsiteY475" fmla="*/ 6677935 h 6857991"/>
              <a:gd name="connsiteX476" fmla="*/ 808165 w 12191984"/>
              <a:gd name="connsiteY476" fmla="*/ 6677935 h 6857991"/>
              <a:gd name="connsiteX477" fmla="*/ 805370 w 12191984"/>
              <a:gd name="connsiteY477" fmla="*/ 6679066 h 6857991"/>
              <a:gd name="connsiteX478" fmla="*/ 804214 w 12191984"/>
              <a:gd name="connsiteY478" fmla="*/ 6681905 h 6857991"/>
              <a:gd name="connsiteX479" fmla="*/ 805370 w 12191984"/>
              <a:gd name="connsiteY479" fmla="*/ 6684730 h 6857991"/>
              <a:gd name="connsiteX480" fmla="*/ 808165 w 12191984"/>
              <a:gd name="connsiteY480" fmla="*/ 6685841 h 6857991"/>
              <a:gd name="connsiteX481" fmla="*/ 811012 w 12191984"/>
              <a:gd name="connsiteY481" fmla="*/ 6684689 h 6857991"/>
              <a:gd name="connsiteX482" fmla="*/ 812188 w 12191984"/>
              <a:gd name="connsiteY482" fmla="*/ 6681905 h 6857991"/>
              <a:gd name="connsiteX483" fmla="*/ 811012 w 12191984"/>
              <a:gd name="connsiteY483" fmla="*/ 6679066 h 6857991"/>
              <a:gd name="connsiteX484" fmla="*/ 808165 w 12191984"/>
              <a:gd name="connsiteY484" fmla="*/ 6677935 h 6857991"/>
              <a:gd name="connsiteX485" fmla="*/ 585359 w 12191984"/>
              <a:gd name="connsiteY485" fmla="*/ 6677935 h 6857991"/>
              <a:gd name="connsiteX486" fmla="*/ 582565 w 12191984"/>
              <a:gd name="connsiteY486" fmla="*/ 6679066 h 6857991"/>
              <a:gd name="connsiteX487" fmla="*/ 581409 w 12191984"/>
              <a:gd name="connsiteY487" fmla="*/ 6681905 h 6857991"/>
              <a:gd name="connsiteX488" fmla="*/ 582565 w 12191984"/>
              <a:gd name="connsiteY488" fmla="*/ 6684730 h 6857991"/>
              <a:gd name="connsiteX489" fmla="*/ 585359 w 12191984"/>
              <a:gd name="connsiteY489" fmla="*/ 6685841 h 6857991"/>
              <a:gd name="connsiteX490" fmla="*/ 588208 w 12191984"/>
              <a:gd name="connsiteY490" fmla="*/ 6684689 h 6857991"/>
              <a:gd name="connsiteX491" fmla="*/ 589384 w 12191984"/>
              <a:gd name="connsiteY491" fmla="*/ 6681905 h 6857991"/>
              <a:gd name="connsiteX492" fmla="*/ 588208 w 12191984"/>
              <a:gd name="connsiteY492" fmla="*/ 6679066 h 6857991"/>
              <a:gd name="connsiteX493" fmla="*/ 585359 w 12191984"/>
              <a:gd name="connsiteY493" fmla="*/ 6677935 h 6857991"/>
              <a:gd name="connsiteX494" fmla="*/ 492169 w 12191984"/>
              <a:gd name="connsiteY494" fmla="*/ 6677935 h 6857991"/>
              <a:gd name="connsiteX495" fmla="*/ 489376 w 12191984"/>
              <a:gd name="connsiteY495" fmla="*/ 6679066 h 6857991"/>
              <a:gd name="connsiteX496" fmla="*/ 488220 w 12191984"/>
              <a:gd name="connsiteY496" fmla="*/ 6681905 h 6857991"/>
              <a:gd name="connsiteX497" fmla="*/ 489376 w 12191984"/>
              <a:gd name="connsiteY497" fmla="*/ 6684730 h 6857991"/>
              <a:gd name="connsiteX498" fmla="*/ 492169 w 12191984"/>
              <a:gd name="connsiteY498" fmla="*/ 6685841 h 6857991"/>
              <a:gd name="connsiteX499" fmla="*/ 495018 w 12191984"/>
              <a:gd name="connsiteY499" fmla="*/ 6684689 h 6857991"/>
              <a:gd name="connsiteX500" fmla="*/ 496194 w 12191984"/>
              <a:gd name="connsiteY500" fmla="*/ 6681905 h 6857991"/>
              <a:gd name="connsiteX501" fmla="*/ 495018 w 12191984"/>
              <a:gd name="connsiteY501" fmla="*/ 6679066 h 6857991"/>
              <a:gd name="connsiteX502" fmla="*/ 492169 w 12191984"/>
              <a:gd name="connsiteY502" fmla="*/ 6677935 h 6857991"/>
              <a:gd name="connsiteX503" fmla="*/ 328732 w 12191984"/>
              <a:gd name="connsiteY503" fmla="*/ 6677935 h 6857991"/>
              <a:gd name="connsiteX504" fmla="*/ 325939 w 12191984"/>
              <a:gd name="connsiteY504" fmla="*/ 6679066 h 6857991"/>
              <a:gd name="connsiteX505" fmla="*/ 324783 w 12191984"/>
              <a:gd name="connsiteY505" fmla="*/ 6681905 h 6857991"/>
              <a:gd name="connsiteX506" fmla="*/ 325939 w 12191984"/>
              <a:gd name="connsiteY506" fmla="*/ 6684730 h 6857991"/>
              <a:gd name="connsiteX507" fmla="*/ 328732 w 12191984"/>
              <a:gd name="connsiteY507" fmla="*/ 6685841 h 6857991"/>
              <a:gd name="connsiteX508" fmla="*/ 331581 w 12191984"/>
              <a:gd name="connsiteY508" fmla="*/ 6684689 h 6857991"/>
              <a:gd name="connsiteX509" fmla="*/ 332757 w 12191984"/>
              <a:gd name="connsiteY509" fmla="*/ 6681905 h 6857991"/>
              <a:gd name="connsiteX510" fmla="*/ 331581 w 12191984"/>
              <a:gd name="connsiteY510" fmla="*/ 6679066 h 6857991"/>
              <a:gd name="connsiteX511" fmla="*/ 328732 w 12191984"/>
              <a:gd name="connsiteY511" fmla="*/ 6677935 h 6857991"/>
              <a:gd name="connsiteX512" fmla="*/ 659876 w 12191984"/>
              <a:gd name="connsiteY512" fmla="*/ 6677229 h 6857991"/>
              <a:gd name="connsiteX513" fmla="*/ 659876 w 12191984"/>
              <a:gd name="connsiteY513" fmla="*/ 6733519 h 6857991"/>
              <a:gd name="connsiteX514" fmla="*/ 665985 w 12191984"/>
              <a:gd name="connsiteY514" fmla="*/ 6733519 h 6857991"/>
              <a:gd name="connsiteX515" fmla="*/ 665985 w 12191984"/>
              <a:gd name="connsiteY515" fmla="*/ 6677229 h 6857991"/>
              <a:gd name="connsiteX516" fmla="*/ 539429 w 12191984"/>
              <a:gd name="connsiteY516" fmla="*/ 6677229 h 6857991"/>
              <a:gd name="connsiteX517" fmla="*/ 539429 w 12191984"/>
              <a:gd name="connsiteY517" fmla="*/ 6733519 h 6857991"/>
              <a:gd name="connsiteX518" fmla="*/ 545538 w 12191984"/>
              <a:gd name="connsiteY518" fmla="*/ 6733519 h 6857991"/>
              <a:gd name="connsiteX519" fmla="*/ 545538 w 12191984"/>
              <a:gd name="connsiteY519" fmla="*/ 6711981 h 6857991"/>
              <a:gd name="connsiteX520" fmla="*/ 548592 w 12191984"/>
              <a:gd name="connsiteY520" fmla="*/ 6703163 h 6857991"/>
              <a:gd name="connsiteX521" fmla="*/ 556120 w 12191984"/>
              <a:gd name="connsiteY521" fmla="*/ 6699727 h 6857991"/>
              <a:gd name="connsiteX522" fmla="*/ 564987 w 12191984"/>
              <a:gd name="connsiteY522" fmla="*/ 6711611 h 6857991"/>
              <a:gd name="connsiteX523" fmla="*/ 564987 w 12191984"/>
              <a:gd name="connsiteY523" fmla="*/ 6733519 h 6857991"/>
              <a:gd name="connsiteX524" fmla="*/ 571098 w 12191984"/>
              <a:gd name="connsiteY524" fmla="*/ 6733519 h 6857991"/>
              <a:gd name="connsiteX525" fmla="*/ 571104 w 12191984"/>
              <a:gd name="connsiteY525" fmla="*/ 6733519 h 6857991"/>
              <a:gd name="connsiteX526" fmla="*/ 571104 w 12191984"/>
              <a:gd name="connsiteY526" fmla="*/ 6710088 h 6857991"/>
              <a:gd name="connsiteX527" fmla="*/ 558212 w 12191984"/>
              <a:gd name="connsiteY527" fmla="*/ 6694605 h 6857991"/>
              <a:gd name="connsiteX528" fmla="*/ 545689 w 12191984"/>
              <a:gd name="connsiteY528" fmla="*/ 6701812 h 6857991"/>
              <a:gd name="connsiteX529" fmla="*/ 545538 w 12191984"/>
              <a:gd name="connsiteY529" fmla="*/ 6701812 h 6857991"/>
              <a:gd name="connsiteX530" fmla="*/ 545538 w 12191984"/>
              <a:gd name="connsiteY530" fmla="*/ 6677229 h 6857991"/>
              <a:gd name="connsiteX531" fmla="*/ 444715 w 12191984"/>
              <a:gd name="connsiteY531" fmla="*/ 6677229 h 6857991"/>
              <a:gd name="connsiteX532" fmla="*/ 444715 w 12191984"/>
              <a:gd name="connsiteY532" fmla="*/ 6733519 h 6857991"/>
              <a:gd name="connsiteX533" fmla="*/ 450826 w 12191984"/>
              <a:gd name="connsiteY533" fmla="*/ 6733519 h 6857991"/>
              <a:gd name="connsiteX534" fmla="*/ 450826 w 12191984"/>
              <a:gd name="connsiteY534" fmla="*/ 6728027 h 6857991"/>
              <a:gd name="connsiteX535" fmla="*/ 450977 w 12191984"/>
              <a:gd name="connsiteY535" fmla="*/ 6728027 h 6857991"/>
              <a:gd name="connsiteX536" fmla="*/ 462412 w 12191984"/>
              <a:gd name="connsiteY536" fmla="*/ 6734410 h 6857991"/>
              <a:gd name="connsiteX537" fmla="*/ 475153 w 12191984"/>
              <a:gd name="connsiteY537" fmla="*/ 6728671 h 6857991"/>
              <a:gd name="connsiteX538" fmla="*/ 479811 w 12191984"/>
              <a:gd name="connsiteY538" fmla="*/ 6713393 h 6857991"/>
              <a:gd name="connsiteX539" fmla="*/ 475656 w 12191984"/>
              <a:gd name="connsiteY539" fmla="*/ 6699713 h 6857991"/>
              <a:gd name="connsiteX540" fmla="*/ 464166 w 12191984"/>
              <a:gd name="connsiteY540" fmla="*/ 6694605 h 6857991"/>
              <a:gd name="connsiteX541" fmla="*/ 450977 w 12191984"/>
              <a:gd name="connsiteY541" fmla="*/ 6702182 h 6857991"/>
              <a:gd name="connsiteX542" fmla="*/ 450826 w 12191984"/>
              <a:gd name="connsiteY542" fmla="*/ 6702182 h 6857991"/>
              <a:gd name="connsiteX543" fmla="*/ 450826 w 12191984"/>
              <a:gd name="connsiteY543" fmla="*/ 6677229 h 6857991"/>
              <a:gd name="connsiteX544" fmla="*/ 3929434 w 12191984"/>
              <a:gd name="connsiteY544" fmla="*/ 2909469 h 6857991"/>
              <a:gd name="connsiteX545" fmla="*/ 3929434 w 12191984"/>
              <a:gd name="connsiteY545" fmla="*/ 3935469 h 6857991"/>
              <a:gd name="connsiteX546" fmla="*/ 3940234 w 12191984"/>
              <a:gd name="connsiteY546" fmla="*/ 3935469 h 6857991"/>
              <a:gd name="connsiteX547" fmla="*/ 3940234 w 12191984"/>
              <a:gd name="connsiteY547" fmla="*/ 3496269 h 6857991"/>
              <a:gd name="connsiteX548" fmla="*/ 9268234 w 12191984"/>
              <a:gd name="connsiteY548" fmla="*/ 3496269 h 6857991"/>
              <a:gd name="connsiteX549" fmla="*/ 9268234 w 12191984"/>
              <a:gd name="connsiteY549" fmla="*/ 3478269 h 6857991"/>
              <a:gd name="connsiteX550" fmla="*/ 3940234 w 12191984"/>
              <a:gd name="connsiteY550" fmla="*/ 3478269 h 6857991"/>
              <a:gd name="connsiteX551" fmla="*/ 3940234 w 12191984"/>
              <a:gd name="connsiteY551" fmla="*/ 2909469 h 6857991"/>
              <a:gd name="connsiteX552" fmla="*/ 11760606 w 12191984"/>
              <a:gd name="connsiteY552" fmla="*/ 508703 h 6857991"/>
              <a:gd name="connsiteX553" fmla="*/ 11778080 w 12191984"/>
              <a:gd name="connsiteY553" fmla="*/ 520736 h 6857991"/>
              <a:gd name="connsiteX554" fmla="*/ 11760884 w 12191984"/>
              <a:gd name="connsiteY554" fmla="*/ 532622 h 6857991"/>
              <a:gd name="connsiteX555" fmla="*/ 11753623 w 12191984"/>
              <a:gd name="connsiteY555" fmla="*/ 531749 h 6857991"/>
              <a:gd name="connsiteX556" fmla="*/ 11305012 w 12191984"/>
              <a:gd name="connsiteY556" fmla="*/ 505325 h 6857991"/>
              <a:gd name="connsiteX557" fmla="*/ 11307909 w 12191984"/>
              <a:gd name="connsiteY557" fmla="*/ 508686 h 6857991"/>
              <a:gd name="connsiteX558" fmla="*/ 11294688 w 12191984"/>
              <a:gd name="connsiteY558" fmla="*/ 517005 h 6857991"/>
              <a:gd name="connsiteX559" fmla="*/ 11298383 w 12191984"/>
              <a:gd name="connsiteY559" fmla="*/ 509559 h 6857991"/>
              <a:gd name="connsiteX560" fmla="*/ 11305012 w 12191984"/>
              <a:gd name="connsiteY560" fmla="*/ 505325 h 6857991"/>
              <a:gd name="connsiteX561" fmla="*/ 11947624 w 12191984"/>
              <a:gd name="connsiteY561" fmla="*/ 505324 h 6857991"/>
              <a:gd name="connsiteX562" fmla="*/ 11950539 w 12191984"/>
              <a:gd name="connsiteY562" fmla="*/ 508685 h 6857991"/>
              <a:gd name="connsiteX563" fmla="*/ 11937318 w 12191984"/>
              <a:gd name="connsiteY563" fmla="*/ 517004 h 6857991"/>
              <a:gd name="connsiteX564" fmla="*/ 11940994 w 12191984"/>
              <a:gd name="connsiteY564" fmla="*/ 509558 h 6857991"/>
              <a:gd name="connsiteX565" fmla="*/ 11947624 w 12191984"/>
              <a:gd name="connsiteY565" fmla="*/ 505324 h 6857991"/>
              <a:gd name="connsiteX566" fmla="*/ 11831376 w 12191984"/>
              <a:gd name="connsiteY566" fmla="*/ 505324 h 6857991"/>
              <a:gd name="connsiteX567" fmla="*/ 11834310 w 12191984"/>
              <a:gd name="connsiteY567" fmla="*/ 508685 h 6857991"/>
              <a:gd name="connsiteX568" fmla="*/ 11821107 w 12191984"/>
              <a:gd name="connsiteY568" fmla="*/ 517004 h 6857991"/>
              <a:gd name="connsiteX569" fmla="*/ 11824747 w 12191984"/>
              <a:gd name="connsiteY569" fmla="*/ 509558 h 6857991"/>
              <a:gd name="connsiteX570" fmla="*/ 11831376 w 12191984"/>
              <a:gd name="connsiteY570" fmla="*/ 505324 h 6857991"/>
              <a:gd name="connsiteX571" fmla="*/ 11680477 w 12191984"/>
              <a:gd name="connsiteY571" fmla="*/ 505324 h 6857991"/>
              <a:gd name="connsiteX572" fmla="*/ 11683374 w 12191984"/>
              <a:gd name="connsiteY572" fmla="*/ 508685 h 6857991"/>
              <a:gd name="connsiteX573" fmla="*/ 11670189 w 12191984"/>
              <a:gd name="connsiteY573" fmla="*/ 517004 h 6857991"/>
              <a:gd name="connsiteX574" fmla="*/ 11673847 w 12191984"/>
              <a:gd name="connsiteY574" fmla="*/ 509558 h 6857991"/>
              <a:gd name="connsiteX575" fmla="*/ 11680477 w 12191984"/>
              <a:gd name="connsiteY575" fmla="*/ 505324 h 6857991"/>
              <a:gd name="connsiteX576" fmla="*/ 11465531 w 12191984"/>
              <a:gd name="connsiteY576" fmla="*/ 504804 h 6857991"/>
              <a:gd name="connsiteX577" fmla="*/ 11470006 w 12191984"/>
              <a:gd name="connsiteY577" fmla="*/ 507459 h 6857991"/>
              <a:gd name="connsiteX578" fmla="*/ 11470767 w 12191984"/>
              <a:gd name="connsiteY578" fmla="*/ 513142 h 6857991"/>
              <a:gd name="connsiteX579" fmla="*/ 11466682 w 12191984"/>
              <a:gd name="connsiteY579" fmla="*/ 525676 h 6857991"/>
              <a:gd name="connsiteX580" fmla="*/ 11456524 w 12191984"/>
              <a:gd name="connsiteY580" fmla="*/ 532844 h 6857991"/>
              <a:gd name="connsiteX581" fmla="*/ 11452105 w 12191984"/>
              <a:gd name="connsiteY581" fmla="*/ 530133 h 6857991"/>
              <a:gd name="connsiteX582" fmla="*/ 11451306 w 12191984"/>
              <a:gd name="connsiteY582" fmla="*/ 524544 h 6857991"/>
              <a:gd name="connsiteX583" fmla="*/ 11455354 w 12191984"/>
              <a:gd name="connsiteY583" fmla="*/ 511916 h 6857991"/>
              <a:gd name="connsiteX584" fmla="*/ 11465531 w 12191984"/>
              <a:gd name="connsiteY584" fmla="*/ 504804 h 6857991"/>
              <a:gd name="connsiteX585" fmla="*/ 11253350 w 12191984"/>
              <a:gd name="connsiteY585" fmla="*/ 504509 h 6857991"/>
              <a:gd name="connsiteX586" fmla="*/ 11258067 w 12191984"/>
              <a:gd name="connsiteY586" fmla="*/ 505716 h 6857991"/>
              <a:gd name="connsiteX587" fmla="*/ 11256711 w 12191984"/>
              <a:gd name="connsiteY587" fmla="*/ 510469 h 6857991"/>
              <a:gd name="connsiteX588" fmla="*/ 11249209 w 12191984"/>
              <a:gd name="connsiteY588" fmla="*/ 520479 h 6857991"/>
              <a:gd name="connsiteX589" fmla="*/ 11240073 w 12191984"/>
              <a:gd name="connsiteY589" fmla="*/ 527907 h 6857991"/>
              <a:gd name="connsiteX590" fmla="*/ 11238959 w 12191984"/>
              <a:gd name="connsiteY590" fmla="*/ 525251 h 6857991"/>
              <a:gd name="connsiteX591" fmla="*/ 11243452 w 12191984"/>
              <a:gd name="connsiteY591" fmla="*/ 512401 h 6857991"/>
              <a:gd name="connsiteX592" fmla="*/ 11253350 w 12191984"/>
              <a:gd name="connsiteY592" fmla="*/ 504509 h 6857991"/>
              <a:gd name="connsiteX593" fmla="*/ 11145162 w 12191984"/>
              <a:gd name="connsiteY593" fmla="*/ 504508 h 6857991"/>
              <a:gd name="connsiteX594" fmla="*/ 11149990 w 12191984"/>
              <a:gd name="connsiteY594" fmla="*/ 505975 h 6857991"/>
              <a:gd name="connsiteX595" fmla="*/ 11148690 w 12191984"/>
              <a:gd name="connsiteY595" fmla="*/ 510525 h 6857991"/>
              <a:gd name="connsiteX596" fmla="*/ 11141225 w 12191984"/>
              <a:gd name="connsiteY596" fmla="*/ 520478 h 6857991"/>
              <a:gd name="connsiteX597" fmla="*/ 11131532 w 12191984"/>
              <a:gd name="connsiteY597" fmla="*/ 528835 h 6857991"/>
              <a:gd name="connsiteX598" fmla="*/ 11130046 w 12191984"/>
              <a:gd name="connsiteY598" fmla="*/ 526235 h 6857991"/>
              <a:gd name="connsiteX599" fmla="*/ 11134689 w 12191984"/>
              <a:gd name="connsiteY599" fmla="*/ 512790 h 6857991"/>
              <a:gd name="connsiteX600" fmla="*/ 11145162 w 12191984"/>
              <a:gd name="connsiteY600" fmla="*/ 504508 h 6857991"/>
              <a:gd name="connsiteX601" fmla="*/ 12012098 w 12191984"/>
              <a:gd name="connsiteY601" fmla="*/ 495277 h 6857991"/>
              <a:gd name="connsiteX602" fmla="*/ 11998988 w 12191984"/>
              <a:gd name="connsiteY602" fmla="*/ 502408 h 6857991"/>
              <a:gd name="connsiteX603" fmla="*/ 11989740 w 12191984"/>
              <a:gd name="connsiteY603" fmla="*/ 515351 h 6857991"/>
              <a:gd name="connsiteX604" fmla="*/ 11988756 w 12191984"/>
              <a:gd name="connsiteY604" fmla="*/ 515351 h 6857991"/>
              <a:gd name="connsiteX605" fmla="*/ 11995478 w 12191984"/>
              <a:gd name="connsiteY605" fmla="*/ 495444 h 6857991"/>
              <a:gd name="connsiteX606" fmla="*/ 11980047 w 12191984"/>
              <a:gd name="connsiteY606" fmla="*/ 495444 h 6857991"/>
              <a:gd name="connsiteX607" fmla="*/ 11966732 w 12191984"/>
              <a:gd name="connsiteY607" fmla="*/ 541330 h 6857991"/>
              <a:gd name="connsiteX608" fmla="*/ 11982331 w 12191984"/>
              <a:gd name="connsiteY608" fmla="*/ 541330 h 6857991"/>
              <a:gd name="connsiteX609" fmla="*/ 11986398 w 12191984"/>
              <a:gd name="connsiteY609" fmla="*/ 527291 h 6857991"/>
              <a:gd name="connsiteX610" fmla="*/ 11994531 w 12191984"/>
              <a:gd name="connsiteY610" fmla="*/ 516242 h 6857991"/>
              <a:gd name="connsiteX611" fmla="*/ 12005840 w 12191984"/>
              <a:gd name="connsiteY611" fmla="*/ 509074 h 6857991"/>
              <a:gd name="connsiteX612" fmla="*/ 12010631 w 12191984"/>
              <a:gd name="connsiteY612" fmla="*/ 510133 h 6857991"/>
              <a:gd name="connsiteX613" fmla="*/ 12015924 w 12191984"/>
              <a:gd name="connsiteY613" fmla="*/ 496242 h 6857991"/>
              <a:gd name="connsiteX614" fmla="*/ 12012098 w 12191984"/>
              <a:gd name="connsiteY614" fmla="*/ 495277 h 6857991"/>
              <a:gd name="connsiteX615" fmla="*/ 11311326 w 12191984"/>
              <a:gd name="connsiteY615" fmla="*/ 495260 h 6857991"/>
              <a:gd name="connsiteX616" fmla="*/ 11288615 w 12191984"/>
              <a:gd name="connsiteY616" fmla="*/ 504879 h 6857991"/>
              <a:gd name="connsiteX617" fmla="*/ 11277102 w 12191984"/>
              <a:gd name="connsiteY617" fmla="*/ 527293 h 6857991"/>
              <a:gd name="connsiteX618" fmla="*/ 11281819 w 12191984"/>
              <a:gd name="connsiteY618" fmla="*/ 538732 h 6857991"/>
              <a:gd name="connsiteX619" fmla="*/ 11294075 w 12191984"/>
              <a:gd name="connsiteY619" fmla="*/ 542390 h 6857991"/>
              <a:gd name="connsiteX620" fmla="*/ 11317491 w 12191984"/>
              <a:gd name="connsiteY620" fmla="*/ 537432 h 6857991"/>
              <a:gd name="connsiteX621" fmla="*/ 11320760 w 12191984"/>
              <a:gd name="connsiteY621" fmla="*/ 526253 h 6857991"/>
              <a:gd name="connsiteX622" fmla="*/ 11300091 w 12191984"/>
              <a:gd name="connsiteY622" fmla="*/ 532845 h 6857991"/>
              <a:gd name="connsiteX623" fmla="*/ 11292812 w 12191984"/>
              <a:gd name="connsiteY623" fmla="*/ 526012 h 6857991"/>
              <a:gd name="connsiteX624" fmla="*/ 11311252 w 12191984"/>
              <a:gd name="connsiteY624" fmla="*/ 520626 h 6857991"/>
              <a:gd name="connsiteX625" fmla="*/ 11322227 w 12191984"/>
              <a:gd name="connsiteY625" fmla="*/ 505362 h 6857991"/>
              <a:gd name="connsiteX626" fmla="*/ 11319237 w 12191984"/>
              <a:gd name="connsiteY626" fmla="*/ 497823 h 6857991"/>
              <a:gd name="connsiteX627" fmla="*/ 11311326 w 12191984"/>
              <a:gd name="connsiteY627" fmla="*/ 495260 h 6857991"/>
              <a:gd name="connsiteX628" fmla="*/ 11953938 w 12191984"/>
              <a:gd name="connsiteY628" fmla="*/ 495259 h 6857991"/>
              <a:gd name="connsiteX629" fmla="*/ 11931245 w 12191984"/>
              <a:gd name="connsiteY629" fmla="*/ 504878 h 6857991"/>
              <a:gd name="connsiteX630" fmla="*/ 11919732 w 12191984"/>
              <a:gd name="connsiteY630" fmla="*/ 527292 h 6857991"/>
              <a:gd name="connsiteX631" fmla="*/ 11924449 w 12191984"/>
              <a:gd name="connsiteY631" fmla="*/ 538731 h 6857991"/>
              <a:gd name="connsiteX632" fmla="*/ 11936723 w 12191984"/>
              <a:gd name="connsiteY632" fmla="*/ 542389 h 6857991"/>
              <a:gd name="connsiteX633" fmla="*/ 11960121 w 12191984"/>
              <a:gd name="connsiteY633" fmla="*/ 537431 h 6857991"/>
              <a:gd name="connsiteX634" fmla="*/ 11963371 w 12191984"/>
              <a:gd name="connsiteY634" fmla="*/ 526252 h 6857991"/>
              <a:gd name="connsiteX635" fmla="*/ 11942703 w 12191984"/>
              <a:gd name="connsiteY635" fmla="*/ 532844 h 6857991"/>
              <a:gd name="connsiteX636" fmla="*/ 11935442 w 12191984"/>
              <a:gd name="connsiteY636" fmla="*/ 526011 h 6857991"/>
              <a:gd name="connsiteX637" fmla="*/ 11953863 w 12191984"/>
              <a:gd name="connsiteY637" fmla="*/ 520625 h 6857991"/>
              <a:gd name="connsiteX638" fmla="*/ 11964875 w 12191984"/>
              <a:gd name="connsiteY638" fmla="*/ 505361 h 6857991"/>
              <a:gd name="connsiteX639" fmla="*/ 11961886 w 12191984"/>
              <a:gd name="connsiteY639" fmla="*/ 497822 h 6857991"/>
              <a:gd name="connsiteX640" fmla="*/ 11953938 w 12191984"/>
              <a:gd name="connsiteY640" fmla="*/ 495259 h 6857991"/>
              <a:gd name="connsiteX641" fmla="*/ 11837727 w 12191984"/>
              <a:gd name="connsiteY641" fmla="*/ 495259 h 6857991"/>
              <a:gd name="connsiteX642" fmla="*/ 11814998 w 12191984"/>
              <a:gd name="connsiteY642" fmla="*/ 504878 h 6857991"/>
              <a:gd name="connsiteX643" fmla="*/ 11803484 w 12191984"/>
              <a:gd name="connsiteY643" fmla="*/ 527292 h 6857991"/>
              <a:gd name="connsiteX644" fmla="*/ 11808182 w 12191984"/>
              <a:gd name="connsiteY644" fmla="*/ 538731 h 6857991"/>
              <a:gd name="connsiteX645" fmla="*/ 11820457 w 12191984"/>
              <a:gd name="connsiteY645" fmla="*/ 542389 h 6857991"/>
              <a:gd name="connsiteX646" fmla="*/ 11843874 w 12191984"/>
              <a:gd name="connsiteY646" fmla="*/ 537431 h 6857991"/>
              <a:gd name="connsiteX647" fmla="*/ 11847124 w 12191984"/>
              <a:gd name="connsiteY647" fmla="*/ 526252 h 6857991"/>
              <a:gd name="connsiteX648" fmla="*/ 11826455 w 12191984"/>
              <a:gd name="connsiteY648" fmla="*/ 532844 h 6857991"/>
              <a:gd name="connsiteX649" fmla="*/ 11819194 w 12191984"/>
              <a:gd name="connsiteY649" fmla="*/ 526011 h 6857991"/>
              <a:gd name="connsiteX650" fmla="*/ 11837634 w 12191984"/>
              <a:gd name="connsiteY650" fmla="*/ 520625 h 6857991"/>
              <a:gd name="connsiteX651" fmla="*/ 11848628 w 12191984"/>
              <a:gd name="connsiteY651" fmla="*/ 505361 h 6857991"/>
              <a:gd name="connsiteX652" fmla="*/ 11845619 w 12191984"/>
              <a:gd name="connsiteY652" fmla="*/ 497822 h 6857991"/>
              <a:gd name="connsiteX653" fmla="*/ 11837727 w 12191984"/>
              <a:gd name="connsiteY653" fmla="*/ 495259 h 6857991"/>
              <a:gd name="connsiteX654" fmla="*/ 11686772 w 12191984"/>
              <a:gd name="connsiteY654" fmla="*/ 495259 h 6857991"/>
              <a:gd name="connsiteX655" fmla="*/ 11664061 w 12191984"/>
              <a:gd name="connsiteY655" fmla="*/ 504878 h 6857991"/>
              <a:gd name="connsiteX656" fmla="*/ 11652566 w 12191984"/>
              <a:gd name="connsiteY656" fmla="*/ 527292 h 6857991"/>
              <a:gd name="connsiteX657" fmla="*/ 11657302 w 12191984"/>
              <a:gd name="connsiteY657" fmla="*/ 538731 h 6857991"/>
              <a:gd name="connsiteX658" fmla="*/ 11669521 w 12191984"/>
              <a:gd name="connsiteY658" fmla="*/ 542389 h 6857991"/>
              <a:gd name="connsiteX659" fmla="*/ 11692974 w 12191984"/>
              <a:gd name="connsiteY659" fmla="*/ 537431 h 6857991"/>
              <a:gd name="connsiteX660" fmla="*/ 11696205 w 12191984"/>
              <a:gd name="connsiteY660" fmla="*/ 526252 h 6857991"/>
              <a:gd name="connsiteX661" fmla="*/ 11675556 w 12191984"/>
              <a:gd name="connsiteY661" fmla="*/ 532844 h 6857991"/>
              <a:gd name="connsiteX662" fmla="*/ 11668258 w 12191984"/>
              <a:gd name="connsiteY662" fmla="*/ 526011 h 6857991"/>
              <a:gd name="connsiteX663" fmla="*/ 11686716 w 12191984"/>
              <a:gd name="connsiteY663" fmla="*/ 520625 h 6857991"/>
              <a:gd name="connsiteX664" fmla="*/ 11697673 w 12191984"/>
              <a:gd name="connsiteY664" fmla="*/ 505361 h 6857991"/>
              <a:gd name="connsiteX665" fmla="*/ 11694701 w 12191984"/>
              <a:gd name="connsiteY665" fmla="*/ 497822 h 6857991"/>
              <a:gd name="connsiteX666" fmla="*/ 11686772 w 12191984"/>
              <a:gd name="connsiteY666" fmla="*/ 495259 h 6857991"/>
              <a:gd name="connsiteX667" fmla="*/ 11469635 w 12191984"/>
              <a:gd name="connsiteY667" fmla="*/ 495259 h 6857991"/>
              <a:gd name="connsiteX668" fmla="*/ 11446924 w 12191984"/>
              <a:gd name="connsiteY668" fmla="*/ 504878 h 6857991"/>
              <a:gd name="connsiteX669" fmla="*/ 11435429 w 12191984"/>
              <a:gd name="connsiteY669" fmla="*/ 527292 h 6857991"/>
              <a:gd name="connsiteX670" fmla="*/ 11440127 w 12191984"/>
              <a:gd name="connsiteY670" fmla="*/ 538731 h 6857991"/>
              <a:gd name="connsiteX671" fmla="*/ 11452402 w 12191984"/>
              <a:gd name="connsiteY671" fmla="*/ 542389 h 6857991"/>
              <a:gd name="connsiteX672" fmla="*/ 11475039 w 12191984"/>
              <a:gd name="connsiteY672" fmla="*/ 532603 h 6857991"/>
              <a:gd name="connsiteX673" fmla="*/ 11486626 w 12191984"/>
              <a:gd name="connsiteY673" fmla="*/ 510301 h 6857991"/>
              <a:gd name="connsiteX674" fmla="*/ 11481946 w 12191984"/>
              <a:gd name="connsiteY674" fmla="*/ 498880 h 6857991"/>
              <a:gd name="connsiteX675" fmla="*/ 11469635 w 12191984"/>
              <a:gd name="connsiteY675" fmla="*/ 495259 h 6857991"/>
              <a:gd name="connsiteX676" fmla="*/ 11532995 w 12191984"/>
              <a:gd name="connsiteY676" fmla="*/ 495241 h 6857991"/>
              <a:gd name="connsiteX677" fmla="*/ 11519885 w 12191984"/>
              <a:gd name="connsiteY677" fmla="*/ 502372 h 6857991"/>
              <a:gd name="connsiteX678" fmla="*/ 11510600 w 12191984"/>
              <a:gd name="connsiteY678" fmla="*/ 515315 h 6857991"/>
              <a:gd name="connsiteX679" fmla="*/ 11509634 w 12191984"/>
              <a:gd name="connsiteY679" fmla="*/ 515315 h 6857991"/>
              <a:gd name="connsiteX680" fmla="*/ 11516468 w 12191984"/>
              <a:gd name="connsiteY680" fmla="*/ 495352 h 6857991"/>
              <a:gd name="connsiteX681" fmla="*/ 11501036 w 12191984"/>
              <a:gd name="connsiteY681" fmla="*/ 495352 h 6857991"/>
              <a:gd name="connsiteX682" fmla="*/ 11487610 w 12191984"/>
              <a:gd name="connsiteY682" fmla="*/ 541313 h 6857991"/>
              <a:gd name="connsiteX683" fmla="*/ 11503190 w 12191984"/>
              <a:gd name="connsiteY683" fmla="*/ 541313 h 6857991"/>
              <a:gd name="connsiteX684" fmla="*/ 11507276 w 12191984"/>
              <a:gd name="connsiteY684" fmla="*/ 527274 h 6857991"/>
              <a:gd name="connsiteX685" fmla="*/ 11515409 w 12191984"/>
              <a:gd name="connsiteY685" fmla="*/ 516225 h 6857991"/>
              <a:gd name="connsiteX686" fmla="*/ 11526718 w 12191984"/>
              <a:gd name="connsiteY686" fmla="*/ 509057 h 6857991"/>
              <a:gd name="connsiteX687" fmla="*/ 11531844 w 12191984"/>
              <a:gd name="connsiteY687" fmla="*/ 510097 h 6857991"/>
              <a:gd name="connsiteX688" fmla="*/ 11536245 w 12191984"/>
              <a:gd name="connsiteY688" fmla="*/ 495761 h 6857991"/>
              <a:gd name="connsiteX689" fmla="*/ 11532995 w 12191984"/>
              <a:gd name="connsiteY689" fmla="*/ 495241 h 6857991"/>
              <a:gd name="connsiteX690" fmla="*/ 11212199 w 12191984"/>
              <a:gd name="connsiteY690" fmla="*/ 495240 h 6857991"/>
              <a:gd name="connsiteX691" fmla="*/ 11199071 w 12191984"/>
              <a:gd name="connsiteY691" fmla="*/ 502389 h 6857991"/>
              <a:gd name="connsiteX692" fmla="*/ 11189841 w 12191984"/>
              <a:gd name="connsiteY692" fmla="*/ 515351 h 6857991"/>
              <a:gd name="connsiteX693" fmla="*/ 11188838 w 12191984"/>
              <a:gd name="connsiteY693" fmla="*/ 515351 h 6857991"/>
              <a:gd name="connsiteX694" fmla="*/ 11195579 w 12191984"/>
              <a:gd name="connsiteY694" fmla="*/ 495277 h 6857991"/>
              <a:gd name="connsiteX695" fmla="*/ 11180166 w 12191984"/>
              <a:gd name="connsiteY695" fmla="*/ 495277 h 6857991"/>
              <a:gd name="connsiteX696" fmla="*/ 11166796 w 12191984"/>
              <a:gd name="connsiteY696" fmla="*/ 541349 h 6857991"/>
              <a:gd name="connsiteX697" fmla="*/ 11182413 w 12191984"/>
              <a:gd name="connsiteY697" fmla="*/ 541349 h 6857991"/>
              <a:gd name="connsiteX698" fmla="*/ 11186462 w 12191984"/>
              <a:gd name="connsiteY698" fmla="*/ 527310 h 6857991"/>
              <a:gd name="connsiteX699" fmla="*/ 11193388 w 12191984"/>
              <a:gd name="connsiteY699" fmla="*/ 517765 h 6857991"/>
              <a:gd name="connsiteX700" fmla="*/ 11202097 w 12191984"/>
              <a:gd name="connsiteY700" fmla="*/ 509465 h 6857991"/>
              <a:gd name="connsiteX701" fmla="*/ 11202840 w 12191984"/>
              <a:gd name="connsiteY701" fmla="*/ 510746 h 6857991"/>
              <a:gd name="connsiteX702" fmla="*/ 11194094 w 12191984"/>
              <a:gd name="connsiteY702" fmla="*/ 541330 h 6857991"/>
              <a:gd name="connsiteX703" fmla="*/ 11209581 w 12191984"/>
              <a:gd name="connsiteY703" fmla="*/ 541368 h 6857991"/>
              <a:gd name="connsiteX704" fmla="*/ 11219293 w 12191984"/>
              <a:gd name="connsiteY704" fmla="*/ 507180 h 6857991"/>
              <a:gd name="connsiteX705" fmla="*/ 11218309 w 12191984"/>
              <a:gd name="connsiteY705" fmla="*/ 497951 h 6857991"/>
              <a:gd name="connsiteX706" fmla="*/ 11212199 w 12191984"/>
              <a:gd name="connsiteY706" fmla="*/ 495240 h 6857991"/>
              <a:gd name="connsiteX707" fmla="*/ 11265903 w 12191984"/>
              <a:gd name="connsiteY707" fmla="*/ 495224 h 6857991"/>
              <a:gd name="connsiteX708" fmla="*/ 11255449 w 12191984"/>
              <a:gd name="connsiteY708" fmla="*/ 495428 h 6857991"/>
              <a:gd name="connsiteX709" fmla="*/ 11233963 w 12191984"/>
              <a:gd name="connsiteY709" fmla="*/ 506718 h 6857991"/>
              <a:gd name="connsiteX710" fmla="*/ 11222970 w 12191984"/>
              <a:gd name="connsiteY710" fmla="*/ 529244 h 6857991"/>
              <a:gd name="connsiteX711" fmla="*/ 11224864 w 12191984"/>
              <a:gd name="connsiteY711" fmla="*/ 537433 h 6857991"/>
              <a:gd name="connsiteX712" fmla="*/ 11232125 w 12191984"/>
              <a:gd name="connsiteY712" fmla="*/ 540980 h 6857991"/>
              <a:gd name="connsiteX713" fmla="*/ 11253424 w 12191984"/>
              <a:gd name="connsiteY713" fmla="*/ 522373 h 6857991"/>
              <a:gd name="connsiteX714" fmla="*/ 11255281 w 12191984"/>
              <a:gd name="connsiteY714" fmla="*/ 522373 h 6857991"/>
              <a:gd name="connsiteX715" fmla="*/ 11252013 w 12191984"/>
              <a:gd name="connsiteY715" fmla="*/ 532958 h 6857991"/>
              <a:gd name="connsiteX716" fmla="*/ 11246888 w 12191984"/>
              <a:gd name="connsiteY716" fmla="*/ 544230 h 6857991"/>
              <a:gd name="connsiteX717" fmla="*/ 11237900 w 12191984"/>
              <a:gd name="connsiteY717" fmla="*/ 549448 h 6857991"/>
              <a:gd name="connsiteX718" fmla="*/ 11219163 w 12191984"/>
              <a:gd name="connsiteY718" fmla="*/ 543877 h 6857991"/>
              <a:gd name="connsiteX719" fmla="*/ 11220351 w 12191984"/>
              <a:gd name="connsiteY719" fmla="*/ 557173 h 6857991"/>
              <a:gd name="connsiteX720" fmla="*/ 11234706 w 12191984"/>
              <a:gd name="connsiteY720" fmla="*/ 558436 h 6857991"/>
              <a:gd name="connsiteX721" fmla="*/ 11264622 w 12191984"/>
              <a:gd name="connsiteY721" fmla="*/ 538361 h 6857991"/>
              <a:gd name="connsiteX722" fmla="*/ 11276693 w 12191984"/>
              <a:gd name="connsiteY722" fmla="*/ 495224 h 6857991"/>
              <a:gd name="connsiteX723" fmla="*/ 11265903 w 12191984"/>
              <a:gd name="connsiteY723" fmla="*/ 495224 h 6857991"/>
              <a:gd name="connsiteX724" fmla="*/ 11168783 w 12191984"/>
              <a:gd name="connsiteY724" fmla="*/ 495186 h 6857991"/>
              <a:gd name="connsiteX725" fmla="*/ 11158050 w 12191984"/>
              <a:gd name="connsiteY725" fmla="*/ 495260 h 6857991"/>
              <a:gd name="connsiteX726" fmla="*/ 11146592 w 12191984"/>
              <a:gd name="connsiteY726" fmla="*/ 495427 h 6857991"/>
              <a:gd name="connsiteX727" fmla="*/ 11125069 w 12191984"/>
              <a:gd name="connsiteY727" fmla="*/ 507516 h 6857991"/>
              <a:gd name="connsiteX728" fmla="*/ 11114076 w 12191984"/>
              <a:gd name="connsiteY728" fmla="*/ 530487 h 6857991"/>
              <a:gd name="connsiteX729" fmla="*/ 11115952 w 12191984"/>
              <a:gd name="connsiteY729" fmla="*/ 538658 h 6857991"/>
              <a:gd name="connsiteX730" fmla="*/ 11122915 w 12191984"/>
              <a:gd name="connsiteY730" fmla="*/ 542372 h 6857991"/>
              <a:gd name="connsiteX731" fmla="*/ 11136026 w 12191984"/>
              <a:gd name="connsiteY731" fmla="*/ 535241 h 6857991"/>
              <a:gd name="connsiteX732" fmla="*/ 11145273 w 12191984"/>
              <a:gd name="connsiteY732" fmla="*/ 522317 h 6857991"/>
              <a:gd name="connsiteX733" fmla="*/ 11146276 w 12191984"/>
              <a:gd name="connsiteY733" fmla="*/ 522317 h 6857991"/>
              <a:gd name="connsiteX734" fmla="*/ 11139832 w 12191984"/>
              <a:gd name="connsiteY734" fmla="*/ 541332 h 6857991"/>
              <a:gd name="connsiteX735" fmla="*/ 11155320 w 12191984"/>
              <a:gd name="connsiteY735" fmla="*/ 541332 h 6857991"/>
              <a:gd name="connsiteX736" fmla="*/ 11357156 w 12191984"/>
              <a:gd name="connsiteY736" fmla="*/ 495056 h 6857991"/>
              <a:gd name="connsiteX737" fmla="*/ 11343563 w 12191984"/>
              <a:gd name="connsiteY737" fmla="*/ 497934 h 6857991"/>
              <a:gd name="connsiteX738" fmla="*/ 11335615 w 12191984"/>
              <a:gd name="connsiteY738" fmla="*/ 509021 h 6857991"/>
              <a:gd name="connsiteX739" fmla="*/ 11338122 w 12191984"/>
              <a:gd name="connsiteY739" fmla="*/ 517024 h 6857991"/>
              <a:gd name="connsiteX740" fmla="*/ 11343582 w 12191984"/>
              <a:gd name="connsiteY740" fmla="*/ 523021 h 6857991"/>
              <a:gd name="connsiteX741" fmla="*/ 11346237 w 12191984"/>
              <a:gd name="connsiteY741" fmla="*/ 528834 h 6857991"/>
              <a:gd name="connsiteX742" fmla="*/ 11344473 w 12191984"/>
              <a:gd name="connsiteY742" fmla="*/ 531899 h 6857991"/>
              <a:gd name="connsiteX743" fmla="*/ 11340963 w 12191984"/>
              <a:gd name="connsiteY743" fmla="*/ 533106 h 6857991"/>
              <a:gd name="connsiteX744" fmla="*/ 11327444 w 12191984"/>
              <a:gd name="connsiteY744" fmla="*/ 529113 h 6857991"/>
              <a:gd name="connsiteX745" fmla="*/ 11324399 w 12191984"/>
              <a:gd name="connsiteY745" fmla="*/ 539679 h 6857991"/>
              <a:gd name="connsiteX746" fmla="*/ 11340128 w 12191984"/>
              <a:gd name="connsiteY746" fmla="*/ 542130 h 6857991"/>
              <a:gd name="connsiteX747" fmla="*/ 11354148 w 12191984"/>
              <a:gd name="connsiteY747" fmla="*/ 538955 h 6857991"/>
              <a:gd name="connsiteX748" fmla="*/ 11361966 w 12191984"/>
              <a:gd name="connsiteY748" fmla="*/ 527182 h 6857991"/>
              <a:gd name="connsiteX749" fmla="*/ 11359292 w 12191984"/>
              <a:gd name="connsiteY749" fmla="*/ 519085 h 6857991"/>
              <a:gd name="connsiteX750" fmla="*/ 11353350 w 12191984"/>
              <a:gd name="connsiteY750" fmla="*/ 513235 h 6857991"/>
              <a:gd name="connsiteX751" fmla="*/ 11350360 w 12191984"/>
              <a:gd name="connsiteY751" fmla="*/ 508222 h 6857991"/>
              <a:gd name="connsiteX752" fmla="*/ 11356878 w 12191984"/>
              <a:gd name="connsiteY752" fmla="*/ 504081 h 6857991"/>
              <a:gd name="connsiteX753" fmla="*/ 11366478 w 12191984"/>
              <a:gd name="connsiteY753" fmla="*/ 506142 h 6857991"/>
              <a:gd name="connsiteX754" fmla="*/ 11369245 w 12191984"/>
              <a:gd name="connsiteY754" fmla="*/ 496429 h 6857991"/>
              <a:gd name="connsiteX755" fmla="*/ 11357156 w 12191984"/>
              <a:gd name="connsiteY755" fmla="*/ 495056 h 6857991"/>
              <a:gd name="connsiteX756" fmla="*/ 11915925 w 12191984"/>
              <a:gd name="connsiteY756" fmla="*/ 486866 h 6857991"/>
              <a:gd name="connsiteX757" fmla="*/ 11899676 w 12191984"/>
              <a:gd name="connsiteY757" fmla="*/ 489187 h 6857991"/>
              <a:gd name="connsiteX758" fmla="*/ 11890651 w 12191984"/>
              <a:gd name="connsiteY758" fmla="*/ 518843 h 6857991"/>
              <a:gd name="connsiteX759" fmla="*/ 11887438 w 12191984"/>
              <a:gd name="connsiteY759" fmla="*/ 532808 h 6857991"/>
              <a:gd name="connsiteX760" fmla="*/ 11890187 w 12191984"/>
              <a:gd name="connsiteY760" fmla="*/ 540162 h 6857991"/>
              <a:gd name="connsiteX761" fmla="*/ 11897967 w 12191984"/>
              <a:gd name="connsiteY761" fmla="*/ 542390 h 6857991"/>
              <a:gd name="connsiteX762" fmla="*/ 11909722 w 12191984"/>
              <a:gd name="connsiteY762" fmla="*/ 540366 h 6857991"/>
              <a:gd name="connsiteX763" fmla="*/ 11912526 w 12191984"/>
              <a:gd name="connsiteY763" fmla="*/ 530524 h 6857991"/>
              <a:gd name="connsiteX764" fmla="*/ 11907531 w 12191984"/>
              <a:gd name="connsiteY764" fmla="*/ 532399 h 6857991"/>
              <a:gd name="connsiteX765" fmla="*/ 11904393 w 12191984"/>
              <a:gd name="connsiteY765" fmla="*/ 527980 h 6857991"/>
              <a:gd name="connsiteX766" fmla="*/ 11906992 w 12191984"/>
              <a:gd name="connsiteY766" fmla="*/ 516504 h 6857991"/>
              <a:gd name="connsiteX767" fmla="*/ 11910799 w 12191984"/>
              <a:gd name="connsiteY767" fmla="*/ 504359 h 6857991"/>
              <a:gd name="connsiteX768" fmla="*/ 11918302 w 12191984"/>
              <a:gd name="connsiteY768" fmla="*/ 504359 h 6857991"/>
              <a:gd name="connsiteX769" fmla="*/ 11920952 w 12191984"/>
              <a:gd name="connsiteY769" fmla="*/ 495445 h 6857991"/>
              <a:gd name="connsiteX770" fmla="*/ 11920957 w 12191984"/>
              <a:gd name="connsiteY770" fmla="*/ 495445 h 6857991"/>
              <a:gd name="connsiteX771" fmla="*/ 11920957 w 12191984"/>
              <a:gd name="connsiteY771" fmla="*/ 495427 h 6857991"/>
              <a:gd name="connsiteX772" fmla="*/ 11920952 w 12191984"/>
              <a:gd name="connsiteY772" fmla="*/ 495445 h 6857991"/>
              <a:gd name="connsiteX773" fmla="*/ 11913418 w 12191984"/>
              <a:gd name="connsiteY773" fmla="*/ 495445 h 6857991"/>
              <a:gd name="connsiteX774" fmla="*/ 11882833 w 12191984"/>
              <a:gd name="connsiteY774" fmla="*/ 486866 h 6857991"/>
              <a:gd name="connsiteX775" fmla="*/ 11866585 w 12191984"/>
              <a:gd name="connsiteY775" fmla="*/ 489187 h 6857991"/>
              <a:gd name="connsiteX776" fmla="*/ 11857560 w 12191984"/>
              <a:gd name="connsiteY776" fmla="*/ 518843 h 6857991"/>
              <a:gd name="connsiteX777" fmla="*/ 11854347 w 12191984"/>
              <a:gd name="connsiteY777" fmla="*/ 532808 h 6857991"/>
              <a:gd name="connsiteX778" fmla="*/ 11857114 w 12191984"/>
              <a:gd name="connsiteY778" fmla="*/ 540162 h 6857991"/>
              <a:gd name="connsiteX779" fmla="*/ 11864895 w 12191984"/>
              <a:gd name="connsiteY779" fmla="*/ 542390 h 6857991"/>
              <a:gd name="connsiteX780" fmla="*/ 11876631 w 12191984"/>
              <a:gd name="connsiteY780" fmla="*/ 540366 h 6857991"/>
              <a:gd name="connsiteX781" fmla="*/ 11879454 w 12191984"/>
              <a:gd name="connsiteY781" fmla="*/ 530524 h 6857991"/>
              <a:gd name="connsiteX782" fmla="*/ 11874495 w 12191984"/>
              <a:gd name="connsiteY782" fmla="*/ 532399 h 6857991"/>
              <a:gd name="connsiteX783" fmla="*/ 11871320 w 12191984"/>
              <a:gd name="connsiteY783" fmla="*/ 527980 h 6857991"/>
              <a:gd name="connsiteX784" fmla="*/ 11873883 w 12191984"/>
              <a:gd name="connsiteY784" fmla="*/ 516504 h 6857991"/>
              <a:gd name="connsiteX785" fmla="*/ 11877559 w 12191984"/>
              <a:gd name="connsiteY785" fmla="*/ 504359 h 6857991"/>
              <a:gd name="connsiteX786" fmla="*/ 11885099 w 12191984"/>
              <a:gd name="connsiteY786" fmla="*/ 504359 h 6857991"/>
              <a:gd name="connsiteX787" fmla="*/ 11887749 w 12191984"/>
              <a:gd name="connsiteY787" fmla="*/ 495445 h 6857991"/>
              <a:gd name="connsiteX788" fmla="*/ 11887754 w 12191984"/>
              <a:gd name="connsiteY788" fmla="*/ 495445 h 6857991"/>
              <a:gd name="connsiteX789" fmla="*/ 11887754 w 12191984"/>
              <a:gd name="connsiteY789" fmla="*/ 495427 h 6857991"/>
              <a:gd name="connsiteX790" fmla="*/ 11887749 w 12191984"/>
              <a:gd name="connsiteY790" fmla="*/ 495445 h 6857991"/>
              <a:gd name="connsiteX791" fmla="*/ 11880215 w 12191984"/>
              <a:gd name="connsiteY791" fmla="*/ 495445 h 6857991"/>
              <a:gd name="connsiteX792" fmla="*/ 11592548 w 12191984"/>
              <a:gd name="connsiteY792" fmla="*/ 486847 h 6857991"/>
              <a:gd name="connsiteX793" fmla="*/ 11576300 w 12191984"/>
              <a:gd name="connsiteY793" fmla="*/ 489168 h 6857991"/>
              <a:gd name="connsiteX794" fmla="*/ 11567256 w 12191984"/>
              <a:gd name="connsiteY794" fmla="*/ 518824 h 6857991"/>
              <a:gd name="connsiteX795" fmla="*/ 11564062 w 12191984"/>
              <a:gd name="connsiteY795" fmla="*/ 532789 h 6857991"/>
              <a:gd name="connsiteX796" fmla="*/ 11566848 w 12191984"/>
              <a:gd name="connsiteY796" fmla="*/ 540143 h 6857991"/>
              <a:gd name="connsiteX797" fmla="*/ 11574628 w 12191984"/>
              <a:gd name="connsiteY797" fmla="*/ 542371 h 6857991"/>
              <a:gd name="connsiteX798" fmla="*/ 11586327 w 12191984"/>
              <a:gd name="connsiteY798" fmla="*/ 540347 h 6857991"/>
              <a:gd name="connsiteX799" fmla="*/ 11589150 w 12191984"/>
              <a:gd name="connsiteY799" fmla="*/ 530523 h 6857991"/>
              <a:gd name="connsiteX800" fmla="*/ 11584173 w 12191984"/>
              <a:gd name="connsiteY800" fmla="*/ 532399 h 6857991"/>
              <a:gd name="connsiteX801" fmla="*/ 11581054 w 12191984"/>
              <a:gd name="connsiteY801" fmla="*/ 527979 h 6857991"/>
              <a:gd name="connsiteX802" fmla="*/ 11583579 w 12191984"/>
              <a:gd name="connsiteY802" fmla="*/ 516503 h 6857991"/>
              <a:gd name="connsiteX803" fmla="*/ 11587200 w 12191984"/>
              <a:gd name="connsiteY803" fmla="*/ 505213 h 6857991"/>
              <a:gd name="connsiteX804" fmla="*/ 11594702 w 12191984"/>
              <a:gd name="connsiteY804" fmla="*/ 505213 h 6857991"/>
              <a:gd name="connsiteX805" fmla="*/ 11597339 w 12191984"/>
              <a:gd name="connsiteY805" fmla="*/ 496262 h 6857991"/>
              <a:gd name="connsiteX806" fmla="*/ 11597339 w 12191984"/>
              <a:gd name="connsiteY806" fmla="*/ 496243 h 6857991"/>
              <a:gd name="connsiteX807" fmla="*/ 11589800 w 12191984"/>
              <a:gd name="connsiteY807" fmla="*/ 496243 h 6857991"/>
              <a:gd name="connsiteX808" fmla="*/ 11076862 w 12191984"/>
              <a:gd name="connsiteY808" fmla="*/ 477153 h 6857991"/>
              <a:gd name="connsiteX809" fmla="*/ 11058292 w 12191984"/>
              <a:gd name="connsiteY809" fmla="*/ 541368 h 6857991"/>
              <a:gd name="connsiteX810" fmla="*/ 11073891 w 12191984"/>
              <a:gd name="connsiteY810" fmla="*/ 541368 h 6857991"/>
              <a:gd name="connsiteX811" fmla="*/ 11077958 w 12191984"/>
              <a:gd name="connsiteY811" fmla="*/ 527292 h 6857991"/>
              <a:gd name="connsiteX812" fmla="*/ 11084903 w 12191984"/>
              <a:gd name="connsiteY812" fmla="*/ 517784 h 6857991"/>
              <a:gd name="connsiteX813" fmla="*/ 11093593 w 12191984"/>
              <a:gd name="connsiteY813" fmla="*/ 509465 h 6857991"/>
              <a:gd name="connsiteX814" fmla="*/ 11094355 w 12191984"/>
              <a:gd name="connsiteY814" fmla="*/ 510746 h 6857991"/>
              <a:gd name="connsiteX815" fmla="*/ 11085571 w 12191984"/>
              <a:gd name="connsiteY815" fmla="*/ 541331 h 6857991"/>
              <a:gd name="connsiteX816" fmla="*/ 11085571 w 12191984"/>
              <a:gd name="connsiteY816" fmla="*/ 541349 h 6857991"/>
              <a:gd name="connsiteX817" fmla="*/ 11101059 w 12191984"/>
              <a:gd name="connsiteY817" fmla="*/ 541349 h 6857991"/>
              <a:gd name="connsiteX818" fmla="*/ 11110752 w 12191984"/>
              <a:gd name="connsiteY818" fmla="*/ 507181 h 6857991"/>
              <a:gd name="connsiteX819" fmla="*/ 11109768 w 12191984"/>
              <a:gd name="connsiteY819" fmla="*/ 497951 h 6857991"/>
              <a:gd name="connsiteX820" fmla="*/ 11103640 w 12191984"/>
              <a:gd name="connsiteY820" fmla="*/ 495203 h 6857991"/>
              <a:gd name="connsiteX821" fmla="*/ 11090511 w 12191984"/>
              <a:gd name="connsiteY821" fmla="*/ 502371 h 6857991"/>
              <a:gd name="connsiteX822" fmla="*/ 11081263 w 12191984"/>
              <a:gd name="connsiteY822" fmla="*/ 515351 h 6857991"/>
              <a:gd name="connsiteX823" fmla="*/ 11080260 w 12191984"/>
              <a:gd name="connsiteY823" fmla="*/ 515351 h 6857991"/>
              <a:gd name="connsiteX824" fmla="*/ 11092349 w 12191984"/>
              <a:gd name="connsiteY824" fmla="*/ 477153 h 6857991"/>
              <a:gd name="connsiteX825" fmla="*/ 11615018 w 12191984"/>
              <a:gd name="connsiteY825" fmla="*/ 477134 h 6857991"/>
              <a:gd name="connsiteX826" fmla="*/ 11596448 w 12191984"/>
              <a:gd name="connsiteY826" fmla="*/ 541330 h 6857991"/>
              <a:gd name="connsiteX827" fmla="*/ 11612028 w 12191984"/>
              <a:gd name="connsiteY827" fmla="*/ 541330 h 6857991"/>
              <a:gd name="connsiteX828" fmla="*/ 11616114 w 12191984"/>
              <a:gd name="connsiteY828" fmla="*/ 527291 h 6857991"/>
              <a:gd name="connsiteX829" fmla="*/ 11623040 w 12191984"/>
              <a:gd name="connsiteY829" fmla="*/ 517746 h 6857991"/>
              <a:gd name="connsiteX830" fmla="*/ 11631749 w 12191984"/>
              <a:gd name="connsiteY830" fmla="*/ 509446 h 6857991"/>
              <a:gd name="connsiteX831" fmla="*/ 11632492 w 12191984"/>
              <a:gd name="connsiteY831" fmla="*/ 510727 h 6857991"/>
              <a:gd name="connsiteX832" fmla="*/ 11623746 w 12191984"/>
              <a:gd name="connsiteY832" fmla="*/ 541330 h 6857991"/>
              <a:gd name="connsiteX833" fmla="*/ 11623746 w 12191984"/>
              <a:gd name="connsiteY833" fmla="*/ 541349 h 6857991"/>
              <a:gd name="connsiteX834" fmla="*/ 11639233 w 12191984"/>
              <a:gd name="connsiteY834" fmla="*/ 541349 h 6857991"/>
              <a:gd name="connsiteX835" fmla="*/ 11648927 w 12191984"/>
              <a:gd name="connsiteY835" fmla="*/ 507162 h 6857991"/>
              <a:gd name="connsiteX836" fmla="*/ 11647942 w 12191984"/>
              <a:gd name="connsiteY836" fmla="*/ 497951 h 6857991"/>
              <a:gd name="connsiteX837" fmla="*/ 11641814 w 12191984"/>
              <a:gd name="connsiteY837" fmla="*/ 495221 h 6857991"/>
              <a:gd name="connsiteX838" fmla="*/ 11628685 w 12191984"/>
              <a:gd name="connsiteY838" fmla="*/ 502370 h 6857991"/>
              <a:gd name="connsiteX839" fmla="*/ 11619438 w 12191984"/>
              <a:gd name="connsiteY839" fmla="*/ 515351 h 6857991"/>
              <a:gd name="connsiteX840" fmla="*/ 11618435 w 12191984"/>
              <a:gd name="connsiteY840" fmla="*/ 515351 h 6857991"/>
              <a:gd name="connsiteX841" fmla="*/ 11630524 w 12191984"/>
              <a:gd name="connsiteY841" fmla="*/ 477134 h 6857991"/>
              <a:gd name="connsiteX842" fmla="*/ 11436969 w 12191984"/>
              <a:gd name="connsiteY842" fmla="*/ 476207 h 6857991"/>
              <a:gd name="connsiteX843" fmla="*/ 11420758 w 12191984"/>
              <a:gd name="connsiteY843" fmla="*/ 481667 h 6857991"/>
              <a:gd name="connsiteX844" fmla="*/ 11410767 w 12191984"/>
              <a:gd name="connsiteY844" fmla="*/ 496244 h 6857991"/>
              <a:gd name="connsiteX845" fmla="*/ 11394667 w 12191984"/>
              <a:gd name="connsiteY845" fmla="*/ 551582 h 6857991"/>
              <a:gd name="connsiteX846" fmla="*/ 11410340 w 12191984"/>
              <a:gd name="connsiteY846" fmla="*/ 551582 h 6857991"/>
              <a:gd name="connsiteX847" fmla="*/ 11423785 w 12191984"/>
              <a:gd name="connsiteY847" fmla="*/ 505213 h 6857991"/>
              <a:gd name="connsiteX848" fmla="*/ 11435075 w 12191984"/>
              <a:gd name="connsiteY848" fmla="*/ 505213 h 6857991"/>
              <a:gd name="connsiteX849" fmla="*/ 11437749 w 12191984"/>
              <a:gd name="connsiteY849" fmla="*/ 496244 h 6857991"/>
              <a:gd name="connsiteX850" fmla="*/ 11426273 w 12191984"/>
              <a:gd name="connsiteY850" fmla="*/ 496244 h 6857991"/>
              <a:gd name="connsiteX851" fmla="*/ 11428873 w 12191984"/>
              <a:gd name="connsiteY851" fmla="*/ 488612 h 6857991"/>
              <a:gd name="connsiteX852" fmla="*/ 11435428 w 12191984"/>
              <a:gd name="connsiteY852" fmla="*/ 485139 h 6857991"/>
              <a:gd name="connsiteX853" fmla="*/ 11445344 w 12191984"/>
              <a:gd name="connsiteY853" fmla="*/ 487702 h 6857991"/>
              <a:gd name="connsiteX854" fmla="*/ 11448056 w 12191984"/>
              <a:gd name="connsiteY854" fmla="*/ 478138 h 6857991"/>
              <a:gd name="connsiteX855" fmla="*/ 11436969 w 12191984"/>
              <a:gd name="connsiteY855" fmla="*/ 476207 h 6857991"/>
              <a:gd name="connsiteX856" fmla="*/ 11775945 w 12191984"/>
              <a:gd name="connsiteY856" fmla="*/ 475537 h 6857991"/>
              <a:gd name="connsiteX857" fmla="*/ 11786251 w 12191984"/>
              <a:gd name="connsiteY857" fmla="*/ 481981 h 6857991"/>
              <a:gd name="connsiteX858" fmla="*/ 11770615 w 12191984"/>
              <a:gd name="connsiteY858" fmla="*/ 496707 h 6857991"/>
              <a:gd name="connsiteX859" fmla="*/ 11764468 w 12191984"/>
              <a:gd name="connsiteY859" fmla="*/ 496707 h 6857991"/>
              <a:gd name="connsiteX860" fmla="*/ 11770541 w 12191984"/>
              <a:gd name="connsiteY860" fmla="*/ 476391 h 6857991"/>
              <a:gd name="connsiteX861" fmla="*/ 11775945 w 12191984"/>
              <a:gd name="connsiteY861" fmla="*/ 475537 h 6857991"/>
              <a:gd name="connsiteX862" fmla="*/ 11754236 w 12191984"/>
              <a:gd name="connsiteY862" fmla="*/ 465528 h 6857991"/>
              <a:gd name="connsiteX863" fmla="*/ 11731711 w 12191984"/>
              <a:gd name="connsiteY863" fmla="*/ 542036 h 6857991"/>
              <a:gd name="connsiteX864" fmla="*/ 11769185 w 12191984"/>
              <a:gd name="connsiteY864" fmla="*/ 542036 h 6857991"/>
              <a:gd name="connsiteX865" fmla="*/ 11797114 w 12191984"/>
              <a:gd name="connsiteY865" fmla="*/ 520329 h 6857991"/>
              <a:gd name="connsiteX866" fmla="*/ 11781070 w 12191984"/>
              <a:gd name="connsiteY866" fmla="*/ 502650 h 6857991"/>
              <a:gd name="connsiteX867" fmla="*/ 11781088 w 12191984"/>
              <a:gd name="connsiteY867" fmla="*/ 502427 h 6857991"/>
              <a:gd name="connsiteX868" fmla="*/ 11805006 w 12191984"/>
              <a:gd name="connsiteY868" fmla="*/ 480236 h 6857991"/>
              <a:gd name="connsiteX869" fmla="*/ 11778470 w 12191984"/>
              <a:gd name="connsiteY869" fmla="*/ 465528 h 6857991"/>
              <a:gd name="connsiteX870" fmla="*/ 11044105 w 12191984"/>
              <a:gd name="connsiteY870" fmla="*/ 465250 h 6857991"/>
              <a:gd name="connsiteX871" fmla="*/ 10983641 w 12191984"/>
              <a:gd name="connsiteY871" fmla="*/ 516670 h 6857991"/>
              <a:gd name="connsiteX872" fmla="*/ 11013780 w 12191984"/>
              <a:gd name="connsiteY872" fmla="*/ 545435 h 6857991"/>
              <a:gd name="connsiteX873" fmla="*/ 11046631 w 12191984"/>
              <a:gd name="connsiteY873" fmla="*/ 541368 h 6857991"/>
              <a:gd name="connsiteX874" fmla="*/ 11050103 w 12191984"/>
              <a:gd name="connsiteY874" fmla="*/ 529966 h 6857991"/>
              <a:gd name="connsiteX875" fmla="*/ 11048283 w 12191984"/>
              <a:gd name="connsiteY875" fmla="*/ 530449 h 6857991"/>
              <a:gd name="connsiteX876" fmla="*/ 11023827 w 12191984"/>
              <a:gd name="connsiteY876" fmla="*/ 535166 h 6857991"/>
              <a:gd name="connsiteX877" fmla="*/ 11004941 w 12191984"/>
              <a:gd name="connsiteY877" fmla="*/ 514163 h 6857991"/>
              <a:gd name="connsiteX878" fmla="*/ 11041338 w 12191984"/>
              <a:gd name="connsiteY878" fmla="*/ 475519 h 6857991"/>
              <a:gd name="connsiteX879" fmla="*/ 11064439 w 12191984"/>
              <a:gd name="connsiteY879" fmla="*/ 480514 h 6857991"/>
              <a:gd name="connsiteX880" fmla="*/ 11068097 w 12191984"/>
              <a:gd name="connsiteY880" fmla="*/ 468258 h 6857991"/>
              <a:gd name="connsiteX881" fmla="*/ 11044105 w 12191984"/>
              <a:gd name="connsiteY881" fmla="*/ 465250 h 6857991"/>
              <a:gd name="connsiteX882" fmla="*/ 11757356 w 12191984"/>
              <a:gd name="connsiteY882" fmla="*/ 346605 h 6857991"/>
              <a:gd name="connsiteX883" fmla="*/ 11780847 w 12191984"/>
              <a:gd name="connsiteY883" fmla="*/ 346605 h 6857991"/>
              <a:gd name="connsiteX884" fmla="*/ 11794069 w 12191984"/>
              <a:gd name="connsiteY884" fmla="*/ 359772 h 6857991"/>
              <a:gd name="connsiteX885" fmla="*/ 11781441 w 12191984"/>
              <a:gd name="connsiteY885" fmla="*/ 372826 h 6857991"/>
              <a:gd name="connsiteX886" fmla="*/ 11757356 w 12191984"/>
              <a:gd name="connsiteY886" fmla="*/ 372826 h 6857991"/>
              <a:gd name="connsiteX887" fmla="*/ 11360295 w 12191984"/>
              <a:gd name="connsiteY887" fmla="*/ 330005 h 6857991"/>
              <a:gd name="connsiteX888" fmla="*/ 11360295 w 12191984"/>
              <a:gd name="connsiteY888" fmla="*/ 346718 h 6857991"/>
              <a:gd name="connsiteX889" fmla="*/ 11360295 w 12191984"/>
              <a:gd name="connsiteY889" fmla="*/ 409707 h 6857991"/>
              <a:gd name="connsiteX890" fmla="*/ 11360295 w 12191984"/>
              <a:gd name="connsiteY890" fmla="*/ 426476 h 6857991"/>
              <a:gd name="connsiteX891" fmla="*/ 11379849 w 12191984"/>
              <a:gd name="connsiteY891" fmla="*/ 426476 h 6857991"/>
              <a:gd name="connsiteX892" fmla="*/ 11433089 w 12191984"/>
              <a:gd name="connsiteY892" fmla="*/ 426476 h 6857991"/>
              <a:gd name="connsiteX893" fmla="*/ 11433089 w 12191984"/>
              <a:gd name="connsiteY893" fmla="*/ 409707 h 6857991"/>
              <a:gd name="connsiteX894" fmla="*/ 11379849 w 12191984"/>
              <a:gd name="connsiteY894" fmla="*/ 409707 h 6857991"/>
              <a:gd name="connsiteX895" fmla="*/ 11379849 w 12191984"/>
              <a:gd name="connsiteY895" fmla="*/ 384006 h 6857991"/>
              <a:gd name="connsiteX896" fmla="*/ 11425958 w 12191984"/>
              <a:gd name="connsiteY896" fmla="*/ 384006 h 6857991"/>
              <a:gd name="connsiteX897" fmla="*/ 11425958 w 12191984"/>
              <a:gd name="connsiteY897" fmla="*/ 367312 h 6857991"/>
              <a:gd name="connsiteX898" fmla="*/ 11379849 w 12191984"/>
              <a:gd name="connsiteY898" fmla="*/ 367312 h 6857991"/>
              <a:gd name="connsiteX899" fmla="*/ 11379849 w 12191984"/>
              <a:gd name="connsiteY899" fmla="*/ 346718 h 6857991"/>
              <a:gd name="connsiteX900" fmla="*/ 11431733 w 12191984"/>
              <a:gd name="connsiteY900" fmla="*/ 346718 h 6857991"/>
              <a:gd name="connsiteX901" fmla="*/ 11431733 w 12191984"/>
              <a:gd name="connsiteY901" fmla="*/ 330005 h 6857991"/>
              <a:gd name="connsiteX902" fmla="*/ 11379849 w 12191984"/>
              <a:gd name="connsiteY902" fmla="*/ 330005 h 6857991"/>
              <a:gd name="connsiteX903" fmla="*/ 11818990 w 12191984"/>
              <a:gd name="connsiteY903" fmla="*/ 330004 h 6857991"/>
              <a:gd name="connsiteX904" fmla="*/ 11818990 w 12191984"/>
              <a:gd name="connsiteY904" fmla="*/ 426475 h 6857991"/>
              <a:gd name="connsiteX905" fmla="*/ 11838414 w 12191984"/>
              <a:gd name="connsiteY905" fmla="*/ 426475 h 6857991"/>
              <a:gd name="connsiteX906" fmla="*/ 11838414 w 12191984"/>
              <a:gd name="connsiteY906" fmla="*/ 330004 h 6857991"/>
              <a:gd name="connsiteX907" fmla="*/ 11666030 w 12191984"/>
              <a:gd name="connsiteY907" fmla="*/ 330004 h 6857991"/>
              <a:gd name="connsiteX908" fmla="*/ 11666030 w 12191984"/>
              <a:gd name="connsiteY908" fmla="*/ 346717 h 6857991"/>
              <a:gd name="connsiteX909" fmla="*/ 11689614 w 12191984"/>
              <a:gd name="connsiteY909" fmla="*/ 346717 h 6857991"/>
              <a:gd name="connsiteX910" fmla="*/ 11689614 w 12191984"/>
              <a:gd name="connsiteY910" fmla="*/ 426475 h 6857991"/>
              <a:gd name="connsiteX911" fmla="*/ 11709446 w 12191984"/>
              <a:gd name="connsiteY911" fmla="*/ 426475 h 6857991"/>
              <a:gd name="connsiteX912" fmla="*/ 11709446 w 12191984"/>
              <a:gd name="connsiteY912" fmla="*/ 346717 h 6857991"/>
              <a:gd name="connsiteX913" fmla="*/ 11733030 w 12191984"/>
              <a:gd name="connsiteY913" fmla="*/ 346717 h 6857991"/>
              <a:gd name="connsiteX914" fmla="*/ 11733030 w 12191984"/>
              <a:gd name="connsiteY914" fmla="*/ 330004 h 6857991"/>
              <a:gd name="connsiteX915" fmla="*/ 11709446 w 12191984"/>
              <a:gd name="connsiteY915" fmla="*/ 330004 h 6857991"/>
              <a:gd name="connsiteX916" fmla="*/ 11689614 w 12191984"/>
              <a:gd name="connsiteY916" fmla="*/ 330004 h 6857991"/>
              <a:gd name="connsiteX917" fmla="*/ 11509949 w 12191984"/>
              <a:gd name="connsiteY917" fmla="*/ 330004 h 6857991"/>
              <a:gd name="connsiteX918" fmla="*/ 11509949 w 12191984"/>
              <a:gd name="connsiteY918" fmla="*/ 346717 h 6857991"/>
              <a:gd name="connsiteX919" fmla="*/ 11509949 w 12191984"/>
              <a:gd name="connsiteY919" fmla="*/ 409706 h 6857991"/>
              <a:gd name="connsiteX920" fmla="*/ 11509949 w 12191984"/>
              <a:gd name="connsiteY920" fmla="*/ 426475 h 6857991"/>
              <a:gd name="connsiteX921" fmla="*/ 11529485 w 12191984"/>
              <a:gd name="connsiteY921" fmla="*/ 426475 h 6857991"/>
              <a:gd name="connsiteX922" fmla="*/ 11582725 w 12191984"/>
              <a:gd name="connsiteY922" fmla="*/ 426475 h 6857991"/>
              <a:gd name="connsiteX923" fmla="*/ 11582725 w 12191984"/>
              <a:gd name="connsiteY923" fmla="*/ 409706 h 6857991"/>
              <a:gd name="connsiteX924" fmla="*/ 11529485 w 12191984"/>
              <a:gd name="connsiteY924" fmla="*/ 409706 h 6857991"/>
              <a:gd name="connsiteX925" fmla="*/ 11529485 w 12191984"/>
              <a:gd name="connsiteY925" fmla="*/ 384005 h 6857991"/>
              <a:gd name="connsiteX926" fmla="*/ 11575631 w 12191984"/>
              <a:gd name="connsiteY926" fmla="*/ 384005 h 6857991"/>
              <a:gd name="connsiteX927" fmla="*/ 11575631 w 12191984"/>
              <a:gd name="connsiteY927" fmla="*/ 367311 h 6857991"/>
              <a:gd name="connsiteX928" fmla="*/ 11529485 w 12191984"/>
              <a:gd name="connsiteY928" fmla="*/ 367311 h 6857991"/>
              <a:gd name="connsiteX929" fmla="*/ 11529485 w 12191984"/>
              <a:gd name="connsiteY929" fmla="*/ 346717 h 6857991"/>
              <a:gd name="connsiteX930" fmla="*/ 11581387 w 12191984"/>
              <a:gd name="connsiteY930" fmla="*/ 346717 h 6857991"/>
              <a:gd name="connsiteX931" fmla="*/ 11581387 w 12191984"/>
              <a:gd name="connsiteY931" fmla="*/ 330004 h 6857991"/>
              <a:gd name="connsiteX932" fmla="*/ 11529485 w 12191984"/>
              <a:gd name="connsiteY932" fmla="*/ 330004 h 6857991"/>
              <a:gd name="connsiteX933" fmla="*/ 11439365 w 12191984"/>
              <a:gd name="connsiteY933" fmla="*/ 330004 h 6857991"/>
              <a:gd name="connsiteX934" fmla="*/ 11439365 w 12191984"/>
              <a:gd name="connsiteY934" fmla="*/ 409705 h 6857991"/>
              <a:gd name="connsiteX935" fmla="*/ 11439365 w 12191984"/>
              <a:gd name="connsiteY935" fmla="*/ 426475 h 6857991"/>
              <a:gd name="connsiteX936" fmla="*/ 11458901 w 12191984"/>
              <a:gd name="connsiteY936" fmla="*/ 426475 h 6857991"/>
              <a:gd name="connsiteX937" fmla="*/ 11504378 w 12191984"/>
              <a:gd name="connsiteY937" fmla="*/ 426475 h 6857991"/>
              <a:gd name="connsiteX938" fmla="*/ 11504378 w 12191984"/>
              <a:gd name="connsiteY938" fmla="*/ 409705 h 6857991"/>
              <a:gd name="connsiteX939" fmla="*/ 11458901 w 12191984"/>
              <a:gd name="connsiteY939" fmla="*/ 409705 h 6857991"/>
              <a:gd name="connsiteX940" fmla="*/ 11458901 w 12191984"/>
              <a:gd name="connsiteY940" fmla="*/ 330004 h 6857991"/>
              <a:gd name="connsiteX941" fmla="*/ 11737839 w 12191984"/>
              <a:gd name="connsiteY941" fmla="*/ 329874 h 6857991"/>
              <a:gd name="connsiteX942" fmla="*/ 11737839 w 12191984"/>
              <a:gd name="connsiteY942" fmla="*/ 426345 h 6857991"/>
              <a:gd name="connsiteX943" fmla="*/ 11757375 w 12191984"/>
              <a:gd name="connsiteY943" fmla="*/ 426345 h 6857991"/>
              <a:gd name="connsiteX944" fmla="*/ 11757375 w 12191984"/>
              <a:gd name="connsiteY944" fmla="*/ 388332 h 6857991"/>
              <a:gd name="connsiteX945" fmla="*/ 11773939 w 12191984"/>
              <a:gd name="connsiteY945" fmla="*/ 388332 h 6857991"/>
              <a:gd name="connsiteX946" fmla="*/ 11791079 w 12191984"/>
              <a:gd name="connsiteY946" fmla="*/ 400384 h 6857991"/>
              <a:gd name="connsiteX947" fmla="*/ 11794347 w 12191984"/>
              <a:gd name="connsiteY947" fmla="*/ 426345 h 6857991"/>
              <a:gd name="connsiteX948" fmla="*/ 11813994 w 12191984"/>
              <a:gd name="connsiteY948" fmla="*/ 426345 h 6857991"/>
              <a:gd name="connsiteX949" fmla="*/ 11810540 w 12191984"/>
              <a:gd name="connsiteY949" fmla="*/ 400997 h 6857991"/>
              <a:gd name="connsiteX950" fmla="*/ 11796074 w 12191984"/>
              <a:gd name="connsiteY950" fmla="*/ 380161 h 6857991"/>
              <a:gd name="connsiteX951" fmla="*/ 11813214 w 12191984"/>
              <a:gd name="connsiteY951" fmla="*/ 356856 h 6857991"/>
              <a:gd name="connsiteX952" fmla="*/ 11781850 w 12191984"/>
              <a:gd name="connsiteY952" fmla="*/ 329874 h 6857991"/>
              <a:gd name="connsiteX953" fmla="*/ 11757375 w 12191984"/>
              <a:gd name="connsiteY953" fmla="*/ 329874 h 6857991"/>
              <a:gd name="connsiteX954" fmla="*/ 11738006 w 12191984"/>
              <a:gd name="connsiteY954" fmla="*/ 329874 h 6857991"/>
              <a:gd name="connsiteX955" fmla="*/ 11887568 w 12191984"/>
              <a:gd name="connsiteY955" fmla="*/ 327645 h 6857991"/>
              <a:gd name="connsiteX956" fmla="*/ 11843149 w 12191984"/>
              <a:gd name="connsiteY956" fmla="*/ 378099 h 6857991"/>
              <a:gd name="connsiteX957" fmla="*/ 11887568 w 12191984"/>
              <a:gd name="connsiteY957" fmla="*/ 428535 h 6857991"/>
              <a:gd name="connsiteX958" fmla="*/ 11929202 w 12191984"/>
              <a:gd name="connsiteY958" fmla="*/ 394478 h 6857991"/>
              <a:gd name="connsiteX959" fmla="*/ 11908831 w 12191984"/>
              <a:gd name="connsiteY959" fmla="*/ 394478 h 6857991"/>
              <a:gd name="connsiteX960" fmla="*/ 11888125 w 12191984"/>
              <a:gd name="connsiteY960" fmla="*/ 411544 h 6857991"/>
              <a:gd name="connsiteX961" fmla="*/ 11863260 w 12191984"/>
              <a:gd name="connsiteY961" fmla="*/ 377821 h 6857991"/>
              <a:gd name="connsiteX962" fmla="*/ 11888125 w 12191984"/>
              <a:gd name="connsiteY962" fmla="*/ 344061 h 6857991"/>
              <a:gd name="connsiteX963" fmla="*/ 11908831 w 12191984"/>
              <a:gd name="connsiteY963" fmla="*/ 360588 h 6857991"/>
              <a:gd name="connsiteX964" fmla="*/ 11929072 w 12191984"/>
              <a:gd name="connsiteY964" fmla="*/ 360588 h 6857991"/>
              <a:gd name="connsiteX965" fmla="*/ 11887568 w 12191984"/>
              <a:gd name="connsiteY965" fmla="*/ 327645 h 6857991"/>
              <a:gd name="connsiteX966" fmla="*/ 11626160 w 12191984"/>
              <a:gd name="connsiteY966" fmla="*/ 327645 h 6857991"/>
              <a:gd name="connsiteX967" fmla="*/ 11581704 w 12191984"/>
              <a:gd name="connsiteY967" fmla="*/ 378099 h 6857991"/>
              <a:gd name="connsiteX968" fmla="*/ 11626160 w 12191984"/>
              <a:gd name="connsiteY968" fmla="*/ 428535 h 6857991"/>
              <a:gd name="connsiteX969" fmla="*/ 11667757 w 12191984"/>
              <a:gd name="connsiteY969" fmla="*/ 394478 h 6857991"/>
              <a:gd name="connsiteX970" fmla="*/ 11647423 w 12191984"/>
              <a:gd name="connsiteY970" fmla="*/ 394478 h 6857991"/>
              <a:gd name="connsiteX971" fmla="*/ 11626699 w 12191984"/>
              <a:gd name="connsiteY971" fmla="*/ 411544 h 6857991"/>
              <a:gd name="connsiteX972" fmla="*/ 11601815 w 12191984"/>
              <a:gd name="connsiteY972" fmla="*/ 377821 h 6857991"/>
              <a:gd name="connsiteX973" fmla="*/ 11626699 w 12191984"/>
              <a:gd name="connsiteY973" fmla="*/ 344061 h 6857991"/>
              <a:gd name="connsiteX974" fmla="*/ 11647423 w 12191984"/>
              <a:gd name="connsiteY974" fmla="*/ 360588 h 6857991"/>
              <a:gd name="connsiteX975" fmla="*/ 11667627 w 12191984"/>
              <a:gd name="connsiteY975" fmla="*/ 360588 h 6857991"/>
              <a:gd name="connsiteX976" fmla="*/ 11626160 w 12191984"/>
              <a:gd name="connsiteY976" fmla="*/ 327645 h 6857991"/>
              <a:gd name="connsiteX977" fmla="*/ 11741033 w 12191984"/>
              <a:gd name="connsiteY977" fmla="*/ 271341 h 6857991"/>
              <a:gd name="connsiteX978" fmla="*/ 11763577 w 12191984"/>
              <a:gd name="connsiteY978" fmla="*/ 271341 h 6857991"/>
              <a:gd name="connsiteX979" fmla="*/ 11778563 w 12191984"/>
              <a:gd name="connsiteY979" fmla="*/ 285380 h 6857991"/>
              <a:gd name="connsiteX980" fmla="*/ 11763819 w 12191984"/>
              <a:gd name="connsiteY980" fmla="*/ 299326 h 6857991"/>
              <a:gd name="connsiteX981" fmla="*/ 11741033 w 12191984"/>
              <a:gd name="connsiteY981" fmla="*/ 299326 h 6857991"/>
              <a:gd name="connsiteX982" fmla="*/ 11741015 w 12191984"/>
              <a:gd name="connsiteY982" fmla="*/ 232772 h 6857991"/>
              <a:gd name="connsiteX983" fmla="*/ 11765230 w 12191984"/>
              <a:gd name="connsiteY983" fmla="*/ 232772 h 6857991"/>
              <a:gd name="connsiteX984" fmla="*/ 11776465 w 12191984"/>
              <a:gd name="connsiteY984" fmla="*/ 244192 h 6857991"/>
              <a:gd name="connsiteX985" fmla="*/ 11764134 w 12191984"/>
              <a:gd name="connsiteY985" fmla="*/ 256318 h 6857991"/>
              <a:gd name="connsiteX986" fmla="*/ 11741015 w 12191984"/>
              <a:gd name="connsiteY986" fmla="*/ 256318 h 6857991"/>
              <a:gd name="connsiteX987" fmla="*/ 11803150 w 12191984"/>
              <a:gd name="connsiteY987" fmla="*/ 217434 h 6857991"/>
              <a:gd name="connsiteX988" fmla="*/ 11803150 w 12191984"/>
              <a:gd name="connsiteY988" fmla="*/ 313886 h 6857991"/>
              <a:gd name="connsiteX989" fmla="*/ 11822593 w 12191984"/>
              <a:gd name="connsiteY989" fmla="*/ 313886 h 6857991"/>
              <a:gd name="connsiteX990" fmla="*/ 11822593 w 12191984"/>
              <a:gd name="connsiteY990" fmla="*/ 217434 h 6857991"/>
              <a:gd name="connsiteX991" fmla="*/ 11360295 w 12191984"/>
              <a:gd name="connsiteY991" fmla="*/ 217434 h 6857991"/>
              <a:gd name="connsiteX992" fmla="*/ 11360295 w 12191984"/>
              <a:gd name="connsiteY992" fmla="*/ 313886 h 6857991"/>
              <a:gd name="connsiteX993" fmla="*/ 11378512 w 12191984"/>
              <a:gd name="connsiteY993" fmla="*/ 313886 h 6857991"/>
              <a:gd name="connsiteX994" fmla="*/ 11378512 w 12191984"/>
              <a:gd name="connsiteY994" fmla="*/ 242188 h 6857991"/>
              <a:gd name="connsiteX995" fmla="*/ 11398976 w 12191984"/>
              <a:gd name="connsiteY995" fmla="*/ 313886 h 6857991"/>
              <a:gd name="connsiteX996" fmla="*/ 11399812 w 12191984"/>
              <a:gd name="connsiteY996" fmla="*/ 313886 h 6857991"/>
              <a:gd name="connsiteX997" fmla="*/ 11416952 w 12191984"/>
              <a:gd name="connsiteY997" fmla="*/ 313886 h 6857991"/>
              <a:gd name="connsiteX998" fmla="*/ 11417769 w 12191984"/>
              <a:gd name="connsiteY998" fmla="*/ 313886 h 6857991"/>
              <a:gd name="connsiteX999" fmla="*/ 11438233 w 12191984"/>
              <a:gd name="connsiteY999" fmla="*/ 242188 h 6857991"/>
              <a:gd name="connsiteX1000" fmla="*/ 11438233 w 12191984"/>
              <a:gd name="connsiteY1000" fmla="*/ 313886 h 6857991"/>
              <a:gd name="connsiteX1001" fmla="*/ 11456450 w 12191984"/>
              <a:gd name="connsiteY1001" fmla="*/ 313886 h 6857991"/>
              <a:gd name="connsiteX1002" fmla="*/ 11456450 w 12191984"/>
              <a:gd name="connsiteY1002" fmla="*/ 217434 h 6857991"/>
              <a:gd name="connsiteX1003" fmla="*/ 11446515 w 12191984"/>
              <a:gd name="connsiteY1003" fmla="*/ 217434 h 6857991"/>
              <a:gd name="connsiteX1004" fmla="*/ 11437954 w 12191984"/>
              <a:gd name="connsiteY1004" fmla="*/ 217434 h 6857991"/>
              <a:gd name="connsiteX1005" fmla="*/ 11428577 w 12191984"/>
              <a:gd name="connsiteY1005" fmla="*/ 217434 h 6857991"/>
              <a:gd name="connsiteX1006" fmla="*/ 11408372 w 12191984"/>
              <a:gd name="connsiteY1006" fmla="*/ 285140 h 6857991"/>
              <a:gd name="connsiteX1007" fmla="*/ 11388187 w 12191984"/>
              <a:gd name="connsiteY1007" fmla="*/ 217434 h 6857991"/>
              <a:gd name="connsiteX1008" fmla="*/ 11378828 w 12191984"/>
              <a:gd name="connsiteY1008" fmla="*/ 217434 h 6857991"/>
              <a:gd name="connsiteX1009" fmla="*/ 11370248 w 12191984"/>
              <a:gd name="connsiteY1009" fmla="*/ 217434 h 6857991"/>
              <a:gd name="connsiteX1010" fmla="*/ 11995330 w 12191984"/>
              <a:gd name="connsiteY1010" fmla="*/ 217433 h 6857991"/>
              <a:gd name="connsiteX1011" fmla="*/ 11995330 w 12191984"/>
              <a:gd name="connsiteY1011" fmla="*/ 313885 h 6857991"/>
              <a:gd name="connsiteX1012" fmla="*/ 12014773 w 12191984"/>
              <a:gd name="connsiteY1012" fmla="*/ 313885 h 6857991"/>
              <a:gd name="connsiteX1013" fmla="*/ 12014773 w 12191984"/>
              <a:gd name="connsiteY1013" fmla="*/ 217433 h 6857991"/>
              <a:gd name="connsiteX1014" fmla="*/ 11910428 w 12191984"/>
              <a:gd name="connsiteY1014" fmla="*/ 217433 h 6857991"/>
              <a:gd name="connsiteX1015" fmla="*/ 11910428 w 12191984"/>
              <a:gd name="connsiteY1015" fmla="*/ 313885 h 6857991"/>
              <a:gd name="connsiteX1016" fmla="*/ 11929555 w 12191984"/>
              <a:gd name="connsiteY1016" fmla="*/ 313885 h 6857991"/>
              <a:gd name="connsiteX1017" fmla="*/ 11929555 w 12191984"/>
              <a:gd name="connsiteY1017" fmla="*/ 271787 h 6857991"/>
              <a:gd name="connsiteX1018" fmla="*/ 11968180 w 12191984"/>
              <a:gd name="connsiteY1018" fmla="*/ 271787 h 6857991"/>
              <a:gd name="connsiteX1019" fmla="*/ 11968180 w 12191984"/>
              <a:gd name="connsiteY1019" fmla="*/ 313885 h 6857991"/>
              <a:gd name="connsiteX1020" fmla="*/ 11987307 w 12191984"/>
              <a:gd name="connsiteY1020" fmla="*/ 313885 h 6857991"/>
              <a:gd name="connsiteX1021" fmla="*/ 11987307 w 12191984"/>
              <a:gd name="connsiteY1021" fmla="*/ 217433 h 6857991"/>
              <a:gd name="connsiteX1022" fmla="*/ 11968180 w 12191984"/>
              <a:gd name="connsiteY1022" fmla="*/ 217433 h 6857991"/>
              <a:gd name="connsiteX1023" fmla="*/ 11968180 w 12191984"/>
              <a:gd name="connsiteY1023" fmla="*/ 255056 h 6857991"/>
              <a:gd name="connsiteX1024" fmla="*/ 11929555 w 12191984"/>
              <a:gd name="connsiteY1024" fmla="*/ 255056 h 6857991"/>
              <a:gd name="connsiteX1025" fmla="*/ 11929555 w 12191984"/>
              <a:gd name="connsiteY1025" fmla="*/ 217433 h 6857991"/>
              <a:gd name="connsiteX1026" fmla="*/ 11721702 w 12191984"/>
              <a:gd name="connsiteY1026" fmla="*/ 217433 h 6857991"/>
              <a:gd name="connsiteX1027" fmla="*/ 11721702 w 12191984"/>
              <a:gd name="connsiteY1027" fmla="*/ 313885 h 6857991"/>
              <a:gd name="connsiteX1028" fmla="*/ 11721795 w 12191984"/>
              <a:gd name="connsiteY1028" fmla="*/ 313885 h 6857991"/>
              <a:gd name="connsiteX1029" fmla="*/ 11741739 w 12191984"/>
              <a:gd name="connsiteY1029" fmla="*/ 313885 h 6857991"/>
              <a:gd name="connsiteX1030" fmla="*/ 11769594 w 12191984"/>
              <a:gd name="connsiteY1030" fmla="*/ 313885 h 6857991"/>
              <a:gd name="connsiteX1031" fmla="*/ 11798581 w 12191984"/>
              <a:gd name="connsiteY1031" fmla="*/ 287850 h 6857991"/>
              <a:gd name="connsiteX1032" fmla="*/ 11779956 w 12191984"/>
              <a:gd name="connsiteY1032" fmla="*/ 262614 h 6857991"/>
              <a:gd name="connsiteX1033" fmla="*/ 11795239 w 12191984"/>
              <a:gd name="connsiteY1033" fmla="*/ 241184 h 6857991"/>
              <a:gd name="connsiteX1034" fmla="*/ 11765174 w 12191984"/>
              <a:gd name="connsiteY1034" fmla="*/ 217433 h 6857991"/>
              <a:gd name="connsiteX1035" fmla="*/ 11741739 w 12191984"/>
              <a:gd name="connsiteY1035" fmla="*/ 217433 h 6857991"/>
              <a:gd name="connsiteX1036" fmla="*/ 11721795 w 12191984"/>
              <a:gd name="connsiteY1036" fmla="*/ 217433 h 6857991"/>
              <a:gd name="connsiteX1037" fmla="*/ 11638323 w 12191984"/>
              <a:gd name="connsiteY1037" fmla="*/ 217433 h 6857991"/>
              <a:gd name="connsiteX1038" fmla="*/ 11638323 w 12191984"/>
              <a:gd name="connsiteY1038" fmla="*/ 283802 h 6857991"/>
              <a:gd name="connsiteX1039" fmla="*/ 11676373 w 12191984"/>
              <a:gd name="connsiteY1039" fmla="*/ 316596 h 6857991"/>
              <a:gd name="connsiteX1040" fmla="*/ 11714831 w 12191984"/>
              <a:gd name="connsiteY1040" fmla="*/ 283802 h 6857991"/>
              <a:gd name="connsiteX1041" fmla="*/ 11714831 w 12191984"/>
              <a:gd name="connsiteY1041" fmla="*/ 217433 h 6857991"/>
              <a:gd name="connsiteX1042" fmla="*/ 11695407 w 12191984"/>
              <a:gd name="connsiteY1042" fmla="*/ 217433 h 6857991"/>
              <a:gd name="connsiteX1043" fmla="*/ 11695407 w 12191984"/>
              <a:gd name="connsiteY1043" fmla="*/ 285547 h 6857991"/>
              <a:gd name="connsiteX1044" fmla="*/ 11676354 w 12191984"/>
              <a:gd name="connsiteY1044" fmla="*/ 300775 h 6857991"/>
              <a:gd name="connsiteX1045" fmla="*/ 11657431 w 12191984"/>
              <a:gd name="connsiteY1045" fmla="*/ 285547 h 6857991"/>
              <a:gd name="connsiteX1046" fmla="*/ 11657431 w 12191984"/>
              <a:gd name="connsiteY1046" fmla="*/ 217433 h 6857991"/>
              <a:gd name="connsiteX1047" fmla="*/ 11488798 w 12191984"/>
              <a:gd name="connsiteY1047" fmla="*/ 217433 h 6857991"/>
              <a:gd name="connsiteX1048" fmla="*/ 11488798 w 12191984"/>
              <a:gd name="connsiteY1048" fmla="*/ 234146 h 6857991"/>
              <a:gd name="connsiteX1049" fmla="*/ 11512382 w 12191984"/>
              <a:gd name="connsiteY1049" fmla="*/ 234146 h 6857991"/>
              <a:gd name="connsiteX1050" fmla="*/ 11512382 w 12191984"/>
              <a:gd name="connsiteY1050" fmla="*/ 313885 h 6857991"/>
              <a:gd name="connsiteX1051" fmla="*/ 11532214 w 12191984"/>
              <a:gd name="connsiteY1051" fmla="*/ 313885 h 6857991"/>
              <a:gd name="connsiteX1052" fmla="*/ 11532214 w 12191984"/>
              <a:gd name="connsiteY1052" fmla="*/ 234146 h 6857991"/>
              <a:gd name="connsiteX1053" fmla="*/ 11555798 w 12191984"/>
              <a:gd name="connsiteY1053" fmla="*/ 234146 h 6857991"/>
              <a:gd name="connsiteX1054" fmla="*/ 11555798 w 12191984"/>
              <a:gd name="connsiteY1054" fmla="*/ 217433 h 6857991"/>
              <a:gd name="connsiteX1055" fmla="*/ 11532214 w 12191984"/>
              <a:gd name="connsiteY1055" fmla="*/ 217433 h 6857991"/>
              <a:gd name="connsiteX1056" fmla="*/ 11512382 w 12191984"/>
              <a:gd name="connsiteY1056" fmla="*/ 217433 h 6857991"/>
              <a:gd name="connsiteX1057" fmla="*/ 11464212 w 12191984"/>
              <a:gd name="connsiteY1057" fmla="*/ 217433 h 6857991"/>
              <a:gd name="connsiteX1058" fmla="*/ 11464212 w 12191984"/>
              <a:gd name="connsiteY1058" fmla="*/ 313885 h 6857991"/>
              <a:gd name="connsiteX1059" fmla="*/ 11483636 w 12191984"/>
              <a:gd name="connsiteY1059" fmla="*/ 313885 h 6857991"/>
              <a:gd name="connsiteX1060" fmla="*/ 11483636 w 12191984"/>
              <a:gd name="connsiteY1060" fmla="*/ 217433 h 6857991"/>
              <a:gd name="connsiteX1061" fmla="*/ 11865062 w 12191984"/>
              <a:gd name="connsiteY1061" fmla="*/ 214498 h 6857991"/>
              <a:gd name="connsiteX1062" fmla="*/ 11829018 w 12191984"/>
              <a:gd name="connsiteY1062" fmla="*/ 243783 h 6857991"/>
              <a:gd name="connsiteX1063" fmla="*/ 11860383 w 12191984"/>
              <a:gd name="connsiteY1063" fmla="*/ 273142 h 6857991"/>
              <a:gd name="connsiteX1064" fmla="*/ 11884913 w 12191984"/>
              <a:gd name="connsiteY1064" fmla="*/ 288109 h 6857991"/>
              <a:gd name="connsiteX1065" fmla="*/ 11865675 w 12191984"/>
              <a:gd name="connsiteY1065" fmla="*/ 300421 h 6857991"/>
              <a:gd name="connsiteX1066" fmla="*/ 11846009 w 12191984"/>
              <a:gd name="connsiteY1066" fmla="*/ 284265 h 6857991"/>
              <a:gd name="connsiteX1067" fmla="*/ 11827291 w 12191984"/>
              <a:gd name="connsiteY1067" fmla="*/ 284265 h 6857991"/>
              <a:gd name="connsiteX1068" fmla="*/ 11866511 w 12191984"/>
              <a:gd name="connsiteY1068" fmla="*/ 316372 h 6857991"/>
              <a:gd name="connsiteX1069" fmla="*/ 11905210 w 12191984"/>
              <a:gd name="connsiteY1069" fmla="*/ 285788 h 6857991"/>
              <a:gd name="connsiteX1070" fmla="*/ 11877411 w 12191984"/>
              <a:gd name="connsiteY1070" fmla="*/ 257450 h 6857991"/>
              <a:gd name="connsiteX1071" fmla="*/ 11848554 w 12191984"/>
              <a:gd name="connsiteY1071" fmla="*/ 242539 h 6857991"/>
              <a:gd name="connsiteX1072" fmla="*/ 11865842 w 12191984"/>
              <a:gd name="connsiteY1072" fmla="*/ 230672 h 6857991"/>
              <a:gd name="connsiteX1073" fmla="*/ 11883372 w 12191984"/>
              <a:gd name="connsiteY1073" fmla="*/ 245398 h 6857991"/>
              <a:gd name="connsiteX1074" fmla="*/ 11902258 w 12191984"/>
              <a:gd name="connsiteY1074" fmla="*/ 245398 h 6857991"/>
              <a:gd name="connsiteX1075" fmla="*/ 11865062 w 12191984"/>
              <a:gd name="connsiteY1075" fmla="*/ 214498 h 6857991"/>
              <a:gd name="connsiteX1076" fmla="*/ 11593106 w 12191984"/>
              <a:gd name="connsiteY1076" fmla="*/ 214498 h 6857991"/>
              <a:gd name="connsiteX1077" fmla="*/ 11557024 w 12191984"/>
              <a:gd name="connsiteY1077" fmla="*/ 243783 h 6857991"/>
              <a:gd name="connsiteX1078" fmla="*/ 11588407 w 12191984"/>
              <a:gd name="connsiteY1078" fmla="*/ 273142 h 6857991"/>
              <a:gd name="connsiteX1079" fmla="*/ 11612957 w 12191984"/>
              <a:gd name="connsiteY1079" fmla="*/ 288109 h 6857991"/>
              <a:gd name="connsiteX1080" fmla="*/ 11593681 w 12191984"/>
              <a:gd name="connsiteY1080" fmla="*/ 300421 h 6857991"/>
              <a:gd name="connsiteX1081" fmla="*/ 11574071 w 12191984"/>
              <a:gd name="connsiteY1081" fmla="*/ 284265 h 6857991"/>
              <a:gd name="connsiteX1082" fmla="*/ 11555353 w 12191984"/>
              <a:gd name="connsiteY1082" fmla="*/ 284265 h 6857991"/>
              <a:gd name="connsiteX1083" fmla="*/ 11594554 w 12191984"/>
              <a:gd name="connsiteY1083" fmla="*/ 316372 h 6857991"/>
              <a:gd name="connsiteX1084" fmla="*/ 11633235 w 12191984"/>
              <a:gd name="connsiteY1084" fmla="*/ 285788 h 6857991"/>
              <a:gd name="connsiteX1085" fmla="*/ 11605436 w 12191984"/>
              <a:gd name="connsiteY1085" fmla="*/ 257450 h 6857991"/>
              <a:gd name="connsiteX1086" fmla="*/ 11576560 w 12191984"/>
              <a:gd name="connsiteY1086" fmla="*/ 242539 h 6857991"/>
              <a:gd name="connsiteX1087" fmla="*/ 11593848 w 12191984"/>
              <a:gd name="connsiteY1087" fmla="*/ 230672 h 6857991"/>
              <a:gd name="connsiteX1088" fmla="*/ 11611378 w 12191984"/>
              <a:gd name="connsiteY1088" fmla="*/ 245398 h 6857991"/>
              <a:gd name="connsiteX1089" fmla="*/ 11630283 w 12191984"/>
              <a:gd name="connsiteY1089" fmla="*/ 245398 h 6857991"/>
              <a:gd name="connsiteX1090" fmla="*/ 11593106 w 12191984"/>
              <a:gd name="connsiteY1090" fmla="*/ 214498 h 6857991"/>
              <a:gd name="connsiteX1091" fmla="*/ 11155431 w 12191984"/>
              <a:gd name="connsiteY1091" fmla="*/ 127315 h 6857991"/>
              <a:gd name="connsiteX1092" fmla="*/ 11097883 w 12191984"/>
              <a:gd name="connsiteY1092" fmla="*/ 227035 h 6857991"/>
              <a:gd name="connsiteX1093" fmla="*/ 11155431 w 12191984"/>
              <a:gd name="connsiteY1093" fmla="*/ 326755 h 6857991"/>
              <a:gd name="connsiteX1094" fmla="*/ 11040298 w 12191984"/>
              <a:gd name="connsiteY1094" fmla="*/ 326755 h 6857991"/>
              <a:gd name="connsiteX1095" fmla="*/ 10982713 w 12191984"/>
              <a:gd name="connsiteY1095" fmla="*/ 426475 h 6857991"/>
              <a:gd name="connsiteX1096" fmla="*/ 11097884 w 12191984"/>
              <a:gd name="connsiteY1096" fmla="*/ 426475 h 6857991"/>
              <a:gd name="connsiteX1097" fmla="*/ 11155432 w 12191984"/>
              <a:gd name="connsiteY1097" fmla="*/ 326756 h 6857991"/>
              <a:gd name="connsiteX1098" fmla="*/ 11212998 w 12191984"/>
              <a:gd name="connsiteY1098" fmla="*/ 426475 h 6857991"/>
              <a:gd name="connsiteX1099" fmla="*/ 11328150 w 12191984"/>
              <a:gd name="connsiteY1099" fmla="*/ 426475 h 6857991"/>
              <a:gd name="connsiteX1100" fmla="*/ 11270564 w 12191984"/>
              <a:gd name="connsiteY1100" fmla="*/ 326755 h 6857991"/>
              <a:gd name="connsiteX1101" fmla="*/ 11155432 w 12191984"/>
              <a:gd name="connsiteY1101" fmla="*/ 326755 h 6857991"/>
              <a:gd name="connsiteX1102" fmla="*/ 11212998 w 12191984"/>
              <a:gd name="connsiteY1102" fmla="*/ 227035 h 6857991"/>
              <a:gd name="connsiteX1103" fmla="*/ 0 w 12191984"/>
              <a:gd name="connsiteY1103" fmla="*/ 0 h 6857991"/>
              <a:gd name="connsiteX1104" fmla="*/ 12191984 w 12191984"/>
              <a:gd name="connsiteY1104" fmla="*/ 0 h 6857991"/>
              <a:gd name="connsiteX1105" fmla="*/ 12191984 w 12191984"/>
              <a:gd name="connsiteY1105" fmla="*/ 6857991 h 6857991"/>
              <a:gd name="connsiteX1106" fmla="*/ 11617585 w 12191984"/>
              <a:gd name="connsiteY1106" fmla="*/ 6857991 h 6857991"/>
              <a:gd name="connsiteX1107" fmla="*/ 11617585 w 12191984"/>
              <a:gd name="connsiteY1107" fmla="*/ 6587990 h 6857991"/>
              <a:gd name="connsiteX1108" fmla="*/ 11606785 w 12191984"/>
              <a:gd name="connsiteY1108" fmla="*/ 6587990 h 6857991"/>
              <a:gd name="connsiteX1109" fmla="*/ 11606785 w 12191984"/>
              <a:gd name="connsiteY1109" fmla="*/ 6857991 h 6857991"/>
              <a:gd name="connsiteX1110" fmla="*/ 0 w 12191984"/>
              <a:gd name="connsiteY1110" fmla="*/ 6857991 h 685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Lst>
            <a:rect l="l" t="t" r="r" b="b"/>
            <a:pathLst>
              <a:path w="12191984" h="6857991">
                <a:moveTo>
                  <a:pt x="1134521" y="6714216"/>
                </a:moveTo>
                <a:lnTo>
                  <a:pt x="1134521" y="6718001"/>
                </a:lnTo>
                <a:cubicBezTo>
                  <a:pt x="1134521" y="6721244"/>
                  <a:pt x="1133537" y="6723919"/>
                  <a:pt x="1131563" y="6726037"/>
                </a:cubicBezTo>
                <a:cubicBezTo>
                  <a:pt x="1129588" y="6728156"/>
                  <a:pt x="1127084" y="6729212"/>
                  <a:pt x="1124056" y="6729212"/>
                </a:cubicBezTo>
                <a:cubicBezTo>
                  <a:pt x="1121841" y="6729212"/>
                  <a:pt x="1120073" y="6728629"/>
                  <a:pt x="1118746" y="6727450"/>
                </a:cubicBezTo>
                <a:cubicBezTo>
                  <a:pt x="1117417" y="6726277"/>
                  <a:pt x="1116750" y="6724762"/>
                  <a:pt x="1116750" y="6722904"/>
                </a:cubicBezTo>
                <a:cubicBezTo>
                  <a:pt x="1116750" y="6720353"/>
                  <a:pt x="1117472" y="6718577"/>
                  <a:pt x="1118910" y="6717576"/>
                </a:cubicBezTo>
                <a:cubicBezTo>
                  <a:pt x="1120348" y="6716575"/>
                  <a:pt x="1122481" y="6715875"/>
                  <a:pt x="1125316" y="6715477"/>
                </a:cubicBezTo>
                <a:close/>
                <a:moveTo>
                  <a:pt x="462639" y="6699727"/>
                </a:moveTo>
                <a:cubicBezTo>
                  <a:pt x="465989" y="6699727"/>
                  <a:pt x="468651" y="6700927"/>
                  <a:pt x="470612" y="6703327"/>
                </a:cubicBezTo>
                <a:cubicBezTo>
                  <a:pt x="472573" y="6705727"/>
                  <a:pt x="473557" y="6709046"/>
                  <a:pt x="473557" y="6713277"/>
                </a:cubicBezTo>
                <a:cubicBezTo>
                  <a:pt x="473557" y="6718303"/>
                  <a:pt x="472504" y="6722225"/>
                  <a:pt x="470406" y="6725051"/>
                </a:cubicBezTo>
                <a:cubicBezTo>
                  <a:pt x="468308" y="6727869"/>
                  <a:pt x="465411" y="6729281"/>
                  <a:pt x="461710" y="6729281"/>
                </a:cubicBezTo>
                <a:cubicBezTo>
                  <a:pt x="458559" y="6729281"/>
                  <a:pt x="455959" y="6728191"/>
                  <a:pt x="453907" y="6725997"/>
                </a:cubicBezTo>
                <a:cubicBezTo>
                  <a:pt x="451857" y="6723809"/>
                  <a:pt x="450832" y="6721135"/>
                  <a:pt x="450832" y="6717995"/>
                </a:cubicBezTo>
                <a:lnTo>
                  <a:pt x="450832" y="6712687"/>
                </a:lnTo>
                <a:cubicBezTo>
                  <a:pt x="450832" y="6708977"/>
                  <a:pt x="451913" y="6705892"/>
                  <a:pt x="454072" y="6703423"/>
                </a:cubicBezTo>
                <a:cubicBezTo>
                  <a:pt x="456233" y="6700961"/>
                  <a:pt x="459088" y="6699727"/>
                  <a:pt x="462639" y="6699727"/>
                </a:cubicBezTo>
                <a:close/>
                <a:moveTo>
                  <a:pt x="1212176" y="6699665"/>
                </a:moveTo>
                <a:cubicBezTo>
                  <a:pt x="1216125" y="6699665"/>
                  <a:pt x="1219159" y="6700948"/>
                  <a:pt x="1221285" y="6703519"/>
                </a:cubicBezTo>
                <a:cubicBezTo>
                  <a:pt x="1223411" y="6706097"/>
                  <a:pt x="1224471" y="6709759"/>
                  <a:pt x="1224471" y="6714511"/>
                </a:cubicBezTo>
                <a:cubicBezTo>
                  <a:pt x="1224471" y="6719215"/>
                  <a:pt x="1223411" y="6722842"/>
                  <a:pt x="1221285" y="6725393"/>
                </a:cubicBezTo>
                <a:cubicBezTo>
                  <a:pt x="1219159" y="6727944"/>
                  <a:pt x="1216125" y="6729219"/>
                  <a:pt x="1212176" y="6729219"/>
                </a:cubicBezTo>
                <a:cubicBezTo>
                  <a:pt x="1208303" y="6729219"/>
                  <a:pt x="1205214" y="6727917"/>
                  <a:pt x="1202902" y="6725318"/>
                </a:cubicBezTo>
                <a:cubicBezTo>
                  <a:pt x="1200590" y="6722719"/>
                  <a:pt x="1199434" y="6719167"/>
                  <a:pt x="1199434" y="6714662"/>
                </a:cubicBezTo>
                <a:cubicBezTo>
                  <a:pt x="1199434" y="6709985"/>
                  <a:pt x="1200576" y="6706317"/>
                  <a:pt x="1202861" y="6703656"/>
                </a:cubicBezTo>
                <a:cubicBezTo>
                  <a:pt x="1205144" y="6700996"/>
                  <a:pt x="1208255" y="6699665"/>
                  <a:pt x="1212176" y="6699665"/>
                </a:cubicBezTo>
                <a:close/>
                <a:moveTo>
                  <a:pt x="1059404" y="6699665"/>
                </a:moveTo>
                <a:cubicBezTo>
                  <a:pt x="1063353" y="6699665"/>
                  <a:pt x="1066387" y="6700948"/>
                  <a:pt x="1068513" y="6703519"/>
                </a:cubicBezTo>
                <a:cubicBezTo>
                  <a:pt x="1070639" y="6706097"/>
                  <a:pt x="1071698" y="6709759"/>
                  <a:pt x="1071698" y="6714511"/>
                </a:cubicBezTo>
                <a:cubicBezTo>
                  <a:pt x="1071698" y="6719215"/>
                  <a:pt x="1070639" y="6722842"/>
                  <a:pt x="1068513" y="6725393"/>
                </a:cubicBezTo>
                <a:cubicBezTo>
                  <a:pt x="1066387" y="6727944"/>
                  <a:pt x="1063353" y="6729219"/>
                  <a:pt x="1059404" y="6729219"/>
                </a:cubicBezTo>
                <a:cubicBezTo>
                  <a:pt x="1055531" y="6729219"/>
                  <a:pt x="1052441" y="6727917"/>
                  <a:pt x="1050130" y="6725318"/>
                </a:cubicBezTo>
                <a:cubicBezTo>
                  <a:pt x="1047818" y="6722719"/>
                  <a:pt x="1046662" y="6719167"/>
                  <a:pt x="1046662" y="6714662"/>
                </a:cubicBezTo>
                <a:cubicBezTo>
                  <a:pt x="1046662" y="6709985"/>
                  <a:pt x="1047804" y="6706317"/>
                  <a:pt x="1050088" y="6703656"/>
                </a:cubicBezTo>
                <a:cubicBezTo>
                  <a:pt x="1052372" y="6700996"/>
                  <a:pt x="1055482" y="6699665"/>
                  <a:pt x="1059404" y="6699665"/>
                </a:cubicBezTo>
                <a:close/>
                <a:moveTo>
                  <a:pt x="944775" y="6699665"/>
                </a:moveTo>
                <a:cubicBezTo>
                  <a:pt x="948724" y="6699665"/>
                  <a:pt x="951758" y="6700948"/>
                  <a:pt x="953884" y="6703519"/>
                </a:cubicBezTo>
                <a:cubicBezTo>
                  <a:pt x="956010" y="6706097"/>
                  <a:pt x="957070" y="6709759"/>
                  <a:pt x="957070" y="6714511"/>
                </a:cubicBezTo>
                <a:cubicBezTo>
                  <a:pt x="957070" y="6719215"/>
                  <a:pt x="956010" y="6722842"/>
                  <a:pt x="953884" y="6725393"/>
                </a:cubicBezTo>
                <a:cubicBezTo>
                  <a:pt x="951758" y="6727944"/>
                  <a:pt x="948724" y="6729219"/>
                  <a:pt x="944775" y="6729219"/>
                </a:cubicBezTo>
                <a:cubicBezTo>
                  <a:pt x="940902" y="6729219"/>
                  <a:pt x="937813" y="6727917"/>
                  <a:pt x="935501" y="6725318"/>
                </a:cubicBezTo>
                <a:cubicBezTo>
                  <a:pt x="933189" y="6722719"/>
                  <a:pt x="932034" y="6719167"/>
                  <a:pt x="932034" y="6714662"/>
                </a:cubicBezTo>
                <a:cubicBezTo>
                  <a:pt x="932034" y="6709985"/>
                  <a:pt x="933175" y="6706317"/>
                  <a:pt x="935460" y="6703656"/>
                </a:cubicBezTo>
                <a:cubicBezTo>
                  <a:pt x="937744" y="6700996"/>
                  <a:pt x="940854" y="6699665"/>
                  <a:pt x="944775" y="6699665"/>
                </a:cubicBezTo>
                <a:close/>
                <a:moveTo>
                  <a:pt x="1016610" y="6699658"/>
                </a:moveTo>
                <a:cubicBezTo>
                  <a:pt x="1019960" y="6699658"/>
                  <a:pt x="1022623" y="6700858"/>
                  <a:pt x="1024584" y="6703258"/>
                </a:cubicBezTo>
                <a:cubicBezTo>
                  <a:pt x="1026545" y="6705658"/>
                  <a:pt x="1027528" y="6708977"/>
                  <a:pt x="1027528" y="6713208"/>
                </a:cubicBezTo>
                <a:cubicBezTo>
                  <a:pt x="1027528" y="6718234"/>
                  <a:pt x="1026476" y="6722163"/>
                  <a:pt x="1024378" y="6724982"/>
                </a:cubicBezTo>
                <a:cubicBezTo>
                  <a:pt x="1022279" y="6727800"/>
                  <a:pt x="1019382" y="6729212"/>
                  <a:pt x="1015681" y="6729212"/>
                </a:cubicBezTo>
                <a:cubicBezTo>
                  <a:pt x="1012530" y="6729212"/>
                  <a:pt x="1009930" y="6728122"/>
                  <a:pt x="1007879" y="6725928"/>
                </a:cubicBezTo>
                <a:cubicBezTo>
                  <a:pt x="1005829" y="6723740"/>
                  <a:pt x="1004804" y="6721066"/>
                  <a:pt x="1004804" y="6717926"/>
                </a:cubicBezTo>
                <a:lnTo>
                  <a:pt x="1004804" y="6712618"/>
                </a:lnTo>
                <a:cubicBezTo>
                  <a:pt x="1004804" y="6708909"/>
                  <a:pt x="1005884" y="6705823"/>
                  <a:pt x="1008045" y="6703354"/>
                </a:cubicBezTo>
                <a:cubicBezTo>
                  <a:pt x="1010205" y="6700893"/>
                  <a:pt x="1013060" y="6699658"/>
                  <a:pt x="1016610" y="6699658"/>
                </a:cubicBezTo>
                <a:close/>
                <a:moveTo>
                  <a:pt x="693066" y="6699658"/>
                </a:moveTo>
                <a:cubicBezTo>
                  <a:pt x="696044" y="6699658"/>
                  <a:pt x="698370" y="6700638"/>
                  <a:pt x="700049" y="6702593"/>
                </a:cubicBezTo>
                <a:cubicBezTo>
                  <a:pt x="701727" y="6704547"/>
                  <a:pt x="702574" y="6707283"/>
                  <a:pt x="702601" y="6710801"/>
                </a:cubicBezTo>
                <a:lnTo>
                  <a:pt x="682002" y="6710801"/>
                </a:lnTo>
                <a:cubicBezTo>
                  <a:pt x="682470" y="6707482"/>
                  <a:pt x="683709" y="6704801"/>
                  <a:pt x="685725" y="6702743"/>
                </a:cubicBezTo>
                <a:cubicBezTo>
                  <a:pt x="687740" y="6700686"/>
                  <a:pt x="690183" y="6699658"/>
                  <a:pt x="693066" y="6699658"/>
                </a:cubicBezTo>
                <a:close/>
                <a:moveTo>
                  <a:pt x="1177459" y="6695496"/>
                </a:moveTo>
                <a:lnTo>
                  <a:pt x="1177459" y="6733519"/>
                </a:lnTo>
                <a:lnTo>
                  <a:pt x="1183569" y="6733519"/>
                </a:lnTo>
                <a:lnTo>
                  <a:pt x="1183569" y="6695496"/>
                </a:lnTo>
                <a:close/>
                <a:moveTo>
                  <a:pt x="805033" y="6695496"/>
                </a:moveTo>
                <a:lnTo>
                  <a:pt x="805033" y="6733519"/>
                </a:lnTo>
                <a:lnTo>
                  <a:pt x="811143" y="6733519"/>
                </a:lnTo>
                <a:lnTo>
                  <a:pt x="811143" y="6695496"/>
                </a:lnTo>
                <a:close/>
                <a:moveTo>
                  <a:pt x="582228" y="6695496"/>
                </a:moveTo>
                <a:lnTo>
                  <a:pt x="582228" y="6733519"/>
                </a:lnTo>
                <a:lnTo>
                  <a:pt x="588339" y="6733519"/>
                </a:lnTo>
                <a:lnTo>
                  <a:pt x="588339" y="6695496"/>
                </a:lnTo>
                <a:close/>
                <a:moveTo>
                  <a:pt x="489038" y="6695496"/>
                </a:moveTo>
                <a:lnTo>
                  <a:pt x="489038" y="6733519"/>
                </a:lnTo>
                <a:lnTo>
                  <a:pt x="495147" y="6733519"/>
                </a:lnTo>
                <a:lnTo>
                  <a:pt x="495147" y="6695496"/>
                </a:lnTo>
                <a:close/>
                <a:moveTo>
                  <a:pt x="325602" y="6695496"/>
                </a:moveTo>
                <a:lnTo>
                  <a:pt x="325602" y="6733519"/>
                </a:lnTo>
                <a:lnTo>
                  <a:pt x="331711" y="6733519"/>
                </a:lnTo>
                <a:lnTo>
                  <a:pt x="331711" y="6695496"/>
                </a:lnTo>
                <a:close/>
                <a:moveTo>
                  <a:pt x="401104" y="6695427"/>
                </a:moveTo>
                <a:lnTo>
                  <a:pt x="401104" y="6718151"/>
                </a:lnTo>
                <a:cubicBezTo>
                  <a:pt x="401104" y="6728945"/>
                  <a:pt x="405652" y="6734341"/>
                  <a:pt x="414741" y="6734341"/>
                </a:cubicBezTo>
                <a:cubicBezTo>
                  <a:pt x="420053" y="6734341"/>
                  <a:pt x="423981" y="6732044"/>
                  <a:pt x="426511" y="6727436"/>
                </a:cubicBezTo>
                <a:lnTo>
                  <a:pt x="426664" y="6727436"/>
                </a:lnTo>
                <a:lnTo>
                  <a:pt x="426664" y="6733450"/>
                </a:lnTo>
                <a:lnTo>
                  <a:pt x="432773" y="6733450"/>
                </a:lnTo>
                <a:lnTo>
                  <a:pt x="432780" y="6733450"/>
                </a:lnTo>
                <a:lnTo>
                  <a:pt x="432780" y="6695427"/>
                </a:lnTo>
                <a:lnTo>
                  <a:pt x="426671" y="6695427"/>
                </a:lnTo>
                <a:lnTo>
                  <a:pt x="426671" y="6717329"/>
                </a:lnTo>
                <a:cubicBezTo>
                  <a:pt x="426671" y="6720874"/>
                  <a:pt x="425708" y="6723740"/>
                  <a:pt x="423781" y="6725927"/>
                </a:cubicBezTo>
                <a:cubicBezTo>
                  <a:pt x="421855" y="6728115"/>
                  <a:pt x="419399" y="6729212"/>
                  <a:pt x="416420" y="6729212"/>
                </a:cubicBezTo>
                <a:cubicBezTo>
                  <a:pt x="410262" y="6729212"/>
                  <a:pt x="407179" y="6725207"/>
                  <a:pt x="407179" y="6717185"/>
                </a:cubicBezTo>
                <a:lnTo>
                  <a:pt x="407179" y="6695427"/>
                </a:lnTo>
                <a:close/>
                <a:moveTo>
                  <a:pt x="1103582" y="6694831"/>
                </a:moveTo>
                <a:cubicBezTo>
                  <a:pt x="1101373" y="6694831"/>
                  <a:pt x="1099371" y="6695585"/>
                  <a:pt x="1097582" y="6697080"/>
                </a:cubicBezTo>
                <a:cubicBezTo>
                  <a:pt x="1095793" y="6698575"/>
                  <a:pt x="1094466" y="6700660"/>
                  <a:pt x="1093599" y="6703334"/>
                </a:cubicBezTo>
                <a:lnTo>
                  <a:pt x="1093447" y="6703334"/>
                </a:lnTo>
                <a:lnTo>
                  <a:pt x="1093447" y="6695496"/>
                </a:lnTo>
                <a:lnTo>
                  <a:pt x="1087338" y="6695496"/>
                </a:lnTo>
                <a:lnTo>
                  <a:pt x="1087338" y="6733519"/>
                </a:lnTo>
                <a:lnTo>
                  <a:pt x="1093447" y="6733519"/>
                </a:lnTo>
                <a:lnTo>
                  <a:pt x="1093447" y="6714134"/>
                </a:lnTo>
                <a:cubicBezTo>
                  <a:pt x="1093447" y="6709903"/>
                  <a:pt x="1094321" y="6706564"/>
                  <a:pt x="1096076" y="6704109"/>
                </a:cubicBezTo>
                <a:cubicBezTo>
                  <a:pt x="1097823" y="6701661"/>
                  <a:pt x="1100004" y="6700433"/>
                  <a:pt x="1102612" y="6700433"/>
                </a:cubicBezTo>
                <a:cubicBezTo>
                  <a:pt x="1104620" y="6700433"/>
                  <a:pt x="1106162" y="6700845"/>
                  <a:pt x="1107228" y="6701661"/>
                </a:cubicBezTo>
                <a:lnTo>
                  <a:pt x="1107235" y="6701661"/>
                </a:lnTo>
                <a:lnTo>
                  <a:pt x="1107235" y="6695352"/>
                </a:lnTo>
                <a:cubicBezTo>
                  <a:pt x="1106388" y="6695002"/>
                  <a:pt x="1105171" y="6694831"/>
                  <a:pt x="1103582" y="6694831"/>
                </a:cubicBezTo>
                <a:close/>
                <a:moveTo>
                  <a:pt x="988952" y="6694831"/>
                </a:moveTo>
                <a:cubicBezTo>
                  <a:pt x="986744" y="6694831"/>
                  <a:pt x="984741" y="6695585"/>
                  <a:pt x="982953" y="6697080"/>
                </a:cubicBezTo>
                <a:cubicBezTo>
                  <a:pt x="981164" y="6698575"/>
                  <a:pt x="979836" y="6700660"/>
                  <a:pt x="978969" y="6703334"/>
                </a:cubicBezTo>
                <a:lnTo>
                  <a:pt x="978818" y="6703334"/>
                </a:lnTo>
                <a:lnTo>
                  <a:pt x="978818" y="6695496"/>
                </a:lnTo>
                <a:lnTo>
                  <a:pt x="972709" y="6695496"/>
                </a:lnTo>
                <a:lnTo>
                  <a:pt x="972709" y="6733519"/>
                </a:lnTo>
                <a:lnTo>
                  <a:pt x="978818" y="6733519"/>
                </a:lnTo>
                <a:lnTo>
                  <a:pt x="978818" y="6714134"/>
                </a:lnTo>
                <a:cubicBezTo>
                  <a:pt x="978818" y="6709903"/>
                  <a:pt x="979692" y="6706564"/>
                  <a:pt x="981447" y="6704109"/>
                </a:cubicBezTo>
                <a:cubicBezTo>
                  <a:pt x="983193" y="6701661"/>
                  <a:pt x="985375" y="6700433"/>
                  <a:pt x="987982" y="6700433"/>
                </a:cubicBezTo>
                <a:cubicBezTo>
                  <a:pt x="989991" y="6700433"/>
                  <a:pt x="991532" y="6700845"/>
                  <a:pt x="992599" y="6701661"/>
                </a:cubicBezTo>
                <a:lnTo>
                  <a:pt x="992606" y="6701661"/>
                </a:lnTo>
                <a:lnTo>
                  <a:pt x="992606" y="6695352"/>
                </a:lnTo>
                <a:cubicBezTo>
                  <a:pt x="991759" y="6695002"/>
                  <a:pt x="990542" y="6694831"/>
                  <a:pt x="988952" y="6694831"/>
                </a:cubicBezTo>
                <a:close/>
                <a:moveTo>
                  <a:pt x="795290" y="6694831"/>
                </a:moveTo>
                <a:cubicBezTo>
                  <a:pt x="793082" y="6694831"/>
                  <a:pt x="791079" y="6695585"/>
                  <a:pt x="789291" y="6697080"/>
                </a:cubicBezTo>
                <a:cubicBezTo>
                  <a:pt x="787501" y="6698575"/>
                  <a:pt x="786174" y="6700660"/>
                  <a:pt x="785307" y="6703334"/>
                </a:cubicBezTo>
                <a:lnTo>
                  <a:pt x="785156" y="6703334"/>
                </a:lnTo>
                <a:lnTo>
                  <a:pt x="785156" y="6695496"/>
                </a:lnTo>
                <a:lnTo>
                  <a:pt x="779046" y="6695496"/>
                </a:lnTo>
                <a:lnTo>
                  <a:pt x="779046" y="6733519"/>
                </a:lnTo>
                <a:lnTo>
                  <a:pt x="785156" y="6733519"/>
                </a:lnTo>
                <a:lnTo>
                  <a:pt x="785156" y="6714134"/>
                </a:lnTo>
                <a:cubicBezTo>
                  <a:pt x="785156" y="6709903"/>
                  <a:pt x="786030" y="6706564"/>
                  <a:pt x="787784" y="6704109"/>
                </a:cubicBezTo>
                <a:cubicBezTo>
                  <a:pt x="789531" y="6701661"/>
                  <a:pt x="791712" y="6700433"/>
                  <a:pt x="794320" y="6700433"/>
                </a:cubicBezTo>
                <a:cubicBezTo>
                  <a:pt x="796329" y="6700433"/>
                  <a:pt x="797870" y="6700845"/>
                  <a:pt x="798936" y="6701661"/>
                </a:cubicBezTo>
                <a:lnTo>
                  <a:pt x="798943" y="6701661"/>
                </a:lnTo>
                <a:lnTo>
                  <a:pt x="798943" y="6695352"/>
                </a:lnTo>
                <a:cubicBezTo>
                  <a:pt x="798097" y="6695002"/>
                  <a:pt x="796879" y="6694831"/>
                  <a:pt x="795290" y="6694831"/>
                </a:cubicBezTo>
                <a:close/>
                <a:moveTo>
                  <a:pt x="693177" y="6694556"/>
                </a:moveTo>
                <a:cubicBezTo>
                  <a:pt x="688188" y="6694556"/>
                  <a:pt x="684004" y="6696421"/>
                  <a:pt x="680640" y="6700145"/>
                </a:cubicBezTo>
                <a:cubicBezTo>
                  <a:pt x="677277" y="6703868"/>
                  <a:pt x="675590" y="6708689"/>
                  <a:pt x="675590" y="6714606"/>
                </a:cubicBezTo>
                <a:cubicBezTo>
                  <a:pt x="675590" y="6720867"/>
                  <a:pt x="677124" y="6725728"/>
                  <a:pt x="680206" y="6729178"/>
                </a:cubicBezTo>
                <a:cubicBezTo>
                  <a:pt x="683289" y="6732627"/>
                  <a:pt x="687528" y="6734355"/>
                  <a:pt x="692915" y="6734355"/>
                </a:cubicBezTo>
                <a:cubicBezTo>
                  <a:pt x="698425" y="6734355"/>
                  <a:pt x="702863" y="6733141"/>
                  <a:pt x="706214" y="6730714"/>
                </a:cubicBezTo>
                <a:lnTo>
                  <a:pt x="706214" y="6724995"/>
                </a:lnTo>
                <a:cubicBezTo>
                  <a:pt x="702609" y="6727813"/>
                  <a:pt x="698659" y="6729226"/>
                  <a:pt x="694366" y="6729226"/>
                </a:cubicBezTo>
                <a:cubicBezTo>
                  <a:pt x="690548" y="6729226"/>
                  <a:pt x="687542" y="6728074"/>
                  <a:pt x="685353" y="6725770"/>
                </a:cubicBezTo>
                <a:cubicBezTo>
                  <a:pt x="683166" y="6723466"/>
                  <a:pt x="682022" y="6720195"/>
                  <a:pt x="681926" y="6715964"/>
                </a:cubicBezTo>
                <a:lnTo>
                  <a:pt x="708863" y="6715964"/>
                </a:lnTo>
                <a:lnTo>
                  <a:pt x="708863" y="6712789"/>
                </a:lnTo>
                <a:cubicBezTo>
                  <a:pt x="708863" y="6707070"/>
                  <a:pt x="707493" y="6702599"/>
                  <a:pt x="704761" y="6699383"/>
                </a:cubicBezTo>
                <a:cubicBezTo>
                  <a:pt x="702030" y="6696167"/>
                  <a:pt x="698164" y="6694556"/>
                  <a:pt x="693177" y="6694556"/>
                </a:cubicBezTo>
                <a:close/>
                <a:moveTo>
                  <a:pt x="1212616" y="6694543"/>
                </a:moveTo>
                <a:cubicBezTo>
                  <a:pt x="1206658" y="6694543"/>
                  <a:pt x="1201925" y="6696340"/>
                  <a:pt x="1198423" y="6699926"/>
                </a:cubicBezTo>
                <a:cubicBezTo>
                  <a:pt x="1194921" y="6703512"/>
                  <a:pt x="1193173" y="6708504"/>
                  <a:pt x="1193173" y="6714888"/>
                </a:cubicBezTo>
                <a:cubicBezTo>
                  <a:pt x="1193173" y="6720751"/>
                  <a:pt x="1194859" y="6725462"/>
                  <a:pt x="1198223" y="6729014"/>
                </a:cubicBezTo>
                <a:cubicBezTo>
                  <a:pt x="1201587" y="6732566"/>
                  <a:pt x="1206087" y="6734342"/>
                  <a:pt x="1211729" y="6734342"/>
                </a:cubicBezTo>
                <a:cubicBezTo>
                  <a:pt x="1217515" y="6734342"/>
                  <a:pt x="1222125" y="6732518"/>
                  <a:pt x="1225564" y="6728870"/>
                </a:cubicBezTo>
                <a:cubicBezTo>
                  <a:pt x="1229005" y="6725222"/>
                  <a:pt x="1230724" y="6720367"/>
                  <a:pt x="1230724" y="6714298"/>
                </a:cubicBezTo>
                <a:cubicBezTo>
                  <a:pt x="1230724" y="6708113"/>
                  <a:pt x="1229128" y="6703272"/>
                  <a:pt x="1225936" y="6699782"/>
                </a:cubicBezTo>
                <a:cubicBezTo>
                  <a:pt x="1222744" y="6696292"/>
                  <a:pt x="1218306" y="6694543"/>
                  <a:pt x="1212616" y="6694543"/>
                </a:cubicBezTo>
                <a:close/>
                <a:moveTo>
                  <a:pt x="1059844" y="6694543"/>
                </a:moveTo>
                <a:cubicBezTo>
                  <a:pt x="1053886" y="6694543"/>
                  <a:pt x="1049152" y="6696340"/>
                  <a:pt x="1045651" y="6699926"/>
                </a:cubicBezTo>
                <a:cubicBezTo>
                  <a:pt x="1042149" y="6703512"/>
                  <a:pt x="1040401" y="6708504"/>
                  <a:pt x="1040401" y="6714888"/>
                </a:cubicBezTo>
                <a:cubicBezTo>
                  <a:pt x="1040401" y="6720751"/>
                  <a:pt x="1042087" y="6725462"/>
                  <a:pt x="1045451" y="6729014"/>
                </a:cubicBezTo>
                <a:cubicBezTo>
                  <a:pt x="1048815" y="6732566"/>
                  <a:pt x="1053315" y="6734342"/>
                  <a:pt x="1058957" y="6734342"/>
                </a:cubicBezTo>
                <a:cubicBezTo>
                  <a:pt x="1064743" y="6734342"/>
                  <a:pt x="1069353" y="6732518"/>
                  <a:pt x="1072792" y="6728870"/>
                </a:cubicBezTo>
                <a:cubicBezTo>
                  <a:pt x="1076232" y="6725222"/>
                  <a:pt x="1077952" y="6720367"/>
                  <a:pt x="1077952" y="6714298"/>
                </a:cubicBezTo>
                <a:cubicBezTo>
                  <a:pt x="1077952" y="6708113"/>
                  <a:pt x="1076356" y="6703272"/>
                  <a:pt x="1073164" y="6699782"/>
                </a:cubicBezTo>
                <a:cubicBezTo>
                  <a:pt x="1069972" y="6696292"/>
                  <a:pt x="1065534" y="6694543"/>
                  <a:pt x="1059844" y="6694543"/>
                </a:cubicBezTo>
                <a:close/>
                <a:moveTo>
                  <a:pt x="945216" y="6694543"/>
                </a:moveTo>
                <a:cubicBezTo>
                  <a:pt x="939258" y="6694543"/>
                  <a:pt x="934524" y="6696340"/>
                  <a:pt x="931022" y="6699926"/>
                </a:cubicBezTo>
                <a:cubicBezTo>
                  <a:pt x="927521" y="6703512"/>
                  <a:pt x="925773" y="6708504"/>
                  <a:pt x="925773" y="6714888"/>
                </a:cubicBezTo>
                <a:cubicBezTo>
                  <a:pt x="925773" y="6720751"/>
                  <a:pt x="927458" y="6725462"/>
                  <a:pt x="930823" y="6729014"/>
                </a:cubicBezTo>
                <a:cubicBezTo>
                  <a:pt x="934187" y="6732566"/>
                  <a:pt x="938687" y="6734342"/>
                  <a:pt x="944328" y="6734342"/>
                </a:cubicBezTo>
                <a:cubicBezTo>
                  <a:pt x="950115" y="6734342"/>
                  <a:pt x="954724" y="6732518"/>
                  <a:pt x="958164" y="6728870"/>
                </a:cubicBezTo>
                <a:cubicBezTo>
                  <a:pt x="961604" y="6725222"/>
                  <a:pt x="963324" y="6720367"/>
                  <a:pt x="963324" y="6714298"/>
                </a:cubicBezTo>
                <a:cubicBezTo>
                  <a:pt x="963324" y="6708113"/>
                  <a:pt x="961727" y="6703272"/>
                  <a:pt x="958536" y="6699782"/>
                </a:cubicBezTo>
                <a:cubicBezTo>
                  <a:pt x="955343" y="6696292"/>
                  <a:pt x="950905" y="6694543"/>
                  <a:pt x="945216" y="6694543"/>
                </a:cubicBezTo>
                <a:close/>
                <a:moveTo>
                  <a:pt x="840568" y="6694543"/>
                </a:moveTo>
                <a:cubicBezTo>
                  <a:pt x="834554" y="6694543"/>
                  <a:pt x="829745" y="6696442"/>
                  <a:pt x="826147" y="6700241"/>
                </a:cubicBezTo>
                <a:cubicBezTo>
                  <a:pt x="822549" y="6704040"/>
                  <a:pt x="820746" y="6709073"/>
                  <a:pt x="820746" y="6715334"/>
                </a:cubicBezTo>
                <a:cubicBezTo>
                  <a:pt x="820746" y="6720950"/>
                  <a:pt x="822425" y="6725523"/>
                  <a:pt x="825762" y="6729055"/>
                </a:cubicBezTo>
                <a:cubicBezTo>
                  <a:pt x="829099" y="6732586"/>
                  <a:pt x="833488" y="6734349"/>
                  <a:pt x="838930" y="6734349"/>
                </a:cubicBezTo>
                <a:cubicBezTo>
                  <a:pt x="842955" y="6734349"/>
                  <a:pt x="846431" y="6733464"/>
                  <a:pt x="849361" y="6731709"/>
                </a:cubicBezTo>
                <a:lnTo>
                  <a:pt x="849375" y="6731709"/>
                </a:lnTo>
                <a:lnTo>
                  <a:pt x="849375" y="6725921"/>
                </a:lnTo>
                <a:cubicBezTo>
                  <a:pt x="846443" y="6728122"/>
                  <a:pt x="843314" y="6729226"/>
                  <a:pt x="839983" y="6729226"/>
                </a:cubicBezTo>
                <a:cubicBezTo>
                  <a:pt x="836034" y="6729226"/>
                  <a:pt x="832883" y="6727937"/>
                  <a:pt x="830537" y="6725366"/>
                </a:cubicBezTo>
                <a:cubicBezTo>
                  <a:pt x="828184" y="6722794"/>
                  <a:pt x="827014" y="6719277"/>
                  <a:pt x="827014" y="6714819"/>
                </a:cubicBezTo>
                <a:cubicBezTo>
                  <a:pt x="827014" y="6710294"/>
                  <a:pt x="828266" y="6706632"/>
                  <a:pt x="830757" y="6703848"/>
                </a:cubicBezTo>
                <a:cubicBezTo>
                  <a:pt x="833247" y="6701064"/>
                  <a:pt x="836447" y="6699672"/>
                  <a:pt x="840348" y="6699672"/>
                </a:cubicBezTo>
                <a:cubicBezTo>
                  <a:pt x="843574" y="6699672"/>
                  <a:pt x="846602" y="6700660"/>
                  <a:pt x="849437" y="6702641"/>
                </a:cubicBezTo>
                <a:lnTo>
                  <a:pt x="849437" y="6696401"/>
                </a:lnTo>
                <a:cubicBezTo>
                  <a:pt x="846877" y="6695160"/>
                  <a:pt x="843919" y="6694543"/>
                  <a:pt x="840568" y="6694543"/>
                </a:cubicBezTo>
                <a:close/>
                <a:moveTo>
                  <a:pt x="735165" y="6694543"/>
                </a:moveTo>
                <a:cubicBezTo>
                  <a:pt x="729153" y="6694543"/>
                  <a:pt x="724343" y="6696442"/>
                  <a:pt x="720746" y="6700241"/>
                </a:cubicBezTo>
                <a:cubicBezTo>
                  <a:pt x="717147" y="6704040"/>
                  <a:pt x="715344" y="6709073"/>
                  <a:pt x="715344" y="6715334"/>
                </a:cubicBezTo>
                <a:cubicBezTo>
                  <a:pt x="715344" y="6720957"/>
                  <a:pt x="717016" y="6725523"/>
                  <a:pt x="720353" y="6729055"/>
                </a:cubicBezTo>
                <a:cubicBezTo>
                  <a:pt x="723690" y="6732586"/>
                  <a:pt x="728080" y="6734349"/>
                  <a:pt x="733523" y="6734349"/>
                </a:cubicBezTo>
                <a:cubicBezTo>
                  <a:pt x="737546" y="6734349"/>
                  <a:pt x="741022" y="6733464"/>
                  <a:pt x="743952" y="6731709"/>
                </a:cubicBezTo>
                <a:lnTo>
                  <a:pt x="743974" y="6731709"/>
                </a:lnTo>
                <a:lnTo>
                  <a:pt x="743974" y="6725921"/>
                </a:lnTo>
                <a:cubicBezTo>
                  <a:pt x="741041" y="6728122"/>
                  <a:pt x="737911" y="6729226"/>
                  <a:pt x="734581" y="6729226"/>
                </a:cubicBezTo>
                <a:cubicBezTo>
                  <a:pt x="730632" y="6729226"/>
                  <a:pt x="727480" y="6727937"/>
                  <a:pt x="725135" y="6725366"/>
                </a:cubicBezTo>
                <a:cubicBezTo>
                  <a:pt x="722782" y="6722794"/>
                  <a:pt x="721612" y="6719277"/>
                  <a:pt x="721612" y="6714819"/>
                </a:cubicBezTo>
                <a:cubicBezTo>
                  <a:pt x="721612" y="6710294"/>
                  <a:pt x="722864" y="6706632"/>
                  <a:pt x="725354" y="6703848"/>
                </a:cubicBezTo>
                <a:cubicBezTo>
                  <a:pt x="727846" y="6701064"/>
                  <a:pt x="731044" y="6699672"/>
                  <a:pt x="734945" y="6699672"/>
                </a:cubicBezTo>
                <a:cubicBezTo>
                  <a:pt x="738172" y="6699672"/>
                  <a:pt x="741200" y="6700660"/>
                  <a:pt x="744034" y="6702641"/>
                </a:cubicBezTo>
                <a:lnTo>
                  <a:pt x="744034" y="6696401"/>
                </a:lnTo>
                <a:cubicBezTo>
                  <a:pt x="741474" y="6695160"/>
                  <a:pt x="738516" y="6694543"/>
                  <a:pt x="735165" y="6694543"/>
                </a:cubicBezTo>
                <a:close/>
                <a:moveTo>
                  <a:pt x="1258893" y="6694536"/>
                </a:moveTo>
                <a:cubicBezTo>
                  <a:pt x="1253424" y="6694536"/>
                  <a:pt x="1249254" y="6696943"/>
                  <a:pt x="1246371" y="6701743"/>
                </a:cubicBezTo>
                <a:lnTo>
                  <a:pt x="1246220" y="6701743"/>
                </a:lnTo>
                <a:lnTo>
                  <a:pt x="1246220" y="6695427"/>
                </a:lnTo>
                <a:lnTo>
                  <a:pt x="1240110" y="6695427"/>
                </a:lnTo>
                <a:lnTo>
                  <a:pt x="1240110" y="6733450"/>
                </a:lnTo>
                <a:lnTo>
                  <a:pt x="1246220" y="6733450"/>
                </a:lnTo>
                <a:lnTo>
                  <a:pt x="1246220" y="6711768"/>
                </a:lnTo>
                <a:cubicBezTo>
                  <a:pt x="1246220" y="6708278"/>
                  <a:pt x="1247217" y="6705391"/>
                  <a:pt x="1249220" y="6703101"/>
                </a:cubicBezTo>
                <a:cubicBezTo>
                  <a:pt x="1251221" y="6700810"/>
                  <a:pt x="1253747" y="6699665"/>
                  <a:pt x="1256801" y="6699665"/>
                </a:cubicBezTo>
                <a:cubicBezTo>
                  <a:pt x="1262712" y="6699665"/>
                  <a:pt x="1265670" y="6703697"/>
                  <a:pt x="1265670" y="6711768"/>
                </a:cubicBezTo>
                <a:lnTo>
                  <a:pt x="1265670" y="6733450"/>
                </a:lnTo>
                <a:lnTo>
                  <a:pt x="1271779" y="6733450"/>
                </a:lnTo>
                <a:lnTo>
                  <a:pt x="1271786" y="6733450"/>
                </a:lnTo>
                <a:lnTo>
                  <a:pt x="1271786" y="6710211"/>
                </a:lnTo>
                <a:cubicBezTo>
                  <a:pt x="1271786" y="6705137"/>
                  <a:pt x="1270686" y="6701256"/>
                  <a:pt x="1268470" y="6698568"/>
                </a:cubicBezTo>
                <a:cubicBezTo>
                  <a:pt x="1266255" y="6695880"/>
                  <a:pt x="1263062" y="6694536"/>
                  <a:pt x="1258893" y="6694536"/>
                </a:cubicBezTo>
                <a:close/>
                <a:moveTo>
                  <a:pt x="1018137" y="6694536"/>
                </a:moveTo>
                <a:cubicBezTo>
                  <a:pt x="1012351" y="6694536"/>
                  <a:pt x="1007955" y="6697066"/>
                  <a:pt x="1004948" y="6702113"/>
                </a:cubicBezTo>
                <a:lnTo>
                  <a:pt x="1004797" y="6702113"/>
                </a:lnTo>
                <a:lnTo>
                  <a:pt x="1004797" y="6695427"/>
                </a:lnTo>
                <a:lnTo>
                  <a:pt x="998687" y="6695427"/>
                </a:lnTo>
                <a:lnTo>
                  <a:pt x="998687" y="6750943"/>
                </a:lnTo>
                <a:lnTo>
                  <a:pt x="1004797" y="6750943"/>
                </a:lnTo>
                <a:lnTo>
                  <a:pt x="1004797" y="6727958"/>
                </a:lnTo>
                <a:lnTo>
                  <a:pt x="1004948" y="6727958"/>
                </a:lnTo>
                <a:cubicBezTo>
                  <a:pt x="1007631" y="6732216"/>
                  <a:pt x="1011443" y="6734342"/>
                  <a:pt x="1016383" y="6734342"/>
                </a:cubicBezTo>
                <a:cubicBezTo>
                  <a:pt x="1021770" y="6734342"/>
                  <a:pt x="1026021" y="6732422"/>
                  <a:pt x="1029125" y="6728602"/>
                </a:cubicBezTo>
                <a:cubicBezTo>
                  <a:pt x="1032228" y="6724783"/>
                  <a:pt x="1033782" y="6719688"/>
                  <a:pt x="1033782" y="6713325"/>
                </a:cubicBezTo>
                <a:cubicBezTo>
                  <a:pt x="1033782" y="6707613"/>
                  <a:pt x="1032407" y="6703046"/>
                  <a:pt x="1029647" y="6699645"/>
                </a:cubicBezTo>
                <a:cubicBezTo>
                  <a:pt x="1026888" y="6696237"/>
                  <a:pt x="1023057" y="6694536"/>
                  <a:pt x="1018137" y="6694536"/>
                </a:cubicBezTo>
                <a:close/>
                <a:moveTo>
                  <a:pt x="519744" y="6694536"/>
                </a:moveTo>
                <a:cubicBezTo>
                  <a:pt x="517880" y="6694536"/>
                  <a:pt x="516076" y="6694769"/>
                  <a:pt x="514323" y="6695242"/>
                </a:cubicBezTo>
                <a:cubicBezTo>
                  <a:pt x="512568" y="6695715"/>
                  <a:pt x="511006" y="6696415"/>
                  <a:pt x="509644" y="6697341"/>
                </a:cubicBezTo>
                <a:cubicBezTo>
                  <a:pt x="508275" y="6698273"/>
                  <a:pt x="507181" y="6699425"/>
                  <a:pt x="506362" y="6700797"/>
                </a:cubicBezTo>
                <a:cubicBezTo>
                  <a:pt x="505543" y="6702168"/>
                  <a:pt x="505129" y="6703745"/>
                  <a:pt x="505129" y="6705528"/>
                </a:cubicBezTo>
                <a:cubicBezTo>
                  <a:pt x="505129" y="6706989"/>
                  <a:pt x="505351" y="6708264"/>
                  <a:pt x="505783" y="6709354"/>
                </a:cubicBezTo>
                <a:cubicBezTo>
                  <a:pt x="506225" y="6710445"/>
                  <a:pt x="506864" y="6711411"/>
                  <a:pt x="507724" y="6712269"/>
                </a:cubicBezTo>
                <a:cubicBezTo>
                  <a:pt x="508585" y="6713126"/>
                  <a:pt x="509651" y="6713894"/>
                  <a:pt x="510930" y="6714572"/>
                </a:cubicBezTo>
                <a:cubicBezTo>
                  <a:pt x="512209" y="6715251"/>
                  <a:pt x="513690" y="6715923"/>
                  <a:pt x="515382" y="6716595"/>
                </a:cubicBezTo>
                <a:cubicBezTo>
                  <a:pt x="516593" y="6717068"/>
                  <a:pt x="517727" y="6717521"/>
                  <a:pt x="518788" y="6717953"/>
                </a:cubicBezTo>
                <a:cubicBezTo>
                  <a:pt x="519847" y="6718385"/>
                  <a:pt x="520763" y="6718879"/>
                  <a:pt x="521546" y="6719420"/>
                </a:cubicBezTo>
                <a:cubicBezTo>
                  <a:pt x="522331" y="6719962"/>
                  <a:pt x="522950" y="6720586"/>
                  <a:pt x="523410" y="6721292"/>
                </a:cubicBezTo>
                <a:cubicBezTo>
                  <a:pt x="523872" y="6721999"/>
                  <a:pt x="524100" y="6722856"/>
                  <a:pt x="524100" y="6723871"/>
                </a:cubicBezTo>
                <a:cubicBezTo>
                  <a:pt x="524100" y="6727436"/>
                  <a:pt x="521415" y="6729219"/>
                  <a:pt x="516050" y="6729219"/>
                </a:cubicBezTo>
                <a:cubicBezTo>
                  <a:pt x="512045" y="6729219"/>
                  <a:pt x="508385" y="6727999"/>
                  <a:pt x="505055" y="6725544"/>
                </a:cubicBezTo>
                <a:lnTo>
                  <a:pt x="505055" y="6732079"/>
                </a:lnTo>
                <a:cubicBezTo>
                  <a:pt x="507938" y="6733587"/>
                  <a:pt x="511337" y="6734342"/>
                  <a:pt x="515271" y="6734348"/>
                </a:cubicBezTo>
                <a:cubicBezTo>
                  <a:pt x="517254" y="6734348"/>
                  <a:pt x="519151" y="6734122"/>
                  <a:pt x="520969" y="6733676"/>
                </a:cubicBezTo>
                <a:cubicBezTo>
                  <a:pt x="522784" y="6733231"/>
                  <a:pt x="524388" y="6732552"/>
                  <a:pt x="525778" y="6731633"/>
                </a:cubicBezTo>
                <a:cubicBezTo>
                  <a:pt x="527168" y="6730714"/>
                  <a:pt x="528282" y="6729562"/>
                  <a:pt x="529115" y="6728177"/>
                </a:cubicBezTo>
                <a:cubicBezTo>
                  <a:pt x="529948" y="6726792"/>
                  <a:pt x="530360" y="6725153"/>
                  <a:pt x="530360" y="6723274"/>
                </a:cubicBezTo>
                <a:cubicBezTo>
                  <a:pt x="530360" y="6721745"/>
                  <a:pt x="530106" y="6720415"/>
                  <a:pt x="529596" y="6719304"/>
                </a:cubicBezTo>
                <a:cubicBezTo>
                  <a:pt x="529087" y="6718193"/>
                  <a:pt x="528357" y="6717212"/>
                  <a:pt x="527416" y="6716355"/>
                </a:cubicBezTo>
                <a:cubicBezTo>
                  <a:pt x="526472" y="6715498"/>
                  <a:pt x="525331" y="6714730"/>
                  <a:pt x="523989" y="6714051"/>
                </a:cubicBezTo>
                <a:cubicBezTo>
                  <a:pt x="522647" y="6713366"/>
                  <a:pt x="521134" y="6712707"/>
                  <a:pt x="519448" y="6712063"/>
                </a:cubicBezTo>
                <a:cubicBezTo>
                  <a:pt x="518182" y="6711569"/>
                  <a:pt x="517047" y="6711110"/>
                  <a:pt x="516056" y="6710691"/>
                </a:cubicBezTo>
                <a:cubicBezTo>
                  <a:pt x="515065" y="6710273"/>
                  <a:pt x="514220" y="6709800"/>
                  <a:pt x="513524" y="6709279"/>
                </a:cubicBezTo>
                <a:cubicBezTo>
                  <a:pt x="512830" y="6708758"/>
                  <a:pt x="512299" y="6708168"/>
                  <a:pt x="511942" y="6707496"/>
                </a:cubicBezTo>
                <a:cubicBezTo>
                  <a:pt x="511583" y="6706824"/>
                  <a:pt x="511404" y="6706001"/>
                  <a:pt x="511404" y="6705007"/>
                </a:cubicBezTo>
                <a:cubicBezTo>
                  <a:pt x="511404" y="6704211"/>
                  <a:pt x="511583" y="6703485"/>
                  <a:pt x="511942" y="6702833"/>
                </a:cubicBezTo>
                <a:cubicBezTo>
                  <a:pt x="512299" y="6702182"/>
                  <a:pt x="512808" y="6701619"/>
                  <a:pt x="513468" y="6701146"/>
                </a:cubicBezTo>
                <a:cubicBezTo>
                  <a:pt x="514129" y="6700673"/>
                  <a:pt x="514914" y="6700310"/>
                  <a:pt x="515836" y="6700049"/>
                </a:cubicBezTo>
                <a:cubicBezTo>
                  <a:pt x="516750" y="6699789"/>
                  <a:pt x="517783" y="6699658"/>
                  <a:pt x="518925" y="6699658"/>
                </a:cubicBezTo>
                <a:cubicBezTo>
                  <a:pt x="522579" y="6699658"/>
                  <a:pt x="525806" y="6700577"/>
                  <a:pt x="528613" y="6702408"/>
                </a:cubicBezTo>
                <a:lnTo>
                  <a:pt x="528613" y="6696243"/>
                </a:lnTo>
                <a:cubicBezTo>
                  <a:pt x="526004" y="6695105"/>
                  <a:pt x="523045" y="6694536"/>
                  <a:pt x="519744" y="6694536"/>
                </a:cubicBezTo>
                <a:close/>
                <a:moveTo>
                  <a:pt x="382239" y="6694536"/>
                </a:moveTo>
                <a:cubicBezTo>
                  <a:pt x="380375" y="6694536"/>
                  <a:pt x="378571" y="6694769"/>
                  <a:pt x="376818" y="6695242"/>
                </a:cubicBezTo>
                <a:cubicBezTo>
                  <a:pt x="375063" y="6695715"/>
                  <a:pt x="373501" y="6696415"/>
                  <a:pt x="372139" y="6697341"/>
                </a:cubicBezTo>
                <a:cubicBezTo>
                  <a:pt x="370769" y="6698273"/>
                  <a:pt x="369676" y="6699425"/>
                  <a:pt x="368857" y="6700797"/>
                </a:cubicBezTo>
                <a:cubicBezTo>
                  <a:pt x="368038" y="6702168"/>
                  <a:pt x="367624" y="6703745"/>
                  <a:pt x="367624" y="6705528"/>
                </a:cubicBezTo>
                <a:cubicBezTo>
                  <a:pt x="367624" y="6706989"/>
                  <a:pt x="367846" y="6708264"/>
                  <a:pt x="368279" y="6709354"/>
                </a:cubicBezTo>
                <a:cubicBezTo>
                  <a:pt x="368720" y="6710445"/>
                  <a:pt x="369359" y="6711411"/>
                  <a:pt x="370220" y="6712269"/>
                </a:cubicBezTo>
                <a:cubicBezTo>
                  <a:pt x="371078" y="6713126"/>
                  <a:pt x="372145" y="6713894"/>
                  <a:pt x="373425" y="6714572"/>
                </a:cubicBezTo>
                <a:cubicBezTo>
                  <a:pt x="374705" y="6715251"/>
                  <a:pt x="376184" y="6715923"/>
                  <a:pt x="377877" y="6716595"/>
                </a:cubicBezTo>
                <a:cubicBezTo>
                  <a:pt x="379087" y="6717068"/>
                  <a:pt x="380223" y="6717521"/>
                  <a:pt x="381283" y="6717953"/>
                </a:cubicBezTo>
                <a:cubicBezTo>
                  <a:pt x="382342" y="6718385"/>
                  <a:pt x="383257" y="6718879"/>
                  <a:pt x="384042" y="6719420"/>
                </a:cubicBezTo>
                <a:cubicBezTo>
                  <a:pt x="384825" y="6719962"/>
                  <a:pt x="385445" y="6720586"/>
                  <a:pt x="385906" y="6721292"/>
                </a:cubicBezTo>
                <a:cubicBezTo>
                  <a:pt x="386367" y="6721999"/>
                  <a:pt x="386595" y="6722856"/>
                  <a:pt x="386595" y="6723871"/>
                </a:cubicBezTo>
                <a:cubicBezTo>
                  <a:pt x="386595" y="6727436"/>
                  <a:pt x="383911" y="6729219"/>
                  <a:pt x="378545" y="6729219"/>
                </a:cubicBezTo>
                <a:cubicBezTo>
                  <a:pt x="374540" y="6729219"/>
                  <a:pt x="370880" y="6727999"/>
                  <a:pt x="367550" y="6725544"/>
                </a:cubicBezTo>
                <a:lnTo>
                  <a:pt x="367550" y="6732079"/>
                </a:lnTo>
                <a:cubicBezTo>
                  <a:pt x="370425" y="6733587"/>
                  <a:pt x="373832" y="6734342"/>
                  <a:pt x="377766" y="6734348"/>
                </a:cubicBezTo>
                <a:cubicBezTo>
                  <a:pt x="379749" y="6734348"/>
                  <a:pt x="381647" y="6734122"/>
                  <a:pt x="383464" y="6733676"/>
                </a:cubicBezTo>
                <a:cubicBezTo>
                  <a:pt x="385279" y="6733231"/>
                  <a:pt x="386883" y="6732552"/>
                  <a:pt x="388273" y="6731633"/>
                </a:cubicBezTo>
                <a:cubicBezTo>
                  <a:pt x="389663" y="6730714"/>
                  <a:pt x="390777" y="6729562"/>
                  <a:pt x="391608" y="6728177"/>
                </a:cubicBezTo>
                <a:cubicBezTo>
                  <a:pt x="392442" y="6726792"/>
                  <a:pt x="392855" y="6725153"/>
                  <a:pt x="392855" y="6723274"/>
                </a:cubicBezTo>
                <a:cubicBezTo>
                  <a:pt x="392855" y="6721745"/>
                  <a:pt x="392601" y="6720415"/>
                  <a:pt x="392091" y="6719304"/>
                </a:cubicBezTo>
                <a:cubicBezTo>
                  <a:pt x="391582" y="6718193"/>
                  <a:pt x="390853" y="6717212"/>
                  <a:pt x="389911" y="6716355"/>
                </a:cubicBezTo>
                <a:cubicBezTo>
                  <a:pt x="388967" y="6715498"/>
                  <a:pt x="387825" y="6714730"/>
                  <a:pt x="386484" y="6714051"/>
                </a:cubicBezTo>
                <a:cubicBezTo>
                  <a:pt x="385142" y="6713366"/>
                  <a:pt x="383629" y="6712707"/>
                  <a:pt x="381942" y="6712063"/>
                </a:cubicBezTo>
                <a:cubicBezTo>
                  <a:pt x="380677" y="6711569"/>
                  <a:pt x="379542" y="6711110"/>
                  <a:pt x="378551" y="6710691"/>
                </a:cubicBezTo>
                <a:cubicBezTo>
                  <a:pt x="377560" y="6710273"/>
                  <a:pt x="376713" y="6709800"/>
                  <a:pt x="376019" y="6709279"/>
                </a:cubicBezTo>
                <a:cubicBezTo>
                  <a:pt x="375325" y="6708758"/>
                  <a:pt x="374794" y="6708168"/>
                  <a:pt x="374437" y="6707496"/>
                </a:cubicBezTo>
                <a:cubicBezTo>
                  <a:pt x="374078" y="6706824"/>
                  <a:pt x="373900" y="6706001"/>
                  <a:pt x="373900" y="6705007"/>
                </a:cubicBezTo>
                <a:cubicBezTo>
                  <a:pt x="373900" y="6704211"/>
                  <a:pt x="374078" y="6703485"/>
                  <a:pt x="374437" y="6702833"/>
                </a:cubicBezTo>
                <a:cubicBezTo>
                  <a:pt x="374794" y="6702182"/>
                  <a:pt x="375304" y="6701619"/>
                  <a:pt x="375964" y="6701146"/>
                </a:cubicBezTo>
                <a:cubicBezTo>
                  <a:pt x="376624" y="6700673"/>
                  <a:pt x="377409" y="6700310"/>
                  <a:pt x="378331" y="6700049"/>
                </a:cubicBezTo>
                <a:cubicBezTo>
                  <a:pt x="379245" y="6699789"/>
                  <a:pt x="380278" y="6699658"/>
                  <a:pt x="381420" y="6699658"/>
                </a:cubicBezTo>
                <a:cubicBezTo>
                  <a:pt x="385073" y="6699658"/>
                  <a:pt x="388300" y="6700577"/>
                  <a:pt x="391108" y="6702408"/>
                </a:cubicBezTo>
                <a:lnTo>
                  <a:pt x="391108" y="6696243"/>
                </a:lnTo>
                <a:cubicBezTo>
                  <a:pt x="388499" y="6695105"/>
                  <a:pt x="385541" y="6694536"/>
                  <a:pt x="382239" y="6694536"/>
                </a:cubicBezTo>
                <a:close/>
                <a:moveTo>
                  <a:pt x="1127167" y="6694529"/>
                </a:moveTo>
                <a:cubicBezTo>
                  <a:pt x="1122274" y="6694529"/>
                  <a:pt x="1117954" y="6695715"/>
                  <a:pt x="1114204" y="6698095"/>
                </a:cubicBezTo>
                <a:lnTo>
                  <a:pt x="1114204" y="6704335"/>
                </a:lnTo>
                <a:cubicBezTo>
                  <a:pt x="1117906" y="6701222"/>
                  <a:pt x="1122055" y="6699658"/>
                  <a:pt x="1126650" y="6699658"/>
                </a:cubicBezTo>
                <a:cubicBezTo>
                  <a:pt x="1131894" y="6699658"/>
                  <a:pt x="1134514" y="6702888"/>
                  <a:pt x="1134514" y="6709347"/>
                </a:cubicBezTo>
                <a:lnTo>
                  <a:pt x="1123080" y="6710945"/>
                </a:lnTo>
                <a:cubicBezTo>
                  <a:pt x="1114686" y="6712111"/>
                  <a:pt x="1110489" y="6716245"/>
                  <a:pt x="1110489" y="6723349"/>
                </a:cubicBezTo>
                <a:cubicBezTo>
                  <a:pt x="1110489" y="6726661"/>
                  <a:pt x="1111563" y="6729322"/>
                  <a:pt x="1113709" y="6731331"/>
                </a:cubicBezTo>
                <a:cubicBezTo>
                  <a:pt x="1115856" y="6733340"/>
                  <a:pt x="1118835" y="6734341"/>
                  <a:pt x="1122633" y="6734341"/>
                </a:cubicBezTo>
                <a:cubicBezTo>
                  <a:pt x="1127800" y="6734341"/>
                  <a:pt x="1131714" y="6732065"/>
                  <a:pt x="1134370" y="6727512"/>
                </a:cubicBezTo>
                <a:lnTo>
                  <a:pt x="1134521" y="6727512"/>
                </a:lnTo>
                <a:lnTo>
                  <a:pt x="1134521" y="6733450"/>
                </a:lnTo>
                <a:lnTo>
                  <a:pt x="1140617" y="6733450"/>
                </a:lnTo>
                <a:lnTo>
                  <a:pt x="1140617" y="6708716"/>
                </a:lnTo>
                <a:cubicBezTo>
                  <a:pt x="1140617" y="6699260"/>
                  <a:pt x="1136132" y="6694529"/>
                  <a:pt x="1127167" y="6694529"/>
                </a:cubicBezTo>
                <a:close/>
                <a:moveTo>
                  <a:pt x="217997" y="6689860"/>
                </a:moveTo>
                <a:cubicBezTo>
                  <a:pt x="212706" y="6689860"/>
                  <a:pt x="208406" y="6691471"/>
                  <a:pt x="205104" y="6694687"/>
                </a:cubicBezTo>
                <a:cubicBezTo>
                  <a:pt x="201801" y="6697903"/>
                  <a:pt x="200150" y="6702209"/>
                  <a:pt x="200150" y="6707606"/>
                </a:cubicBezTo>
                <a:cubicBezTo>
                  <a:pt x="200150" y="6712255"/>
                  <a:pt x="201760" y="6716136"/>
                  <a:pt x="204994" y="6719229"/>
                </a:cubicBezTo>
                <a:cubicBezTo>
                  <a:pt x="208227" y="6722321"/>
                  <a:pt x="212225" y="6723871"/>
                  <a:pt x="216993" y="6723871"/>
                </a:cubicBezTo>
                <a:cubicBezTo>
                  <a:pt x="220543" y="6723871"/>
                  <a:pt x="223625" y="6723014"/>
                  <a:pt x="226233" y="6721306"/>
                </a:cubicBezTo>
                <a:lnTo>
                  <a:pt x="226233" y="6716246"/>
                </a:lnTo>
                <a:cubicBezTo>
                  <a:pt x="223894" y="6718173"/>
                  <a:pt x="221094" y="6719140"/>
                  <a:pt x="217812" y="6719140"/>
                </a:cubicBezTo>
                <a:cubicBezTo>
                  <a:pt x="214233" y="6719140"/>
                  <a:pt x="211283" y="6718036"/>
                  <a:pt x="208964" y="6715834"/>
                </a:cubicBezTo>
                <a:cubicBezTo>
                  <a:pt x="206645" y="6713633"/>
                  <a:pt x="205482" y="6710698"/>
                  <a:pt x="205482" y="6707037"/>
                </a:cubicBezTo>
                <a:cubicBezTo>
                  <a:pt x="205482" y="6703279"/>
                  <a:pt x="206617" y="6700282"/>
                  <a:pt x="208888" y="6698054"/>
                </a:cubicBezTo>
                <a:cubicBezTo>
                  <a:pt x="211158" y="6695832"/>
                  <a:pt x="214048" y="6694715"/>
                  <a:pt x="217550" y="6694715"/>
                </a:cubicBezTo>
                <a:cubicBezTo>
                  <a:pt x="221101" y="6694715"/>
                  <a:pt x="223942" y="6695606"/>
                  <a:pt x="226081" y="6697389"/>
                </a:cubicBezTo>
                <a:lnTo>
                  <a:pt x="226081" y="6691828"/>
                </a:lnTo>
                <a:cubicBezTo>
                  <a:pt x="223701" y="6690518"/>
                  <a:pt x="221004" y="6689860"/>
                  <a:pt x="217997" y="6689860"/>
                </a:cubicBezTo>
                <a:close/>
                <a:moveTo>
                  <a:pt x="1159613" y="6684243"/>
                </a:moveTo>
                <a:lnTo>
                  <a:pt x="1153503" y="6686211"/>
                </a:lnTo>
                <a:lnTo>
                  <a:pt x="1153503" y="6695496"/>
                </a:lnTo>
                <a:lnTo>
                  <a:pt x="1146947" y="6695496"/>
                </a:lnTo>
                <a:lnTo>
                  <a:pt x="1146947" y="6700693"/>
                </a:lnTo>
                <a:lnTo>
                  <a:pt x="1153503" y="6700693"/>
                </a:lnTo>
                <a:lnTo>
                  <a:pt x="1153503" y="6723198"/>
                </a:lnTo>
                <a:cubicBezTo>
                  <a:pt x="1153503" y="6730625"/>
                  <a:pt x="1156847" y="6734334"/>
                  <a:pt x="1163528" y="6734334"/>
                </a:cubicBezTo>
                <a:cubicBezTo>
                  <a:pt x="1165888" y="6734334"/>
                  <a:pt x="1167793" y="6733937"/>
                  <a:pt x="1169231" y="6733148"/>
                </a:cubicBezTo>
                <a:lnTo>
                  <a:pt x="1169231" y="6727950"/>
                </a:lnTo>
                <a:cubicBezTo>
                  <a:pt x="1168110" y="6728794"/>
                  <a:pt x="1166782" y="6729212"/>
                  <a:pt x="1165241" y="6729212"/>
                </a:cubicBezTo>
                <a:cubicBezTo>
                  <a:pt x="1163232" y="6729212"/>
                  <a:pt x="1161787" y="6728670"/>
                  <a:pt x="1160920" y="6727580"/>
                </a:cubicBezTo>
                <a:cubicBezTo>
                  <a:pt x="1160046" y="6726490"/>
                  <a:pt x="1159613" y="6724673"/>
                  <a:pt x="1159613" y="6722122"/>
                </a:cubicBezTo>
                <a:lnTo>
                  <a:pt x="1159613" y="6700693"/>
                </a:lnTo>
                <a:lnTo>
                  <a:pt x="1169224" y="6700693"/>
                </a:lnTo>
                <a:lnTo>
                  <a:pt x="1169224" y="6695496"/>
                </a:lnTo>
                <a:lnTo>
                  <a:pt x="1159613" y="6695496"/>
                </a:lnTo>
                <a:close/>
                <a:moveTo>
                  <a:pt x="761187" y="6684243"/>
                </a:moveTo>
                <a:lnTo>
                  <a:pt x="755076" y="6686211"/>
                </a:lnTo>
                <a:lnTo>
                  <a:pt x="755076" y="6695496"/>
                </a:lnTo>
                <a:lnTo>
                  <a:pt x="748520" y="6695496"/>
                </a:lnTo>
                <a:lnTo>
                  <a:pt x="748520" y="6700693"/>
                </a:lnTo>
                <a:lnTo>
                  <a:pt x="755076" y="6700693"/>
                </a:lnTo>
                <a:lnTo>
                  <a:pt x="755076" y="6723198"/>
                </a:lnTo>
                <a:cubicBezTo>
                  <a:pt x="755076" y="6730625"/>
                  <a:pt x="758419" y="6734334"/>
                  <a:pt x="765101" y="6734334"/>
                </a:cubicBezTo>
                <a:cubicBezTo>
                  <a:pt x="767460" y="6734334"/>
                  <a:pt x="769366" y="6733937"/>
                  <a:pt x="770804" y="6733148"/>
                </a:cubicBezTo>
                <a:lnTo>
                  <a:pt x="770804" y="6727950"/>
                </a:lnTo>
                <a:cubicBezTo>
                  <a:pt x="769683" y="6728794"/>
                  <a:pt x="768355" y="6729212"/>
                  <a:pt x="766814" y="6729212"/>
                </a:cubicBezTo>
                <a:cubicBezTo>
                  <a:pt x="764805" y="6729212"/>
                  <a:pt x="763360" y="6728670"/>
                  <a:pt x="762493" y="6727580"/>
                </a:cubicBezTo>
                <a:cubicBezTo>
                  <a:pt x="761619" y="6726490"/>
                  <a:pt x="761187" y="6724673"/>
                  <a:pt x="761187" y="6722122"/>
                </a:cubicBezTo>
                <a:lnTo>
                  <a:pt x="761187" y="6700693"/>
                </a:lnTo>
                <a:lnTo>
                  <a:pt x="770797" y="6700693"/>
                </a:lnTo>
                <a:lnTo>
                  <a:pt x="770797" y="6695496"/>
                </a:lnTo>
                <a:lnTo>
                  <a:pt x="761187" y="6695496"/>
                </a:lnTo>
                <a:close/>
                <a:moveTo>
                  <a:pt x="352007" y="6684243"/>
                </a:moveTo>
                <a:lnTo>
                  <a:pt x="345898" y="6686211"/>
                </a:lnTo>
                <a:lnTo>
                  <a:pt x="345898" y="6695496"/>
                </a:lnTo>
                <a:lnTo>
                  <a:pt x="339341" y="6695496"/>
                </a:lnTo>
                <a:lnTo>
                  <a:pt x="339341" y="6700693"/>
                </a:lnTo>
                <a:lnTo>
                  <a:pt x="345898" y="6700693"/>
                </a:lnTo>
                <a:lnTo>
                  <a:pt x="345898" y="6723198"/>
                </a:lnTo>
                <a:cubicBezTo>
                  <a:pt x="345898" y="6730625"/>
                  <a:pt x="349241" y="6734334"/>
                  <a:pt x="355922" y="6734334"/>
                </a:cubicBezTo>
                <a:cubicBezTo>
                  <a:pt x="358281" y="6734334"/>
                  <a:pt x="360187" y="6733937"/>
                  <a:pt x="361624" y="6733148"/>
                </a:cubicBezTo>
                <a:lnTo>
                  <a:pt x="361624" y="6727950"/>
                </a:lnTo>
                <a:cubicBezTo>
                  <a:pt x="360504" y="6728794"/>
                  <a:pt x="359176" y="6729212"/>
                  <a:pt x="357635" y="6729212"/>
                </a:cubicBezTo>
                <a:cubicBezTo>
                  <a:pt x="355626" y="6729212"/>
                  <a:pt x="354181" y="6728670"/>
                  <a:pt x="353314" y="6727580"/>
                </a:cubicBezTo>
                <a:cubicBezTo>
                  <a:pt x="352440" y="6726490"/>
                  <a:pt x="352007" y="6724673"/>
                  <a:pt x="352007" y="6722122"/>
                </a:cubicBezTo>
                <a:lnTo>
                  <a:pt x="352007" y="6700693"/>
                </a:lnTo>
                <a:lnTo>
                  <a:pt x="361618" y="6700693"/>
                </a:lnTo>
                <a:lnTo>
                  <a:pt x="361618" y="6695496"/>
                </a:lnTo>
                <a:lnTo>
                  <a:pt x="352007" y="6695496"/>
                </a:lnTo>
                <a:close/>
                <a:moveTo>
                  <a:pt x="216133" y="6682317"/>
                </a:moveTo>
                <a:cubicBezTo>
                  <a:pt x="222938" y="6682317"/>
                  <a:pt x="228744" y="6684717"/>
                  <a:pt x="233546" y="6689524"/>
                </a:cubicBezTo>
                <a:cubicBezTo>
                  <a:pt x="238355" y="6694324"/>
                  <a:pt x="240757" y="6700118"/>
                  <a:pt x="240757" y="6706900"/>
                </a:cubicBezTo>
                <a:cubicBezTo>
                  <a:pt x="240757" y="6713688"/>
                  <a:pt x="238349" y="6719476"/>
                  <a:pt x="233546" y="6724262"/>
                </a:cubicBezTo>
                <a:cubicBezTo>
                  <a:pt x="228744" y="6729055"/>
                  <a:pt x="222938" y="6731448"/>
                  <a:pt x="216133" y="6731448"/>
                </a:cubicBezTo>
                <a:cubicBezTo>
                  <a:pt x="209328" y="6731448"/>
                  <a:pt x="203515" y="6729055"/>
                  <a:pt x="198698" y="6724262"/>
                </a:cubicBezTo>
                <a:cubicBezTo>
                  <a:pt x="193882" y="6719469"/>
                  <a:pt x="191474" y="6713681"/>
                  <a:pt x="191474" y="6706900"/>
                </a:cubicBezTo>
                <a:cubicBezTo>
                  <a:pt x="191474" y="6700118"/>
                  <a:pt x="193882" y="6694331"/>
                  <a:pt x="198698" y="6689524"/>
                </a:cubicBezTo>
                <a:cubicBezTo>
                  <a:pt x="203515" y="6684717"/>
                  <a:pt x="209328" y="6682317"/>
                  <a:pt x="216133" y="6682317"/>
                </a:cubicBezTo>
                <a:close/>
                <a:moveTo>
                  <a:pt x="622483" y="6680273"/>
                </a:moveTo>
                <a:lnTo>
                  <a:pt x="622483" y="6733519"/>
                </a:lnTo>
                <a:lnTo>
                  <a:pt x="650795" y="6733519"/>
                </a:lnTo>
                <a:lnTo>
                  <a:pt x="650803" y="6733519"/>
                </a:lnTo>
                <a:lnTo>
                  <a:pt x="650803" y="6727875"/>
                </a:lnTo>
                <a:lnTo>
                  <a:pt x="628744" y="6727875"/>
                </a:lnTo>
                <a:lnTo>
                  <a:pt x="628744" y="6709237"/>
                </a:lnTo>
                <a:lnTo>
                  <a:pt x="648043" y="6709237"/>
                </a:lnTo>
                <a:lnTo>
                  <a:pt x="648043" y="6703628"/>
                </a:lnTo>
                <a:lnTo>
                  <a:pt x="628744" y="6703628"/>
                </a:lnTo>
                <a:lnTo>
                  <a:pt x="628744" y="6685916"/>
                </a:lnTo>
                <a:lnTo>
                  <a:pt x="649605" y="6685916"/>
                </a:lnTo>
                <a:lnTo>
                  <a:pt x="649605" y="6680273"/>
                </a:lnTo>
                <a:close/>
                <a:moveTo>
                  <a:pt x="257757" y="6680273"/>
                </a:moveTo>
                <a:lnTo>
                  <a:pt x="257757" y="6733519"/>
                </a:lnTo>
                <a:lnTo>
                  <a:pt x="263791" y="6733519"/>
                </a:lnTo>
                <a:lnTo>
                  <a:pt x="263791" y="6697875"/>
                </a:lnTo>
                <a:cubicBezTo>
                  <a:pt x="263791" y="6693048"/>
                  <a:pt x="263694" y="6689564"/>
                  <a:pt x="263495" y="6687439"/>
                </a:cubicBezTo>
                <a:lnTo>
                  <a:pt x="263647" y="6687439"/>
                </a:lnTo>
                <a:cubicBezTo>
                  <a:pt x="264197" y="6689894"/>
                  <a:pt x="264725" y="6691711"/>
                  <a:pt x="265249" y="6692897"/>
                </a:cubicBezTo>
                <a:lnTo>
                  <a:pt x="283468" y="6733519"/>
                </a:lnTo>
                <a:lnTo>
                  <a:pt x="286523" y="6733519"/>
                </a:lnTo>
                <a:lnTo>
                  <a:pt x="304776" y="6692602"/>
                </a:lnTo>
                <a:cubicBezTo>
                  <a:pt x="305251" y="6691560"/>
                  <a:pt x="305781" y="6689839"/>
                  <a:pt x="306379" y="6687439"/>
                </a:cubicBezTo>
                <a:lnTo>
                  <a:pt x="306530" y="6687439"/>
                </a:lnTo>
                <a:cubicBezTo>
                  <a:pt x="306180" y="6691526"/>
                  <a:pt x="306007" y="6694975"/>
                  <a:pt x="306007" y="6697800"/>
                </a:cubicBezTo>
                <a:lnTo>
                  <a:pt x="306007" y="6733519"/>
                </a:lnTo>
                <a:lnTo>
                  <a:pt x="312227" y="6733519"/>
                </a:lnTo>
                <a:lnTo>
                  <a:pt x="312227" y="6680273"/>
                </a:lnTo>
                <a:lnTo>
                  <a:pt x="304404" y="6680273"/>
                </a:lnTo>
                <a:lnTo>
                  <a:pt x="287679" y="6717253"/>
                </a:lnTo>
                <a:cubicBezTo>
                  <a:pt x="287032" y="6718687"/>
                  <a:pt x="286172" y="6720867"/>
                  <a:pt x="285106" y="6723788"/>
                </a:cubicBezTo>
                <a:lnTo>
                  <a:pt x="284878" y="6723788"/>
                </a:lnTo>
                <a:cubicBezTo>
                  <a:pt x="284508" y="6722383"/>
                  <a:pt x="283689" y="6720250"/>
                  <a:pt x="282423" y="6717404"/>
                </a:cubicBezTo>
                <a:lnTo>
                  <a:pt x="266027" y="6680273"/>
                </a:lnTo>
                <a:close/>
                <a:moveTo>
                  <a:pt x="905738" y="6679375"/>
                </a:moveTo>
                <a:cubicBezTo>
                  <a:pt x="897839" y="6679375"/>
                  <a:pt x="891317" y="6681994"/>
                  <a:pt x="886178" y="6687247"/>
                </a:cubicBezTo>
                <a:cubicBezTo>
                  <a:pt x="881039" y="6692500"/>
                  <a:pt x="878465" y="6699377"/>
                  <a:pt x="878465" y="6707894"/>
                </a:cubicBezTo>
                <a:cubicBezTo>
                  <a:pt x="878465" y="6715821"/>
                  <a:pt x="880749" y="6722211"/>
                  <a:pt x="885318" y="6727094"/>
                </a:cubicBezTo>
                <a:cubicBezTo>
                  <a:pt x="889886" y="6731976"/>
                  <a:pt x="895968" y="6734410"/>
                  <a:pt x="903571" y="6734410"/>
                </a:cubicBezTo>
                <a:cubicBezTo>
                  <a:pt x="909453" y="6734410"/>
                  <a:pt x="914372" y="6733368"/>
                  <a:pt x="918321" y="6731290"/>
                </a:cubicBezTo>
                <a:lnTo>
                  <a:pt x="918328" y="6731290"/>
                </a:lnTo>
                <a:lnTo>
                  <a:pt x="918328" y="6725229"/>
                </a:lnTo>
                <a:cubicBezTo>
                  <a:pt x="914407" y="6727608"/>
                  <a:pt x="909762" y="6728794"/>
                  <a:pt x="904396" y="6728794"/>
                </a:cubicBezTo>
                <a:cubicBezTo>
                  <a:pt x="898610" y="6728794"/>
                  <a:pt x="893931" y="6726867"/>
                  <a:pt x="890368" y="6723021"/>
                </a:cubicBezTo>
                <a:cubicBezTo>
                  <a:pt x="886804" y="6719174"/>
                  <a:pt x="885022" y="6714003"/>
                  <a:pt x="885022" y="6707517"/>
                </a:cubicBezTo>
                <a:cubicBezTo>
                  <a:pt x="885022" y="6700687"/>
                  <a:pt x="886927" y="6695229"/>
                  <a:pt x="890739" y="6691142"/>
                </a:cubicBezTo>
                <a:cubicBezTo>
                  <a:pt x="894551" y="6687062"/>
                  <a:pt x="899525" y="6685018"/>
                  <a:pt x="905662" y="6685018"/>
                </a:cubicBezTo>
                <a:cubicBezTo>
                  <a:pt x="910278" y="6685018"/>
                  <a:pt x="914503" y="6686088"/>
                  <a:pt x="918328" y="6688214"/>
                </a:cubicBezTo>
                <a:lnTo>
                  <a:pt x="918328" y="6681569"/>
                </a:lnTo>
                <a:cubicBezTo>
                  <a:pt x="915005" y="6680109"/>
                  <a:pt x="910802" y="6679375"/>
                  <a:pt x="905738" y="6679375"/>
                </a:cubicBezTo>
                <a:close/>
                <a:moveTo>
                  <a:pt x="216140" y="6679046"/>
                </a:moveTo>
                <a:cubicBezTo>
                  <a:pt x="208413" y="6679046"/>
                  <a:pt x="201822" y="6681768"/>
                  <a:pt x="196373" y="6687199"/>
                </a:cubicBezTo>
                <a:cubicBezTo>
                  <a:pt x="190916" y="6692637"/>
                  <a:pt x="188192" y="6699199"/>
                  <a:pt x="188192" y="6706900"/>
                </a:cubicBezTo>
                <a:cubicBezTo>
                  <a:pt x="188192" y="6714593"/>
                  <a:pt x="190916" y="6721162"/>
                  <a:pt x="196366" y="6726593"/>
                </a:cubicBezTo>
                <a:cubicBezTo>
                  <a:pt x="201822" y="6732031"/>
                  <a:pt x="208406" y="6734746"/>
                  <a:pt x="216133" y="6734746"/>
                </a:cubicBezTo>
                <a:cubicBezTo>
                  <a:pt x="223832" y="6734746"/>
                  <a:pt x="230409" y="6732031"/>
                  <a:pt x="235865" y="6726600"/>
                </a:cubicBezTo>
                <a:cubicBezTo>
                  <a:pt x="241320" y="6721162"/>
                  <a:pt x="244045" y="6714600"/>
                  <a:pt x="244045" y="6706900"/>
                </a:cubicBezTo>
                <a:cubicBezTo>
                  <a:pt x="244045" y="6699199"/>
                  <a:pt x="241314" y="6692637"/>
                  <a:pt x="235865" y="6687199"/>
                </a:cubicBezTo>
                <a:cubicBezTo>
                  <a:pt x="230416" y="6681761"/>
                  <a:pt x="223839" y="6679046"/>
                  <a:pt x="216140" y="6679046"/>
                </a:cubicBezTo>
                <a:close/>
                <a:moveTo>
                  <a:pt x="1180590" y="6677935"/>
                </a:moveTo>
                <a:cubicBezTo>
                  <a:pt x="1179496" y="6677935"/>
                  <a:pt x="1178567" y="6678312"/>
                  <a:pt x="1177796" y="6679066"/>
                </a:cubicBezTo>
                <a:cubicBezTo>
                  <a:pt x="1177026" y="6679821"/>
                  <a:pt x="1176640" y="6680767"/>
                  <a:pt x="1176640" y="6681905"/>
                </a:cubicBezTo>
                <a:cubicBezTo>
                  <a:pt x="1176640" y="6683050"/>
                  <a:pt x="1177026" y="6683990"/>
                  <a:pt x="1177796" y="6684730"/>
                </a:cubicBezTo>
                <a:cubicBezTo>
                  <a:pt x="1178567" y="6685471"/>
                  <a:pt x="1179496" y="6685841"/>
                  <a:pt x="1180590" y="6685841"/>
                </a:cubicBezTo>
                <a:cubicBezTo>
                  <a:pt x="1181712" y="6685841"/>
                  <a:pt x="1182654" y="6685457"/>
                  <a:pt x="1183439" y="6684689"/>
                </a:cubicBezTo>
                <a:cubicBezTo>
                  <a:pt x="1184223" y="6683921"/>
                  <a:pt x="1184615" y="6682996"/>
                  <a:pt x="1184615" y="6681905"/>
                </a:cubicBezTo>
                <a:cubicBezTo>
                  <a:pt x="1184615" y="6680767"/>
                  <a:pt x="1184223" y="6679821"/>
                  <a:pt x="1183439" y="6679066"/>
                </a:cubicBezTo>
                <a:cubicBezTo>
                  <a:pt x="1182654" y="6678312"/>
                  <a:pt x="1181712" y="6677935"/>
                  <a:pt x="1180590" y="6677935"/>
                </a:cubicBezTo>
                <a:close/>
                <a:moveTo>
                  <a:pt x="808165" y="6677935"/>
                </a:moveTo>
                <a:cubicBezTo>
                  <a:pt x="807070" y="6677935"/>
                  <a:pt x="806141" y="6678312"/>
                  <a:pt x="805370" y="6679066"/>
                </a:cubicBezTo>
                <a:cubicBezTo>
                  <a:pt x="804600" y="6679821"/>
                  <a:pt x="804214" y="6680767"/>
                  <a:pt x="804214" y="6681905"/>
                </a:cubicBezTo>
                <a:cubicBezTo>
                  <a:pt x="804214" y="6683050"/>
                  <a:pt x="804600" y="6683990"/>
                  <a:pt x="805370" y="6684730"/>
                </a:cubicBezTo>
                <a:cubicBezTo>
                  <a:pt x="806141" y="6685471"/>
                  <a:pt x="807070" y="6685841"/>
                  <a:pt x="808165" y="6685841"/>
                </a:cubicBezTo>
                <a:cubicBezTo>
                  <a:pt x="809278" y="6685841"/>
                  <a:pt x="810228" y="6685457"/>
                  <a:pt x="811012" y="6684689"/>
                </a:cubicBezTo>
                <a:cubicBezTo>
                  <a:pt x="811797" y="6683921"/>
                  <a:pt x="812188" y="6682996"/>
                  <a:pt x="812188" y="6681905"/>
                </a:cubicBezTo>
                <a:cubicBezTo>
                  <a:pt x="812188" y="6680767"/>
                  <a:pt x="811797" y="6679821"/>
                  <a:pt x="811012" y="6679066"/>
                </a:cubicBezTo>
                <a:cubicBezTo>
                  <a:pt x="810228" y="6678312"/>
                  <a:pt x="809285" y="6677935"/>
                  <a:pt x="808165" y="6677935"/>
                </a:cubicBezTo>
                <a:close/>
                <a:moveTo>
                  <a:pt x="585359" y="6677935"/>
                </a:moveTo>
                <a:cubicBezTo>
                  <a:pt x="584266" y="6677935"/>
                  <a:pt x="583336" y="6678312"/>
                  <a:pt x="582565" y="6679066"/>
                </a:cubicBezTo>
                <a:cubicBezTo>
                  <a:pt x="581796" y="6679821"/>
                  <a:pt x="581409" y="6680767"/>
                  <a:pt x="581409" y="6681905"/>
                </a:cubicBezTo>
                <a:cubicBezTo>
                  <a:pt x="581409" y="6683050"/>
                  <a:pt x="581796" y="6683990"/>
                  <a:pt x="582565" y="6684730"/>
                </a:cubicBezTo>
                <a:cubicBezTo>
                  <a:pt x="583336" y="6685471"/>
                  <a:pt x="584266" y="6685841"/>
                  <a:pt x="585359" y="6685841"/>
                </a:cubicBezTo>
                <a:cubicBezTo>
                  <a:pt x="586475" y="6685841"/>
                  <a:pt x="587423" y="6685457"/>
                  <a:pt x="588208" y="6684689"/>
                </a:cubicBezTo>
                <a:cubicBezTo>
                  <a:pt x="588993" y="6683921"/>
                  <a:pt x="589384" y="6682996"/>
                  <a:pt x="589384" y="6681905"/>
                </a:cubicBezTo>
                <a:cubicBezTo>
                  <a:pt x="589384" y="6680767"/>
                  <a:pt x="588993" y="6679821"/>
                  <a:pt x="588208" y="6679066"/>
                </a:cubicBezTo>
                <a:cubicBezTo>
                  <a:pt x="587423" y="6678312"/>
                  <a:pt x="586481" y="6677935"/>
                  <a:pt x="585359" y="6677935"/>
                </a:cubicBezTo>
                <a:close/>
                <a:moveTo>
                  <a:pt x="492169" y="6677935"/>
                </a:moveTo>
                <a:cubicBezTo>
                  <a:pt x="491075" y="6677935"/>
                  <a:pt x="490147" y="6678312"/>
                  <a:pt x="489376" y="6679066"/>
                </a:cubicBezTo>
                <a:cubicBezTo>
                  <a:pt x="488604" y="6679821"/>
                  <a:pt x="488220" y="6680767"/>
                  <a:pt x="488220" y="6681905"/>
                </a:cubicBezTo>
                <a:cubicBezTo>
                  <a:pt x="488220" y="6683050"/>
                  <a:pt x="488604" y="6683990"/>
                  <a:pt x="489376" y="6684730"/>
                </a:cubicBezTo>
                <a:cubicBezTo>
                  <a:pt x="490147" y="6685471"/>
                  <a:pt x="491075" y="6685841"/>
                  <a:pt x="492169" y="6685841"/>
                </a:cubicBezTo>
                <a:cubicBezTo>
                  <a:pt x="493284" y="6685841"/>
                  <a:pt x="494233" y="6685457"/>
                  <a:pt x="495018" y="6684689"/>
                </a:cubicBezTo>
                <a:cubicBezTo>
                  <a:pt x="495802" y="6683921"/>
                  <a:pt x="496194" y="6682996"/>
                  <a:pt x="496194" y="6681905"/>
                </a:cubicBezTo>
                <a:cubicBezTo>
                  <a:pt x="496194" y="6680767"/>
                  <a:pt x="495802" y="6679821"/>
                  <a:pt x="495018" y="6679066"/>
                </a:cubicBezTo>
                <a:cubicBezTo>
                  <a:pt x="494233" y="6678312"/>
                  <a:pt x="493291" y="6677935"/>
                  <a:pt x="492169" y="6677935"/>
                </a:cubicBezTo>
                <a:close/>
                <a:moveTo>
                  <a:pt x="328732" y="6677935"/>
                </a:moveTo>
                <a:cubicBezTo>
                  <a:pt x="327639" y="6677935"/>
                  <a:pt x="326709" y="6678312"/>
                  <a:pt x="325939" y="6679066"/>
                </a:cubicBezTo>
                <a:cubicBezTo>
                  <a:pt x="325168" y="6679821"/>
                  <a:pt x="324783" y="6680767"/>
                  <a:pt x="324783" y="6681905"/>
                </a:cubicBezTo>
                <a:cubicBezTo>
                  <a:pt x="324783" y="6683050"/>
                  <a:pt x="325168" y="6683990"/>
                  <a:pt x="325939" y="6684730"/>
                </a:cubicBezTo>
                <a:cubicBezTo>
                  <a:pt x="326709" y="6685471"/>
                  <a:pt x="327639" y="6685841"/>
                  <a:pt x="328732" y="6685841"/>
                </a:cubicBezTo>
                <a:cubicBezTo>
                  <a:pt x="329846" y="6685841"/>
                  <a:pt x="330796" y="6685457"/>
                  <a:pt x="331581" y="6684689"/>
                </a:cubicBezTo>
                <a:cubicBezTo>
                  <a:pt x="332366" y="6683921"/>
                  <a:pt x="332757" y="6682996"/>
                  <a:pt x="332757" y="6681905"/>
                </a:cubicBezTo>
                <a:cubicBezTo>
                  <a:pt x="332757" y="6680767"/>
                  <a:pt x="332366" y="6679821"/>
                  <a:pt x="331581" y="6679066"/>
                </a:cubicBezTo>
                <a:cubicBezTo>
                  <a:pt x="330796" y="6678312"/>
                  <a:pt x="329854" y="6677935"/>
                  <a:pt x="328732" y="6677935"/>
                </a:cubicBezTo>
                <a:close/>
                <a:moveTo>
                  <a:pt x="659876" y="6677229"/>
                </a:moveTo>
                <a:lnTo>
                  <a:pt x="659876" y="6733519"/>
                </a:lnTo>
                <a:lnTo>
                  <a:pt x="665985" y="6733519"/>
                </a:lnTo>
                <a:lnTo>
                  <a:pt x="665985" y="6677229"/>
                </a:lnTo>
                <a:close/>
                <a:moveTo>
                  <a:pt x="539429" y="6677229"/>
                </a:moveTo>
                <a:lnTo>
                  <a:pt x="539429" y="6733519"/>
                </a:lnTo>
                <a:lnTo>
                  <a:pt x="545538" y="6733519"/>
                </a:lnTo>
                <a:lnTo>
                  <a:pt x="545538" y="6711981"/>
                </a:lnTo>
                <a:cubicBezTo>
                  <a:pt x="545538" y="6708395"/>
                  <a:pt x="546557" y="6705453"/>
                  <a:pt x="548592" y="6703163"/>
                </a:cubicBezTo>
                <a:cubicBezTo>
                  <a:pt x="550628" y="6700872"/>
                  <a:pt x="553140" y="6699727"/>
                  <a:pt x="556120" y="6699727"/>
                </a:cubicBezTo>
                <a:cubicBezTo>
                  <a:pt x="562029" y="6699727"/>
                  <a:pt x="564987" y="6703691"/>
                  <a:pt x="564987" y="6711611"/>
                </a:cubicBezTo>
                <a:lnTo>
                  <a:pt x="564987" y="6733519"/>
                </a:lnTo>
                <a:lnTo>
                  <a:pt x="571098" y="6733519"/>
                </a:lnTo>
                <a:lnTo>
                  <a:pt x="571104" y="6733519"/>
                </a:lnTo>
                <a:lnTo>
                  <a:pt x="571104" y="6710088"/>
                </a:lnTo>
                <a:cubicBezTo>
                  <a:pt x="571104" y="6699768"/>
                  <a:pt x="566804" y="6694605"/>
                  <a:pt x="558212" y="6694605"/>
                </a:cubicBezTo>
                <a:cubicBezTo>
                  <a:pt x="552795" y="6694605"/>
                  <a:pt x="548619" y="6697012"/>
                  <a:pt x="545689" y="6701812"/>
                </a:cubicBezTo>
                <a:lnTo>
                  <a:pt x="545538" y="6701812"/>
                </a:lnTo>
                <a:lnTo>
                  <a:pt x="545538" y="6677229"/>
                </a:lnTo>
                <a:close/>
                <a:moveTo>
                  <a:pt x="444715" y="6677229"/>
                </a:moveTo>
                <a:lnTo>
                  <a:pt x="444715" y="6733519"/>
                </a:lnTo>
                <a:lnTo>
                  <a:pt x="450826" y="6733519"/>
                </a:lnTo>
                <a:lnTo>
                  <a:pt x="450826" y="6728027"/>
                </a:lnTo>
                <a:lnTo>
                  <a:pt x="450977" y="6728027"/>
                </a:lnTo>
                <a:cubicBezTo>
                  <a:pt x="453564" y="6732285"/>
                  <a:pt x="457375" y="6734410"/>
                  <a:pt x="462412" y="6734410"/>
                </a:cubicBezTo>
                <a:cubicBezTo>
                  <a:pt x="467799" y="6734410"/>
                  <a:pt x="472050" y="6732491"/>
                  <a:pt x="475153" y="6728671"/>
                </a:cubicBezTo>
                <a:cubicBezTo>
                  <a:pt x="478256" y="6724852"/>
                  <a:pt x="479811" y="6719757"/>
                  <a:pt x="479811" y="6713393"/>
                </a:cubicBezTo>
                <a:cubicBezTo>
                  <a:pt x="479811" y="6707681"/>
                  <a:pt x="478422" y="6703121"/>
                  <a:pt x="475656" y="6699713"/>
                </a:cubicBezTo>
                <a:cubicBezTo>
                  <a:pt x="472890" y="6696305"/>
                  <a:pt x="469058" y="6694605"/>
                  <a:pt x="464166" y="6694605"/>
                </a:cubicBezTo>
                <a:cubicBezTo>
                  <a:pt x="458380" y="6694605"/>
                  <a:pt x="453984" y="6697135"/>
                  <a:pt x="450977" y="6702182"/>
                </a:cubicBezTo>
                <a:lnTo>
                  <a:pt x="450826" y="6702182"/>
                </a:lnTo>
                <a:lnTo>
                  <a:pt x="450826" y="6677229"/>
                </a:lnTo>
                <a:close/>
                <a:moveTo>
                  <a:pt x="3929434" y="2909469"/>
                </a:moveTo>
                <a:lnTo>
                  <a:pt x="3929434" y="3935469"/>
                </a:lnTo>
                <a:lnTo>
                  <a:pt x="3940234" y="3935469"/>
                </a:lnTo>
                <a:lnTo>
                  <a:pt x="3940234" y="3496269"/>
                </a:lnTo>
                <a:lnTo>
                  <a:pt x="9268234" y="3496269"/>
                </a:lnTo>
                <a:lnTo>
                  <a:pt x="9268234" y="3478269"/>
                </a:lnTo>
                <a:lnTo>
                  <a:pt x="3940234" y="3478269"/>
                </a:lnTo>
                <a:lnTo>
                  <a:pt x="3940234" y="2909469"/>
                </a:lnTo>
                <a:close/>
                <a:moveTo>
                  <a:pt x="11760606" y="508703"/>
                </a:moveTo>
                <a:cubicBezTo>
                  <a:pt x="11768981" y="508703"/>
                  <a:pt x="11779027" y="510709"/>
                  <a:pt x="11778080" y="520736"/>
                </a:cubicBezTo>
                <a:cubicBezTo>
                  <a:pt x="11777244" y="529910"/>
                  <a:pt x="11768981" y="532622"/>
                  <a:pt x="11760884" y="532622"/>
                </a:cubicBezTo>
                <a:cubicBezTo>
                  <a:pt x="11758322" y="532622"/>
                  <a:pt x="11755982" y="532547"/>
                  <a:pt x="11753623" y="531749"/>
                </a:cubicBezTo>
                <a:close/>
                <a:moveTo>
                  <a:pt x="11305012" y="505325"/>
                </a:moveTo>
                <a:cubicBezTo>
                  <a:pt x="11307148" y="505325"/>
                  <a:pt x="11308132" y="506421"/>
                  <a:pt x="11307909" y="508686"/>
                </a:cubicBezTo>
                <a:cubicBezTo>
                  <a:pt x="11307389" y="514257"/>
                  <a:pt x="11302988" y="517005"/>
                  <a:pt x="11294688" y="517005"/>
                </a:cubicBezTo>
                <a:cubicBezTo>
                  <a:pt x="11295393" y="514331"/>
                  <a:pt x="11296619" y="511880"/>
                  <a:pt x="11298383" y="509559"/>
                </a:cubicBezTo>
                <a:cubicBezTo>
                  <a:pt x="11300481" y="506755"/>
                  <a:pt x="11302691" y="505325"/>
                  <a:pt x="11305012" y="505325"/>
                </a:cubicBezTo>
                <a:close/>
                <a:moveTo>
                  <a:pt x="11947624" y="505324"/>
                </a:moveTo>
                <a:cubicBezTo>
                  <a:pt x="11949796" y="505324"/>
                  <a:pt x="11950762" y="506420"/>
                  <a:pt x="11950539" y="508685"/>
                </a:cubicBezTo>
                <a:cubicBezTo>
                  <a:pt x="11950019" y="514256"/>
                  <a:pt x="11945600" y="517004"/>
                  <a:pt x="11937318" y="517004"/>
                </a:cubicBezTo>
                <a:cubicBezTo>
                  <a:pt x="11938023" y="514330"/>
                  <a:pt x="11939249" y="511879"/>
                  <a:pt x="11940994" y="509558"/>
                </a:cubicBezTo>
                <a:cubicBezTo>
                  <a:pt x="11943074" y="506754"/>
                  <a:pt x="11945321" y="505324"/>
                  <a:pt x="11947624" y="505324"/>
                </a:cubicBezTo>
                <a:close/>
                <a:moveTo>
                  <a:pt x="11831376" y="505324"/>
                </a:moveTo>
                <a:cubicBezTo>
                  <a:pt x="11833530" y="505324"/>
                  <a:pt x="11834552" y="506420"/>
                  <a:pt x="11834310" y="508685"/>
                </a:cubicBezTo>
                <a:cubicBezTo>
                  <a:pt x="11833753" y="514256"/>
                  <a:pt x="11829334" y="517004"/>
                  <a:pt x="11821107" y="517004"/>
                </a:cubicBezTo>
                <a:cubicBezTo>
                  <a:pt x="11821776" y="514330"/>
                  <a:pt x="11823001" y="511879"/>
                  <a:pt x="11824747" y="509558"/>
                </a:cubicBezTo>
                <a:cubicBezTo>
                  <a:pt x="11826864" y="506754"/>
                  <a:pt x="11829055" y="505324"/>
                  <a:pt x="11831376" y="505324"/>
                </a:cubicBezTo>
                <a:close/>
                <a:moveTo>
                  <a:pt x="11680477" y="505324"/>
                </a:moveTo>
                <a:cubicBezTo>
                  <a:pt x="11682649" y="505324"/>
                  <a:pt x="11683615" y="506420"/>
                  <a:pt x="11683374" y="508685"/>
                </a:cubicBezTo>
                <a:cubicBezTo>
                  <a:pt x="11682891" y="514256"/>
                  <a:pt x="11678453" y="517004"/>
                  <a:pt x="11670189" y="517004"/>
                </a:cubicBezTo>
                <a:cubicBezTo>
                  <a:pt x="11670895" y="514330"/>
                  <a:pt x="11672120" y="511879"/>
                  <a:pt x="11673847" y="509558"/>
                </a:cubicBezTo>
                <a:cubicBezTo>
                  <a:pt x="11675983" y="506754"/>
                  <a:pt x="11678156" y="505324"/>
                  <a:pt x="11680477" y="505324"/>
                </a:cubicBezTo>
                <a:close/>
                <a:moveTo>
                  <a:pt x="11465531" y="504804"/>
                </a:moveTo>
                <a:cubicBezTo>
                  <a:pt x="11467611" y="504804"/>
                  <a:pt x="11469115" y="505658"/>
                  <a:pt x="11470006" y="507459"/>
                </a:cubicBezTo>
                <a:cubicBezTo>
                  <a:pt x="11470749" y="508926"/>
                  <a:pt x="11470990" y="510802"/>
                  <a:pt x="11470767" y="513142"/>
                </a:cubicBezTo>
                <a:cubicBezTo>
                  <a:pt x="11470340" y="517543"/>
                  <a:pt x="11468985" y="521740"/>
                  <a:pt x="11466682" y="525676"/>
                </a:cubicBezTo>
                <a:cubicBezTo>
                  <a:pt x="11463841" y="530449"/>
                  <a:pt x="11460461" y="532844"/>
                  <a:pt x="11456524" y="532844"/>
                </a:cubicBezTo>
                <a:cubicBezTo>
                  <a:pt x="11454500" y="532844"/>
                  <a:pt x="11453015" y="531935"/>
                  <a:pt x="11452105" y="530133"/>
                </a:cubicBezTo>
                <a:cubicBezTo>
                  <a:pt x="11451343" y="528648"/>
                  <a:pt x="11451083" y="526772"/>
                  <a:pt x="11451306" y="524544"/>
                </a:cubicBezTo>
                <a:cubicBezTo>
                  <a:pt x="11451715" y="520013"/>
                  <a:pt x="11453070" y="515834"/>
                  <a:pt x="11455354" y="511916"/>
                </a:cubicBezTo>
                <a:cubicBezTo>
                  <a:pt x="11458158" y="507181"/>
                  <a:pt x="11461538" y="504804"/>
                  <a:pt x="11465531" y="504804"/>
                </a:cubicBezTo>
                <a:close/>
                <a:moveTo>
                  <a:pt x="11253350" y="504509"/>
                </a:moveTo>
                <a:cubicBezTo>
                  <a:pt x="11255040" y="504509"/>
                  <a:pt x="11256600" y="504899"/>
                  <a:pt x="11258067" y="505716"/>
                </a:cubicBezTo>
                <a:lnTo>
                  <a:pt x="11256711" y="510469"/>
                </a:lnTo>
                <a:cubicBezTo>
                  <a:pt x="11256173" y="512326"/>
                  <a:pt x="11253666" y="515669"/>
                  <a:pt x="11249209" y="520479"/>
                </a:cubicBezTo>
                <a:cubicBezTo>
                  <a:pt x="11244641" y="525418"/>
                  <a:pt x="11241595" y="527907"/>
                  <a:pt x="11240073" y="527907"/>
                </a:cubicBezTo>
                <a:cubicBezTo>
                  <a:pt x="11239163" y="527907"/>
                  <a:pt x="11238754" y="527015"/>
                  <a:pt x="11238959" y="525251"/>
                </a:cubicBezTo>
                <a:cubicBezTo>
                  <a:pt x="11239348" y="521166"/>
                  <a:pt x="11240834" y="516876"/>
                  <a:pt x="11243452" y="512401"/>
                </a:cubicBezTo>
                <a:cubicBezTo>
                  <a:pt x="11246498" y="507145"/>
                  <a:pt x="11249803" y="504509"/>
                  <a:pt x="11253350" y="504509"/>
                </a:cubicBezTo>
                <a:close/>
                <a:moveTo>
                  <a:pt x="11145162" y="504508"/>
                </a:moveTo>
                <a:cubicBezTo>
                  <a:pt x="11146740" y="504508"/>
                  <a:pt x="11148356" y="504991"/>
                  <a:pt x="11149990" y="505975"/>
                </a:cubicBezTo>
                <a:lnTo>
                  <a:pt x="11148690" y="510525"/>
                </a:lnTo>
                <a:cubicBezTo>
                  <a:pt x="11148189" y="511955"/>
                  <a:pt x="11145719" y="515279"/>
                  <a:pt x="11141225" y="520478"/>
                </a:cubicBezTo>
                <a:cubicBezTo>
                  <a:pt x="11136397" y="526049"/>
                  <a:pt x="11133166" y="528835"/>
                  <a:pt x="11131532" y="528835"/>
                </a:cubicBezTo>
                <a:cubicBezTo>
                  <a:pt x="11130362" y="528835"/>
                  <a:pt x="11129860" y="527962"/>
                  <a:pt x="11130046" y="526235"/>
                </a:cubicBezTo>
                <a:cubicBezTo>
                  <a:pt x="11130436" y="521945"/>
                  <a:pt x="11131996" y="517470"/>
                  <a:pt x="11134689" y="512790"/>
                </a:cubicBezTo>
                <a:cubicBezTo>
                  <a:pt x="11137920" y="507256"/>
                  <a:pt x="11141411" y="504508"/>
                  <a:pt x="11145162" y="504508"/>
                </a:cubicBezTo>
                <a:close/>
                <a:moveTo>
                  <a:pt x="12012098" y="495277"/>
                </a:moveTo>
                <a:cubicBezTo>
                  <a:pt x="12007976" y="495277"/>
                  <a:pt x="12003575" y="497635"/>
                  <a:pt x="11998988" y="502408"/>
                </a:cubicBezTo>
                <a:cubicBezTo>
                  <a:pt x="11995385" y="506140"/>
                  <a:pt x="11992303" y="510411"/>
                  <a:pt x="11989740" y="515351"/>
                </a:cubicBezTo>
                <a:lnTo>
                  <a:pt x="11988756" y="515351"/>
                </a:lnTo>
                <a:lnTo>
                  <a:pt x="11995478" y="495444"/>
                </a:lnTo>
                <a:lnTo>
                  <a:pt x="11980047" y="495444"/>
                </a:lnTo>
                <a:lnTo>
                  <a:pt x="11966732" y="541330"/>
                </a:lnTo>
                <a:lnTo>
                  <a:pt x="11982331" y="541330"/>
                </a:lnTo>
                <a:lnTo>
                  <a:pt x="11986398" y="527291"/>
                </a:lnTo>
                <a:cubicBezTo>
                  <a:pt x="11987233" y="524506"/>
                  <a:pt x="11989926" y="520792"/>
                  <a:pt x="11994531" y="516242"/>
                </a:cubicBezTo>
                <a:cubicBezTo>
                  <a:pt x="11999341" y="511451"/>
                  <a:pt x="12003110" y="509074"/>
                  <a:pt x="12005840" y="509074"/>
                </a:cubicBezTo>
                <a:cubicBezTo>
                  <a:pt x="12007029" y="509074"/>
                  <a:pt x="12009406" y="509464"/>
                  <a:pt x="12010631" y="510133"/>
                </a:cubicBezTo>
                <a:lnTo>
                  <a:pt x="12015924" y="496242"/>
                </a:lnTo>
                <a:cubicBezTo>
                  <a:pt x="12014921" y="495555"/>
                  <a:pt x="12013621" y="495258"/>
                  <a:pt x="12012098" y="495277"/>
                </a:cubicBezTo>
                <a:close/>
                <a:moveTo>
                  <a:pt x="11311326" y="495260"/>
                </a:moveTo>
                <a:cubicBezTo>
                  <a:pt x="11303044" y="495260"/>
                  <a:pt x="11295467" y="498454"/>
                  <a:pt x="11288615" y="504879"/>
                </a:cubicBezTo>
                <a:cubicBezTo>
                  <a:pt x="11281781" y="511286"/>
                  <a:pt x="11277937" y="518769"/>
                  <a:pt x="11277102" y="527293"/>
                </a:cubicBezTo>
                <a:cubicBezTo>
                  <a:pt x="11276638" y="532196"/>
                  <a:pt x="11278197" y="535984"/>
                  <a:pt x="11281819" y="538732"/>
                </a:cubicBezTo>
                <a:cubicBezTo>
                  <a:pt x="11284975" y="541146"/>
                  <a:pt x="11289024" y="542390"/>
                  <a:pt x="11294075" y="542390"/>
                </a:cubicBezTo>
                <a:cubicBezTo>
                  <a:pt x="11300333" y="542390"/>
                  <a:pt x="11308151" y="540719"/>
                  <a:pt x="11317491" y="537432"/>
                </a:cubicBezTo>
                <a:lnTo>
                  <a:pt x="11320760" y="526253"/>
                </a:lnTo>
                <a:cubicBezTo>
                  <a:pt x="11312570" y="530636"/>
                  <a:pt x="11305681" y="532845"/>
                  <a:pt x="11300091" y="532845"/>
                </a:cubicBezTo>
                <a:cubicBezTo>
                  <a:pt x="11294873" y="532845"/>
                  <a:pt x="11292441" y="530561"/>
                  <a:pt x="11292812" y="526012"/>
                </a:cubicBezTo>
                <a:cubicBezTo>
                  <a:pt x="11299144" y="526012"/>
                  <a:pt x="11305291" y="524210"/>
                  <a:pt x="11311252" y="520626"/>
                </a:cubicBezTo>
                <a:cubicBezTo>
                  <a:pt x="11317993" y="516504"/>
                  <a:pt x="11321632" y="511434"/>
                  <a:pt x="11322227" y="505362"/>
                </a:cubicBezTo>
                <a:cubicBezTo>
                  <a:pt x="11322524" y="502187"/>
                  <a:pt x="11321540" y="499717"/>
                  <a:pt x="11319237" y="497823"/>
                </a:cubicBezTo>
                <a:cubicBezTo>
                  <a:pt x="11317101" y="496096"/>
                  <a:pt x="11314483" y="495260"/>
                  <a:pt x="11311326" y="495260"/>
                </a:cubicBezTo>
                <a:close/>
                <a:moveTo>
                  <a:pt x="11953938" y="495259"/>
                </a:moveTo>
                <a:cubicBezTo>
                  <a:pt x="11945655" y="495259"/>
                  <a:pt x="11938079" y="498453"/>
                  <a:pt x="11931245" y="504878"/>
                </a:cubicBezTo>
                <a:cubicBezTo>
                  <a:pt x="11924393" y="511285"/>
                  <a:pt x="11920530" y="518768"/>
                  <a:pt x="11919732" y="527292"/>
                </a:cubicBezTo>
                <a:cubicBezTo>
                  <a:pt x="11919268" y="532195"/>
                  <a:pt x="11920827" y="535983"/>
                  <a:pt x="11924449" y="538731"/>
                </a:cubicBezTo>
                <a:cubicBezTo>
                  <a:pt x="11927605" y="541145"/>
                  <a:pt x="11931672" y="542389"/>
                  <a:pt x="11936723" y="542389"/>
                </a:cubicBezTo>
                <a:cubicBezTo>
                  <a:pt x="11942944" y="542389"/>
                  <a:pt x="11950781" y="540718"/>
                  <a:pt x="11960121" y="537431"/>
                </a:cubicBezTo>
                <a:lnTo>
                  <a:pt x="11963371" y="526252"/>
                </a:lnTo>
                <a:cubicBezTo>
                  <a:pt x="11955200" y="530635"/>
                  <a:pt x="11948311" y="532844"/>
                  <a:pt x="11942703" y="532844"/>
                </a:cubicBezTo>
                <a:cubicBezTo>
                  <a:pt x="11937466" y="532844"/>
                  <a:pt x="11935071" y="530560"/>
                  <a:pt x="11935442" y="526011"/>
                </a:cubicBezTo>
                <a:cubicBezTo>
                  <a:pt x="11941756" y="526011"/>
                  <a:pt x="11947921" y="524209"/>
                  <a:pt x="11953863" y="520625"/>
                </a:cubicBezTo>
                <a:cubicBezTo>
                  <a:pt x="11960623" y="516503"/>
                  <a:pt x="11964281" y="511433"/>
                  <a:pt x="11964875" y="505361"/>
                </a:cubicBezTo>
                <a:cubicBezTo>
                  <a:pt x="11965172" y="502186"/>
                  <a:pt x="11964151" y="499716"/>
                  <a:pt x="11961886" y="497822"/>
                </a:cubicBezTo>
                <a:cubicBezTo>
                  <a:pt x="11959769" y="496095"/>
                  <a:pt x="11957113" y="495259"/>
                  <a:pt x="11953938" y="495259"/>
                </a:cubicBezTo>
                <a:close/>
                <a:moveTo>
                  <a:pt x="11837727" y="495259"/>
                </a:moveTo>
                <a:cubicBezTo>
                  <a:pt x="11829426" y="495259"/>
                  <a:pt x="11821831" y="498453"/>
                  <a:pt x="11814998" y="504878"/>
                </a:cubicBezTo>
                <a:cubicBezTo>
                  <a:pt x="11808145" y="511285"/>
                  <a:pt x="11804301" y="518768"/>
                  <a:pt x="11803484" y="527292"/>
                </a:cubicBezTo>
                <a:cubicBezTo>
                  <a:pt x="11803001" y="532195"/>
                  <a:pt x="11804598" y="535983"/>
                  <a:pt x="11808182" y="538731"/>
                </a:cubicBezTo>
                <a:cubicBezTo>
                  <a:pt x="11811339" y="541145"/>
                  <a:pt x="11815406" y="542389"/>
                  <a:pt x="11820457" y="542389"/>
                </a:cubicBezTo>
                <a:cubicBezTo>
                  <a:pt x="11826734" y="542389"/>
                  <a:pt x="11834515" y="540718"/>
                  <a:pt x="11843874" y="537431"/>
                </a:cubicBezTo>
                <a:lnTo>
                  <a:pt x="11847124" y="526252"/>
                </a:lnTo>
                <a:cubicBezTo>
                  <a:pt x="11838953" y="530635"/>
                  <a:pt x="11832063" y="532844"/>
                  <a:pt x="11826455" y="532844"/>
                </a:cubicBezTo>
                <a:cubicBezTo>
                  <a:pt x="11821256" y="532844"/>
                  <a:pt x="11818804" y="530560"/>
                  <a:pt x="11819194" y="526011"/>
                </a:cubicBezTo>
                <a:cubicBezTo>
                  <a:pt x="11825545" y="526011"/>
                  <a:pt x="11831692" y="524209"/>
                  <a:pt x="11837634" y="520625"/>
                </a:cubicBezTo>
                <a:cubicBezTo>
                  <a:pt x="11844357" y="516503"/>
                  <a:pt x="11848033" y="511433"/>
                  <a:pt x="11848628" y="505361"/>
                </a:cubicBezTo>
                <a:cubicBezTo>
                  <a:pt x="11848906" y="502186"/>
                  <a:pt x="11847903" y="499716"/>
                  <a:pt x="11845619" y="497822"/>
                </a:cubicBezTo>
                <a:cubicBezTo>
                  <a:pt x="11843502" y="496095"/>
                  <a:pt x="11840866" y="495259"/>
                  <a:pt x="11837727" y="495259"/>
                </a:cubicBezTo>
                <a:close/>
                <a:moveTo>
                  <a:pt x="11686772" y="495259"/>
                </a:moveTo>
                <a:cubicBezTo>
                  <a:pt x="11678490" y="495259"/>
                  <a:pt x="11670932" y="498453"/>
                  <a:pt x="11664061" y="504878"/>
                </a:cubicBezTo>
                <a:cubicBezTo>
                  <a:pt x="11657246" y="511285"/>
                  <a:pt x="11653383" y="518768"/>
                  <a:pt x="11652566" y="527292"/>
                </a:cubicBezTo>
                <a:cubicBezTo>
                  <a:pt x="11652121" y="532195"/>
                  <a:pt x="11653680" y="535983"/>
                  <a:pt x="11657302" y="538731"/>
                </a:cubicBezTo>
                <a:cubicBezTo>
                  <a:pt x="11660421" y="541145"/>
                  <a:pt x="11664525" y="542389"/>
                  <a:pt x="11669521" y="542389"/>
                </a:cubicBezTo>
                <a:cubicBezTo>
                  <a:pt x="11675797" y="542389"/>
                  <a:pt x="11683615" y="540718"/>
                  <a:pt x="11692974" y="537431"/>
                </a:cubicBezTo>
                <a:lnTo>
                  <a:pt x="11696205" y="526252"/>
                </a:lnTo>
                <a:cubicBezTo>
                  <a:pt x="11688053" y="530635"/>
                  <a:pt x="11681182" y="532844"/>
                  <a:pt x="11675556" y="532844"/>
                </a:cubicBezTo>
                <a:cubicBezTo>
                  <a:pt x="11670338" y="532844"/>
                  <a:pt x="11667905" y="530560"/>
                  <a:pt x="11668258" y="526011"/>
                </a:cubicBezTo>
                <a:cubicBezTo>
                  <a:pt x="11674609" y="526011"/>
                  <a:pt x="11680755" y="524209"/>
                  <a:pt x="11686716" y="520625"/>
                </a:cubicBezTo>
                <a:cubicBezTo>
                  <a:pt x="11693439" y="516503"/>
                  <a:pt x="11697115" y="511433"/>
                  <a:pt x="11697673" y="505361"/>
                </a:cubicBezTo>
                <a:cubicBezTo>
                  <a:pt x="11697970" y="502186"/>
                  <a:pt x="11697004" y="499716"/>
                  <a:pt x="11694701" y="497822"/>
                </a:cubicBezTo>
                <a:cubicBezTo>
                  <a:pt x="11692584" y="496095"/>
                  <a:pt x="11689910" y="495259"/>
                  <a:pt x="11686772" y="495259"/>
                </a:cubicBezTo>
                <a:close/>
                <a:moveTo>
                  <a:pt x="11469635" y="495259"/>
                </a:moveTo>
                <a:cubicBezTo>
                  <a:pt x="11461371" y="495259"/>
                  <a:pt x="11453795" y="498453"/>
                  <a:pt x="11446924" y="504878"/>
                </a:cubicBezTo>
                <a:cubicBezTo>
                  <a:pt x="11440071" y="511285"/>
                  <a:pt x="11436246" y="518768"/>
                  <a:pt x="11435429" y="527292"/>
                </a:cubicBezTo>
                <a:cubicBezTo>
                  <a:pt x="11434983" y="532195"/>
                  <a:pt x="11436525" y="535983"/>
                  <a:pt x="11440127" y="538731"/>
                </a:cubicBezTo>
                <a:cubicBezTo>
                  <a:pt x="11443303" y="541145"/>
                  <a:pt x="11447406" y="542389"/>
                  <a:pt x="11452402" y="542389"/>
                </a:cubicBezTo>
                <a:cubicBezTo>
                  <a:pt x="11460573" y="542389"/>
                  <a:pt x="11468149" y="539103"/>
                  <a:pt x="11475039" y="532603"/>
                </a:cubicBezTo>
                <a:cubicBezTo>
                  <a:pt x="11481965" y="526085"/>
                  <a:pt x="11485828" y="518676"/>
                  <a:pt x="11486626" y="510301"/>
                </a:cubicBezTo>
                <a:cubicBezTo>
                  <a:pt x="11487109" y="505435"/>
                  <a:pt x="11485512" y="501647"/>
                  <a:pt x="11481946" y="498880"/>
                </a:cubicBezTo>
                <a:cubicBezTo>
                  <a:pt x="11478771" y="496447"/>
                  <a:pt x="11474667" y="495259"/>
                  <a:pt x="11469635" y="495259"/>
                </a:cubicBezTo>
                <a:close/>
                <a:moveTo>
                  <a:pt x="11532995" y="495241"/>
                </a:moveTo>
                <a:cubicBezTo>
                  <a:pt x="11528910" y="495241"/>
                  <a:pt x="11524527" y="497599"/>
                  <a:pt x="11519885" y="502372"/>
                </a:cubicBezTo>
                <a:cubicBezTo>
                  <a:pt x="11516319" y="506104"/>
                  <a:pt x="11513199" y="510375"/>
                  <a:pt x="11510600" y="515315"/>
                </a:cubicBezTo>
                <a:lnTo>
                  <a:pt x="11509634" y="515315"/>
                </a:lnTo>
                <a:lnTo>
                  <a:pt x="11516468" y="495352"/>
                </a:lnTo>
                <a:lnTo>
                  <a:pt x="11501036" y="495352"/>
                </a:lnTo>
                <a:lnTo>
                  <a:pt x="11487610" y="541313"/>
                </a:lnTo>
                <a:lnTo>
                  <a:pt x="11503190" y="541313"/>
                </a:lnTo>
                <a:lnTo>
                  <a:pt x="11507276" y="527274"/>
                </a:lnTo>
                <a:cubicBezTo>
                  <a:pt x="11508074" y="524489"/>
                  <a:pt x="11510804" y="520775"/>
                  <a:pt x="11515409" y="516225"/>
                </a:cubicBezTo>
                <a:cubicBezTo>
                  <a:pt x="11520256" y="511434"/>
                  <a:pt x="11524026" y="509057"/>
                  <a:pt x="11526718" y="509057"/>
                </a:cubicBezTo>
                <a:cubicBezTo>
                  <a:pt x="11527925" y="509057"/>
                  <a:pt x="11530841" y="509001"/>
                  <a:pt x="11531844" y="510097"/>
                </a:cubicBezTo>
                <a:lnTo>
                  <a:pt x="11536245" y="495761"/>
                </a:lnTo>
                <a:cubicBezTo>
                  <a:pt x="11535242" y="495130"/>
                  <a:pt x="11534518" y="495260"/>
                  <a:pt x="11532995" y="495241"/>
                </a:cubicBezTo>
                <a:close/>
                <a:moveTo>
                  <a:pt x="11212199" y="495240"/>
                </a:moveTo>
                <a:cubicBezTo>
                  <a:pt x="11208095" y="495240"/>
                  <a:pt x="11203732" y="497617"/>
                  <a:pt x="11199071" y="502389"/>
                </a:cubicBezTo>
                <a:cubicBezTo>
                  <a:pt x="11195487" y="506066"/>
                  <a:pt x="11192441" y="510430"/>
                  <a:pt x="11189841" y="515351"/>
                </a:cubicBezTo>
                <a:lnTo>
                  <a:pt x="11188838" y="515351"/>
                </a:lnTo>
                <a:lnTo>
                  <a:pt x="11195579" y="495277"/>
                </a:lnTo>
                <a:lnTo>
                  <a:pt x="11180166" y="495277"/>
                </a:lnTo>
                <a:lnTo>
                  <a:pt x="11166796" y="541349"/>
                </a:lnTo>
                <a:lnTo>
                  <a:pt x="11182413" y="541349"/>
                </a:lnTo>
                <a:lnTo>
                  <a:pt x="11186462" y="527310"/>
                </a:lnTo>
                <a:cubicBezTo>
                  <a:pt x="11186944" y="525676"/>
                  <a:pt x="11189247" y="522501"/>
                  <a:pt x="11193388" y="517765"/>
                </a:cubicBezTo>
                <a:cubicBezTo>
                  <a:pt x="11197548" y="513049"/>
                  <a:pt x="11201020" y="509836"/>
                  <a:pt x="11202097" y="509465"/>
                </a:cubicBezTo>
                <a:cubicBezTo>
                  <a:pt x="11203193" y="509056"/>
                  <a:pt x="11202840" y="510746"/>
                  <a:pt x="11202840" y="510746"/>
                </a:cubicBezTo>
                <a:cubicBezTo>
                  <a:pt x="11202190" y="516075"/>
                  <a:pt x="11194094" y="541330"/>
                  <a:pt x="11194094" y="541330"/>
                </a:cubicBezTo>
                <a:lnTo>
                  <a:pt x="11209581" y="541368"/>
                </a:lnTo>
                <a:lnTo>
                  <a:pt x="11219293" y="507180"/>
                </a:lnTo>
                <a:cubicBezTo>
                  <a:pt x="11220742" y="501684"/>
                  <a:pt x="11219275" y="499214"/>
                  <a:pt x="11218309" y="497951"/>
                </a:cubicBezTo>
                <a:cubicBezTo>
                  <a:pt x="11216860" y="496131"/>
                  <a:pt x="11214799" y="495240"/>
                  <a:pt x="11212199" y="495240"/>
                </a:cubicBezTo>
                <a:close/>
                <a:moveTo>
                  <a:pt x="11265903" y="495224"/>
                </a:moveTo>
                <a:cubicBezTo>
                  <a:pt x="11261261" y="495149"/>
                  <a:pt x="11255449" y="495428"/>
                  <a:pt x="11255449" y="495428"/>
                </a:cubicBezTo>
                <a:cubicBezTo>
                  <a:pt x="11247983" y="495428"/>
                  <a:pt x="11240816" y="499198"/>
                  <a:pt x="11233963" y="506718"/>
                </a:cubicBezTo>
                <a:cubicBezTo>
                  <a:pt x="11227389" y="513905"/>
                  <a:pt x="11223750" y="521444"/>
                  <a:pt x="11222970" y="529244"/>
                </a:cubicBezTo>
                <a:cubicBezTo>
                  <a:pt x="11222673" y="532549"/>
                  <a:pt x="11223286" y="535260"/>
                  <a:pt x="11224864" y="537433"/>
                </a:cubicBezTo>
                <a:cubicBezTo>
                  <a:pt x="11226554" y="539791"/>
                  <a:pt x="11228968" y="540980"/>
                  <a:pt x="11232125" y="540980"/>
                </a:cubicBezTo>
                <a:cubicBezTo>
                  <a:pt x="11239720" y="540980"/>
                  <a:pt x="11246776" y="534777"/>
                  <a:pt x="11253424" y="522373"/>
                </a:cubicBezTo>
                <a:lnTo>
                  <a:pt x="11255281" y="522373"/>
                </a:lnTo>
                <a:cubicBezTo>
                  <a:pt x="11254204" y="525901"/>
                  <a:pt x="11253127" y="529429"/>
                  <a:pt x="11252013" y="532958"/>
                </a:cubicBezTo>
                <a:cubicBezTo>
                  <a:pt x="11250416" y="537953"/>
                  <a:pt x="11248708" y="541704"/>
                  <a:pt x="11246888" y="544230"/>
                </a:cubicBezTo>
                <a:cubicBezTo>
                  <a:pt x="11244381" y="547702"/>
                  <a:pt x="11241391" y="549448"/>
                  <a:pt x="11237900" y="549448"/>
                </a:cubicBezTo>
                <a:cubicBezTo>
                  <a:pt x="11232663" y="549448"/>
                  <a:pt x="11226405" y="547609"/>
                  <a:pt x="11219163" y="543877"/>
                </a:cubicBezTo>
                <a:lnTo>
                  <a:pt x="11220351" y="557173"/>
                </a:lnTo>
                <a:cubicBezTo>
                  <a:pt x="11224195" y="558027"/>
                  <a:pt x="11229005" y="558436"/>
                  <a:pt x="11234706" y="558436"/>
                </a:cubicBezTo>
                <a:cubicBezTo>
                  <a:pt x="11250955" y="558436"/>
                  <a:pt x="11260927" y="551732"/>
                  <a:pt x="11264622" y="538361"/>
                </a:cubicBezTo>
                <a:lnTo>
                  <a:pt x="11276693" y="495224"/>
                </a:lnTo>
                <a:cubicBezTo>
                  <a:pt x="11274334" y="495224"/>
                  <a:pt x="11270676" y="495298"/>
                  <a:pt x="11265903" y="495224"/>
                </a:cubicBezTo>
                <a:close/>
                <a:moveTo>
                  <a:pt x="11168783" y="495186"/>
                </a:moveTo>
                <a:cubicBezTo>
                  <a:pt x="11166276" y="495186"/>
                  <a:pt x="11163119" y="495372"/>
                  <a:pt x="11158050" y="495260"/>
                </a:cubicBezTo>
                <a:cubicBezTo>
                  <a:pt x="11153203" y="495149"/>
                  <a:pt x="11148987" y="495427"/>
                  <a:pt x="11146592" y="495427"/>
                </a:cubicBezTo>
                <a:cubicBezTo>
                  <a:pt x="11139201" y="495427"/>
                  <a:pt x="11132015" y="499476"/>
                  <a:pt x="11125069" y="507516"/>
                </a:cubicBezTo>
                <a:cubicBezTo>
                  <a:pt x="11118459" y="515130"/>
                  <a:pt x="11114819" y="522762"/>
                  <a:pt x="11114076" y="530487"/>
                </a:cubicBezTo>
                <a:cubicBezTo>
                  <a:pt x="11113760" y="533607"/>
                  <a:pt x="11114392" y="536318"/>
                  <a:pt x="11115952" y="538658"/>
                </a:cubicBezTo>
                <a:cubicBezTo>
                  <a:pt x="11117641" y="541109"/>
                  <a:pt x="11119944" y="542372"/>
                  <a:pt x="11122915" y="542372"/>
                </a:cubicBezTo>
                <a:cubicBezTo>
                  <a:pt x="11127019" y="542372"/>
                  <a:pt x="11131383" y="539977"/>
                  <a:pt x="11136026" y="535241"/>
                </a:cubicBezTo>
                <a:cubicBezTo>
                  <a:pt x="11139647" y="531490"/>
                  <a:pt x="11142748" y="527182"/>
                  <a:pt x="11145273" y="522317"/>
                </a:cubicBezTo>
                <a:lnTo>
                  <a:pt x="11146276" y="522317"/>
                </a:lnTo>
                <a:lnTo>
                  <a:pt x="11139832" y="541332"/>
                </a:lnTo>
                <a:lnTo>
                  <a:pt x="11155320" y="541332"/>
                </a:lnTo>
                <a:close/>
                <a:moveTo>
                  <a:pt x="11357156" y="495056"/>
                </a:moveTo>
                <a:cubicBezTo>
                  <a:pt x="11351827" y="495056"/>
                  <a:pt x="11347333" y="496003"/>
                  <a:pt x="11343563" y="497934"/>
                </a:cubicBezTo>
                <a:cubicBezTo>
                  <a:pt x="11338735" y="500348"/>
                  <a:pt x="11336098" y="504044"/>
                  <a:pt x="11335615" y="509021"/>
                </a:cubicBezTo>
                <a:cubicBezTo>
                  <a:pt x="11335355" y="511732"/>
                  <a:pt x="11336191" y="514424"/>
                  <a:pt x="11338122" y="517024"/>
                </a:cubicBezTo>
                <a:cubicBezTo>
                  <a:pt x="11339923" y="519030"/>
                  <a:pt x="11341762" y="521053"/>
                  <a:pt x="11343582" y="523021"/>
                </a:cubicBezTo>
                <a:cubicBezTo>
                  <a:pt x="11345513" y="525251"/>
                  <a:pt x="11346386" y="527182"/>
                  <a:pt x="11346237" y="528834"/>
                </a:cubicBezTo>
                <a:cubicBezTo>
                  <a:pt x="11346126" y="530116"/>
                  <a:pt x="11345532" y="531118"/>
                  <a:pt x="11344473" y="531899"/>
                </a:cubicBezTo>
                <a:cubicBezTo>
                  <a:pt x="11343415" y="532697"/>
                  <a:pt x="11342226" y="533106"/>
                  <a:pt x="11340963" y="533106"/>
                </a:cubicBezTo>
                <a:cubicBezTo>
                  <a:pt x="11337676" y="533106"/>
                  <a:pt x="11333164" y="531787"/>
                  <a:pt x="11327444" y="529113"/>
                </a:cubicBezTo>
                <a:lnTo>
                  <a:pt x="11324399" y="539679"/>
                </a:lnTo>
                <a:cubicBezTo>
                  <a:pt x="11330601" y="541313"/>
                  <a:pt x="11335857" y="542130"/>
                  <a:pt x="11340128" y="542130"/>
                </a:cubicBezTo>
                <a:cubicBezTo>
                  <a:pt x="11345643" y="542130"/>
                  <a:pt x="11350323" y="541071"/>
                  <a:pt x="11354148" y="538955"/>
                </a:cubicBezTo>
                <a:cubicBezTo>
                  <a:pt x="11358846" y="536337"/>
                  <a:pt x="11361483" y="532456"/>
                  <a:pt x="11361966" y="527182"/>
                </a:cubicBezTo>
                <a:cubicBezTo>
                  <a:pt x="11362263" y="524433"/>
                  <a:pt x="11361372" y="521741"/>
                  <a:pt x="11359292" y="519085"/>
                </a:cubicBezTo>
                <a:cubicBezTo>
                  <a:pt x="11358753" y="518435"/>
                  <a:pt x="11356766" y="516485"/>
                  <a:pt x="11353350" y="513235"/>
                </a:cubicBezTo>
                <a:cubicBezTo>
                  <a:pt x="11351233" y="511156"/>
                  <a:pt x="11350248" y="509503"/>
                  <a:pt x="11350360" y="508222"/>
                </a:cubicBezTo>
                <a:cubicBezTo>
                  <a:pt x="11350620" y="505492"/>
                  <a:pt x="11352811" y="504081"/>
                  <a:pt x="11356878" y="504081"/>
                </a:cubicBezTo>
                <a:cubicBezTo>
                  <a:pt x="11359682" y="504081"/>
                  <a:pt x="11362876" y="504805"/>
                  <a:pt x="11366478" y="506142"/>
                </a:cubicBezTo>
                <a:lnTo>
                  <a:pt x="11369245" y="496429"/>
                </a:lnTo>
                <a:cubicBezTo>
                  <a:pt x="11361966" y="495483"/>
                  <a:pt x="11357955" y="495056"/>
                  <a:pt x="11357156" y="495056"/>
                </a:cubicBezTo>
                <a:close/>
                <a:moveTo>
                  <a:pt x="11915925" y="486866"/>
                </a:moveTo>
                <a:lnTo>
                  <a:pt x="11899676" y="489187"/>
                </a:lnTo>
                <a:cubicBezTo>
                  <a:pt x="11899676" y="489187"/>
                  <a:pt x="11892062" y="514294"/>
                  <a:pt x="11890651" y="518843"/>
                </a:cubicBezTo>
                <a:cubicBezTo>
                  <a:pt x="11888868" y="524507"/>
                  <a:pt x="11887773" y="529168"/>
                  <a:pt x="11887438" y="532808"/>
                </a:cubicBezTo>
                <a:cubicBezTo>
                  <a:pt x="11887104" y="536021"/>
                  <a:pt x="11888014" y="538509"/>
                  <a:pt x="11890187" y="540162"/>
                </a:cubicBezTo>
                <a:cubicBezTo>
                  <a:pt x="11892099" y="541647"/>
                  <a:pt x="11894662" y="542390"/>
                  <a:pt x="11897967" y="542390"/>
                </a:cubicBezTo>
                <a:cubicBezTo>
                  <a:pt x="11900827" y="542390"/>
                  <a:pt x="11904708" y="541703"/>
                  <a:pt x="11909722" y="540366"/>
                </a:cubicBezTo>
                <a:lnTo>
                  <a:pt x="11912526" y="530524"/>
                </a:lnTo>
                <a:cubicBezTo>
                  <a:pt x="11910595" y="531787"/>
                  <a:pt x="11908942" y="532399"/>
                  <a:pt x="11907531" y="532399"/>
                </a:cubicBezTo>
                <a:cubicBezTo>
                  <a:pt x="11905173" y="532399"/>
                  <a:pt x="11904133" y="530895"/>
                  <a:pt x="11904393" y="527980"/>
                </a:cubicBezTo>
                <a:cubicBezTo>
                  <a:pt x="11904690" y="524897"/>
                  <a:pt x="11905563" y="521090"/>
                  <a:pt x="11906992" y="516504"/>
                </a:cubicBezTo>
                <a:cubicBezTo>
                  <a:pt x="11908199" y="512771"/>
                  <a:pt x="11909555" y="508110"/>
                  <a:pt x="11910799" y="504359"/>
                </a:cubicBezTo>
                <a:lnTo>
                  <a:pt x="11918302" y="504359"/>
                </a:lnTo>
                <a:lnTo>
                  <a:pt x="11920952" y="495445"/>
                </a:lnTo>
                <a:lnTo>
                  <a:pt x="11920957" y="495445"/>
                </a:lnTo>
                <a:lnTo>
                  <a:pt x="11920957" y="495427"/>
                </a:lnTo>
                <a:lnTo>
                  <a:pt x="11920952" y="495445"/>
                </a:lnTo>
                <a:lnTo>
                  <a:pt x="11913418" y="495445"/>
                </a:lnTo>
                <a:close/>
                <a:moveTo>
                  <a:pt x="11882833" y="486866"/>
                </a:moveTo>
                <a:lnTo>
                  <a:pt x="11866585" y="489187"/>
                </a:lnTo>
                <a:cubicBezTo>
                  <a:pt x="11866585" y="489187"/>
                  <a:pt x="11859008" y="514294"/>
                  <a:pt x="11857560" y="518843"/>
                </a:cubicBezTo>
                <a:cubicBezTo>
                  <a:pt x="11855777" y="524507"/>
                  <a:pt x="11854718" y="529168"/>
                  <a:pt x="11854347" y="532808"/>
                </a:cubicBezTo>
                <a:cubicBezTo>
                  <a:pt x="11854050" y="536021"/>
                  <a:pt x="11854978" y="538509"/>
                  <a:pt x="11857114" y="540162"/>
                </a:cubicBezTo>
                <a:cubicBezTo>
                  <a:pt x="11859064" y="541647"/>
                  <a:pt x="11861645" y="542390"/>
                  <a:pt x="11864895" y="542390"/>
                </a:cubicBezTo>
                <a:cubicBezTo>
                  <a:pt x="11867755" y="542390"/>
                  <a:pt x="11871673" y="541703"/>
                  <a:pt x="11876631" y="540366"/>
                </a:cubicBezTo>
                <a:lnTo>
                  <a:pt x="11879454" y="530524"/>
                </a:lnTo>
                <a:cubicBezTo>
                  <a:pt x="11877522" y="531787"/>
                  <a:pt x="11875888" y="532399"/>
                  <a:pt x="11874495" y="532399"/>
                </a:cubicBezTo>
                <a:cubicBezTo>
                  <a:pt x="11872100" y="532399"/>
                  <a:pt x="11871041" y="530895"/>
                  <a:pt x="11871320" y="527980"/>
                </a:cubicBezTo>
                <a:cubicBezTo>
                  <a:pt x="11871617" y="524897"/>
                  <a:pt x="11872471" y="521090"/>
                  <a:pt x="11873883" y="516504"/>
                </a:cubicBezTo>
                <a:cubicBezTo>
                  <a:pt x="11875108" y="512771"/>
                  <a:pt x="11876352" y="508110"/>
                  <a:pt x="11877559" y="504359"/>
                </a:cubicBezTo>
                <a:lnTo>
                  <a:pt x="11885099" y="504359"/>
                </a:lnTo>
                <a:lnTo>
                  <a:pt x="11887749" y="495445"/>
                </a:lnTo>
                <a:lnTo>
                  <a:pt x="11887754" y="495445"/>
                </a:lnTo>
                <a:lnTo>
                  <a:pt x="11887754" y="495427"/>
                </a:lnTo>
                <a:lnTo>
                  <a:pt x="11887749" y="495445"/>
                </a:lnTo>
                <a:lnTo>
                  <a:pt x="11880215" y="495445"/>
                </a:lnTo>
                <a:close/>
                <a:moveTo>
                  <a:pt x="11592548" y="486847"/>
                </a:moveTo>
                <a:lnTo>
                  <a:pt x="11576300" y="489168"/>
                </a:lnTo>
                <a:cubicBezTo>
                  <a:pt x="11576300" y="489168"/>
                  <a:pt x="11568742" y="514275"/>
                  <a:pt x="11567256" y="518824"/>
                </a:cubicBezTo>
                <a:cubicBezTo>
                  <a:pt x="11565473" y="524488"/>
                  <a:pt x="11564396" y="529149"/>
                  <a:pt x="11564062" y="532789"/>
                </a:cubicBezTo>
                <a:cubicBezTo>
                  <a:pt x="11563746" y="536002"/>
                  <a:pt x="11564675" y="538490"/>
                  <a:pt x="11566848" y="540143"/>
                </a:cubicBezTo>
                <a:cubicBezTo>
                  <a:pt x="11568760" y="541628"/>
                  <a:pt x="11571341" y="542371"/>
                  <a:pt x="11574628" y="542371"/>
                </a:cubicBezTo>
                <a:cubicBezTo>
                  <a:pt x="11577432" y="542371"/>
                  <a:pt x="11581369" y="541684"/>
                  <a:pt x="11586327" y="540347"/>
                </a:cubicBezTo>
                <a:lnTo>
                  <a:pt x="11589150" y="530523"/>
                </a:lnTo>
                <a:cubicBezTo>
                  <a:pt x="11587256" y="531786"/>
                  <a:pt x="11585585" y="532399"/>
                  <a:pt x="11584173" y="532399"/>
                </a:cubicBezTo>
                <a:cubicBezTo>
                  <a:pt x="11581796" y="532399"/>
                  <a:pt x="11580756" y="530895"/>
                  <a:pt x="11581054" y="527979"/>
                </a:cubicBezTo>
                <a:cubicBezTo>
                  <a:pt x="11581314" y="524897"/>
                  <a:pt x="11582186" y="521090"/>
                  <a:pt x="11583579" y="516503"/>
                </a:cubicBezTo>
                <a:cubicBezTo>
                  <a:pt x="11584786" y="512771"/>
                  <a:pt x="11585975" y="509001"/>
                  <a:pt x="11587200" y="505213"/>
                </a:cubicBezTo>
                <a:lnTo>
                  <a:pt x="11594702" y="505213"/>
                </a:lnTo>
                <a:lnTo>
                  <a:pt x="11597339" y="496262"/>
                </a:lnTo>
                <a:lnTo>
                  <a:pt x="11597339" y="496243"/>
                </a:lnTo>
                <a:lnTo>
                  <a:pt x="11589800" y="496243"/>
                </a:lnTo>
                <a:close/>
                <a:moveTo>
                  <a:pt x="11076862" y="477153"/>
                </a:moveTo>
                <a:lnTo>
                  <a:pt x="11058292" y="541368"/>
                </a:lnTo>
                <a:lnTo>
                  <a:pt x="11073891" y="541368"/>
                </a:lnTo>
                <a:lnTo>
                  <a:pt x="11077958" y="527292"/>
                </a:lnTo>
                <a:cubicBezTo>
                  <a:pt x="11078422" y="525713"/>
                  <a:pt x="11080724" y="522501"/>
                  <a:pt x="11084903" y="517784"/>
                </a:cubicBezTo>
                <a:cubicBezTo>
                  <a:pt x="11089044" y="513049"/>
                  <a:pt x="11092312" y="509966"/>
                  <a:pt x="11093593" y="509465"/>
                </a:cubicBezTo>
                <a:cubicBezTo>
                  <a:pt x="11094893" y="508926"/>
                  <a:pt x="11094355" y="510746"/>
                  <a:pt x="11094355" y="510746"/>
                </a:cubicBezTo>
                <a:cubicBezTo>
                  <a:pt x="11093352" y="515518"/>
                  <a:pt x="11085571" y="541331"/>
                  <a:pt x="11085571" y="541331"/>
                </a:cubicBezTo>
                <a:lnTo>
                  <a:pt x="11085571" y="541349"/>
                </a:lnTo>
                <a:lnTo>
                  <a:pt x="11101059" y="541349"/>
                </a:lnTo>
                <a:lnTo>
                  <a:pt x="11110752" y="507181"/>
                </a:lnTo>
                <a:cubicBezTo>
                  <a:pt x="11112182" y="501684"/>
                  <a:pt x="11110733" y="499195"/>
                  <a:pt x="11109768" y="497951"/>
                </a:cubicBezTo>
                <a:cubicBezTo>
                  <a:pt x="11108338" y="496113"/>
                  <a:pt x="11106258" y="495203"/>
                  <a:pt x="11103640" y="495203"/>
                </a:cubicBezTo>
                <a:cubicBezTo>
                  <a:pt x="11099536" y="495203"/>
                  <a:pt x="11095190" y="497598"/>
                  <a:pt x="11090511" y="502371"/>
                </a:cubicBezTo>
                <a:cubicBezTo>
                  <a:pt x="11086908" y="506085"/>
                  <a:pt x="11083863" y="510430"/>
                  <a:pt x="11081263" y="515351"/>
                </a:cubicBezTo>
                <a:lnTo>
                  <a:pt x="11080260" y="515351"/>
                </a:lnTo>
                <a:cubicBezTo>
                  <a:pt x="11084810" y="502687"/>
                  <a:pt x="11088858" y="489985"/>
                  <a:pt x="11092349" y="477153"/>
                </a:cubicBezTo>
                <a:close/>
                <a:moveTo>
                  <a:pt x="11615018" y="477134"/>
                </a:moveTo>
                <a:lnTo>
                  <a:pt x="11596448" y="541330"/>
                </a:lnTo>
                <a:lnTo>
                  <a:pt x="11612028" y="541330"/>
                </a:lnTo>
                <a:lnTo>
                  <a:pt x="11616114" y="527291"/>
                </a:lnTo>
                <a:cubicBezTo>
                  <a:pt x="11616596" y="525657"/>
                  <a:pt x="11618880" y="522482"/>
                  <a:pt x="11623040" y="517746"/>
                </a:cubicBezTo>
                <a:cubicBezTo>
                  <a:pt x="11627218" y="513048"/>
                  <a:pt x="11630450" y="509947"/>
                  <a:pt x="11631749" y="509446"/>
                </a:cubicBezTo>
                <a:cubicBezTo>
                  <a:pt x="11633068" y="508907"/>
                  <a:pt x="11632492" y="510727"/>
                  <a:pt x="11632492" y="510727"/>
                </a:cubicBezTo>
                <a:cubicBezTo>
                  <a:pt x="11631508" y="515481"/>
                  <a:pt x="11623746" y="541330"/>
                  <a:pt x="11623746" y="541330"/>
                </a:cubicBezTo>
                <a:lnTo>
                  <a:pt x="11623746" y="541349"/>
                </a:lnTo>
                <a:lnTo>
                  <a:pt x="11639233" y="541349"/>
                </a:lnTo>
                <a:lnTo>
                  <a:pt x="11648927" y="507162"/>
                </a:lnTo>
                <a:cubicBezTo>
                  <a:pt x="11650356" y="501683"/>
                  <a:pt x="11648908" y="499214"/>
                  <a:pt x="11647942" y="497951"/>
                </a:cubicBezTo>
                <a:cubicBezTo>
                  <a:pt x="11646457" y="496131"/>
                  <a:pt x="11644414" y="495221"/>
                  <a:pt x="11641814" y="495221"/>
                </a:cubicBezTo>
                <a:cubicBezTo>
                  <a:pt x="11637729" y="495221"/>
                  <a:pt x="11633346" y="497617"/>
                  <a:pt x="11628685" y="502370"/>
                </a:cubicBezTo>
                <a:cubicBezTo>
                  <a:pt x="11625083" y="506066"/>
                  <a:pt x="11622037" y="510411"/>
                  <a:pt x="11619438" y="515351"/>
                </a:cubicBezTo>
                <a:lnTo>
                  <a:pt x="11618435" y="515351"/>
                </a:lnTo>
                <a:cubicBezTo>
                  <a:pt x="11623003" y="502668"/>
                  <a:pt x="11627051" y="489929"/>
                  <a:pt x="11630524" y="477134"/>
                </a:cubicBezTo>
                <a:close/>
                <a:moveTo>
                  <a:pt x="11436969" y="476207"/>
                </a:moveTo>
                <a:cubicBezTo>
                  <a:pt x="11430841" y="476207"/>
                  <a:pt x="11425437" y="478027"/>
                  <a:pt x="11420758" y="481667"/>
                </a:cubicBezTo>
                <a:cubicBezTo>
                  <a:pt x="11416264" y="485213"/>
                  <a:pt x="11412921" y="490079"/>
                  <a:pt x="11410767" y="496244"/>
                </a:cubicBezTo>
                <a:lnTo>
                  <a:pt x="11394667" y="551582"/>
                </a:lnTo>
                <a:lnTo>
                  <a:pt x="11410340" y="551582"/>
                </a:lnTo>
                <a:lnTo>
                  <a:pt x="11423785" y="505213"/>
                </a:lnTo>
                <a:lnTo>
                  <a:pt x="11435075" y="505213"/>
                </a:lnTo>
                <a:lnTo>
                  <a:pt x="11437749" y="496244"/>
                </a:lnTo>
                <a:lnTo>
                  <a:pt x="11426273" y="496244"/>
                </a:lnTo>
                <a:cubicBezTo>
                  <a:pt x="11427369" y="492233"/>
                  <a:pt x="11428204" y="489726"/>
                  <a:pt x="11428873" y="488612"/>
                </a:cubicBezTo>
                <a:cubicBezTo>
                  <a:pt x="11430303" y="486309"/>
                  <a:pt x="11432475" y="485139"/>
                  <a:pt x="11435428" y="485139"/>
                </a:cubicBezTo>
                <a:cubicBezTo>
                  <a:pt x="11438455" y="485139"/>
                  <a:pt x="11441760" y="486012"/>
                  <a:pt x="11445344" y="487702"/>
                </a:cubicBezTo>
                <a:lnTo>
                  <a:pt x="11448056" y="478138"/>
                </a:lnTo>
                <a:cubicBezTo>
                  <a:pt x="11444639" y="476876"/>
                  <a:pt x="11440943" y="476226"/>
                  <a:pt x="11436969" y="476207"/>
                </a:cubicBezTo>
                <a:close/>
                <a:moveTo>
                  <a:pt x="11775945" y="475537"/>
                </a:moveTo>
                <a:cubicBezTo>
                  <a:pt x="11780661" y="475537"/>
                  <a:pt x="11786808" y="476131"/>
                  <a:pt x="11786251" y="481981"/>
                </a:cubicBezTo>
                <a:cubicBezTo>
                  <a:pt x="11785211" y="492807"/>
                  <a:pt x="11774719" y="496707"/>
                  <a:pt x="11770615" y="496707"/>
                </a:cubicBezTo>
                <a:lnTo>
                  <a:pt x="11764468" y="496707"/>
                </a:lnTo>
                <a:lnTo>
                  <a:pt x="11770541" y="476391"/>
                </a:lnTo>
                <a:cubicBezTo>
                  <a:pt x="11772082" y="475910"/>
                  <a:pt x="11774218" y="475537"/>
                  <a:pt x="11775945" y="475537"/>
                </a:cubicBezTo>
                <a:close/>
                <a:moveTo>
                  <a:pt x="11754236" y="465528"/>
                </a:moveTo>
                <a:lnTo>
                  <a:pt x="11731711" y="542036"/>
                </a:lnTo>
                <a:lnTo>
                  <a:pt x="11769185" y="542036"/>
                </a:lnTo>
                <a:cubicBezTo>
                  <a:pt x="11777820" y="542036"/>
                  <a:pt x="11795536" y="536744"/>
                  <a:pt x="11797114" y="520329"/>
                </a:cubicBezTo>
                <a:cubicBezTo>
                  <a:pt x="11798061" y="510375"/>
                  <a:pt x="11789686" y="504970"/>
                  <a:pt x="11781070" y="502650"/>
                </a:cubicBezTo>
                <a:lnTo>
                  <a:pt x="11781088" y="502427"/>
                </a:lnTo>
                <a:cubicBezTo>
                  <a:pt x="11791840" y="499808"/>
                  <a:pt x="11803929" y="491694"/>
                  <a:pt x="11805006" y="480236"/>
                </a:cubicBezTo>
                <a:cubicBezTo>
                  <a:pt x="11806418" y="465417"/>
                  <a:pt x="11789463" y="465528"/>
                  <a:pt x="11778470" y="465528"/>
                </a:cubicBezTo>
                <a:close/>
                <a:moveTo>
                  <a:pt x="11044105" y="465250"/>
                </a:moveTo>
                <a:cubicBezTo>
                  <a:pt x="11007875" y="465269"/>
                  <a:pt x="10985703" y="495129"/>
                  <a:pt x="10983641" y="516670"/>
                </a:cubicBezTo>
                <a:cubicBezTo>
                  <a:pt x="10981896" y="534701"/>
                  <a:pt x="10993186" y="545435"/>
                  <a:pt x="11013780" y="545435"/>
                </a:cubicBezTo>
                <a:cubicBezTo>
                  <a:pt x="11025294" y="545435"/>
                  <a:pt x="11036343" y="543504"/>
                  <a:pt x="11046631" y="541368"/>
                </a:cubicBezTo>
                <a:cubicBezTo>
                  <a:pt x="11047021" y="540031"/>
                  <a:pt x="11049175" y="532974"/>
                  <a:pt x="11050103" y="529966"/>
                </a:cubicBezTo>
                <a:cubicBezTo>
                  <a:pt x="11049212" y="530189"/>
                  <a:pt x="11048283" y="530449"/>
                  <a:pt x="11048283" y="530449"/>
                </a:cubicBezTo>
                <a:cubicBezTo>
                  <a:pt x="11040335" y="532659"/>
                  <a:pt x="11031385" y="535166"/>
                  <a:pt x="11023827" y="535166"/>
                </a:cubicBezTo>
                <a:cubicBezTo>
                  <a:pt x="11011329" y="535166"/>
                  <a:pt x="11003734" y="526735"/>
                  <a:pt x="11004941" y="514163"/>
                </a:cubicBezTo>
                <a:cubicBezTo>
                  <a:pt x="11006724" y="495463"/>
                  <a:pt x="11021784" y="475519"/>
                  <a:pt x="11041338" y="475519"/>
                </a:cubicBezTo>
                <a:cubicBezTo>
                  <a:pt x="11048655" y="475519"/>
                  <a:pt x="11056417" y="477228"/>
                  <a:pt x="11064439" y="480514"/>
                </a:cubicBezTo>
                <a:cubicBezTo>
                  <a:pt x="11065052" y="478453"/>
                  <a:pt x="11067410" y="470561"/>
                  <a:pt x="11068097" y="468258"/>
                </a:cubicBezTo>
                <a:cubicBezTo>
                  <a:pt x="11060094" y="466308"/>
                  <a:pt x="11052034" y="465250"/>
                  <a:pt x="11044105" y="465250"/>
                </a:cubicBezTo>
                <a:close/>
                <a:moveTo>
                  <a:pt x="11757356" y="346605"/>
                </a:moveTo>
                <a:lnTo>
                  <a:pt x="11780847" y="346605"/>
                </a:lnTo>
                <a:cubicBezTo>
                  <a:pt x="11788776" y="346605"/>
                  <a:pt x="11794069" y="352139"/>
                  <a:pt x="11794069" y="359772"/>
                </a:cubicBezTo>
                <a:cubicBezTo>
                  <a:pt x="11794069" y="365101"/>
                  <a:pt x="11789389" y="372826"/>
                  <a:pt x="11781441" y="372826"/>
                </a:cubicBezTo>
                <a:lnTo>
                  <a:pt x="11757356" y="372826"/>
                </a:lnTo>
                <a:close/>
                <a:moveTo>
                  <a:pt x="11360295" y="330005"/>
                </a:moveTo>
                <a:lnTo>
                  <a:pt x="11360295" y="346718"/>
                </a:lnTo>
                <a:lnTo>
                  <a:pt x="11360295" y="409707"/>
                </a:lnTo>
                <a:lnTo>
                  <a:pt x="11360295" y="426476"/>
                </a:lnTo>
                <a:lnTo>
                  <a:pt x="11379849" y="426476"/>
                </a:lnTo>
                <a:lnTo>
                  <a:pt x="11433089" y="426476"/>
                </a:lnTo>
                <a:lnTo>
                  <a:pt x="11433089" y="409707"/>
                </a:lnTo>
                <a:lnTo>
                  <a:pt x="11379849" y="409707"/>
                </a:lnTo>
                <a:lnTo>
                  <a:pt x="11379849" y="384006"/>
                </a:lnTo>
                <a:lnTo>
                  <a:pt x="11425958" y="384006"/>
                </a:lnTo>
                <a:lnTo>
                  <a:pt x="11425958" y="367312"/>
                </a:lnTo>
                <a:lnTo>
                  <a:pt x="11379849" y="367312"/>
                </a:lnTo>
                <a:lnTo>
                  <a:pt x="11379849" y="346718"/>
                </a:lnTo>
                <a:lnTo>
                  <a:pt x="11431733" y="346718"/>
                </a:lnTo>
                <a:lnTo>
                  <a:pt x="11431733" y="330005"/>
                </a:lnTo>
                <a:lnTo>
                  <a:pt x="11379849" y="330005"/>
                </a:lnTo>
                <a:close/>
                <a:moveTo>
                  <a:pt x="11818990" y="330004"/>
                </a:moveTo>
                <a:lnTo>
                  <a:pt x="11818990" y="426475"/>
                </a:lnTo>
                <a:lnTo>
                  <a:pt x="11838414" y="426475"/>
                </a:lnTo>
                <a:lnTo>
                  <a:pt x="11838414" y="330004"/>
                </a:lnTo>
                <a:close/>
                <a:moveTo>
                  <a:pt x="11666030" y="330004"/>
                </a:moveTo>
                <a:lnTo>
                  <a:pt x="11666030" y="346717"/>
                </a:lnTo>
                <a:lnTo>
                  <a:pt x="11689614" y="346717"/>
                </a:lnTo>
                <a:lnTo>
                  <a:pt x="11689614" y="426475"/>
                </a:lnTo>
                <a:lnTo>
                  <a:pt x="11709446" y="426475"/>
                </a:lnTo>
                <a:lnTo>
                  <a:pt x="11709446" y="346717"/>
                </a:lnTo>
                <a:lnTo>
                  <a:pt x="11733030" y="346717"/>
                </a:lnTo>
                <a:lnTo>
                  <a:pt x="11733030" y="330004"/>
                </a:lnTo>
                <a:lnTo>
                  <a:pt x="11709446" y="330004"/>
                </a:lnTo>
                <a:lnTo>
                  <a:pt x="11689614" y="330004"/>
                </a:lnTo>
                <a:close/>
                <a:moveTo>
                  <a:pt x="11509949" y="330004"/>
                </a:moveTo>
                <a:lnTo>
                  <a:pt x="11509949" y="346717"/>
                </a:lnTo>
                <a:lnTo>
                  <a:pt x="11509949" y="409706"/>
                </a:lnTo>
                <a:lnTo>
                  <a:pt x="11509949" y="426475"/>
                </a:lnTo>
                <a:lnTo>
                  <a:pt x="11529485" y="426475"/>
                </a:lnTo>
                <a:lnTo>
                  <a:pt x="11582725" y="426475"/>
                </a:lnTo>
                <a:lnTo>
                  <a:pt x="11582725" y="409706"/>
                </a:lnTo>
                <a:lnTo>
                  <a:pt x="11529485" y="409706"/>
                </a:lnTo>
                <a:lnTo>
                  <a:pt x="11529485" y="384005"/>
                </a:lnTo>
                <a:lnTo>
                  <a:pt x="11575631" y="384005"/>
                </a:lnTo>
                <a:lnTo>
                  <a:pt x="11575631" y="367311"/>
                </a:lnTo>
                <a:lnTo>
                  <a:pt x="11529485" y="367311"/>
                </a:lnTo>
                <a:lnTo>
                  <a:pt x="11529485" y="346717"/>
                </a:lnTo>
                <a:lnTo>
                  <a:pt x="11581387" y="346717"/>
                </a:lnTo>
                <a:lnTo>
                  <a:pt x="11581387" y="330004"/>
                </a:lnTo>
                <a:lnTo>
                  <a:pt x="11529485" y="330004"/>
                </a:lnTo>
                <a:close/>
                <a:moveTo>
                  <a:pt x="11439365" y="330004"/>
                </a:moveTo>
                <a:lnTo>
                  <a:pt x="11439365" y="409705"/>
                </a:lnTo>
                <a:lnTo>
                  <a:pt x="11439365" y="426475"/>
                </a:lnTo>
                <a:lnTo>
                  <a:pt x="11458901" y="426475"/>
                </a:lnTo>
                <a:lnTo>
                  <a:pt x="11504378" y="426475"/>
                </a:lnTo>
                <a:lnTo>
                  <a:pt x="11504378" y="409705"/>
                </a:lnTo>
                <a:lnTo>
                  <a:pt x="11458901" y="409705"/>
                </a:lnTo>
                <a:lnTo>
                  <a:pt x="11458901" y="330004"/>
                </a:lnTo>
                <a:close/>
                <a:moveTo>
                  <a:pt x="11737839" y="329874"/>
                </a:moveTo>
                <a:lnTo>
                  <a:pt x="11737839" y="426345"/>
                </a:lnTo>
                <a:lnTo>
                  <a:pt x="11757375" y="426345"/>
                </a:lnTo>
                <a:lnTo>
                  <a:pt x="11757375" y="388332"/>
                </a:lnTo>
                <a:lnTo>
                  <a:pt x="11773939" y="388332"/>
                </a:lnTo>
                <a:cubicBezTo>
                  <a:pt x="11783948" y="388332"/>
                  <a:pt x="11789426" y="393513"/>
                  <a:pt x="11791079" y="400384"/>
                </a:cubicBezTo>
                <a:cubicBezTo>
                  <a:pt x="11792862" y="407998"/>
                  <a:pt x="11792416" y="419307"/>
                  <a:pt x="11794347" y="426345"/>
                </a:cubicBezTo>
                <a:lnTo>
                  <a:pt x="11813994" y="426345"/>
                </a:lnTo>
                <a:cubicBezTo>
                  <a:pt x="11812100" y="418954"/>
                  <a:pt x="11810986" y="408907"/>
                  <a:pt x="11810540" y="400997"/>
                </a:cubicBezTo>
                <a:cubicBezTo>
                  <a:pt x="11809816" y="387886"/>
                  <a:pt x="11802927" y="382705"/>
                  <a:pt x="11796074" y="380161"/>
                </a:cubicBezTo>
                <a:cubicBezTo>
                  <a:pt x="11804319" y="377654"/>
                  <a:pt x="11813214" y="370226"/>
                  <a:pt x="11813214" y="356856"/>
                </a:cubicBezTo>
                <a:cubicBezTo>
                  <a:pt x="11813214" y="339660"/>
                  <a:pt x="11801590" y="329874"/>
                  <a:pt x="11781850" y="329874"/>
                </a:cubicBezTo>
                <a:lnTo>
                  <a:pt x="11757375" y="329874"/>
                </a:lnTo>
                <a:lnTo>
                  <a:pt x="11738006" y="329874"/>
                </a:lnTo>
                <a:close/>
                <a:moveTo>
                  <a:pt x="11887568" y="327645"/>
                </a:moveTo>
                <a:cubicBezTo>
                  <a:pt x="11858079" y="327645"/>
                  <a:pt x="11843149" y="350245"/>
                  <a:pt x="11843149" y="378099"/>
                </a:cubicBezTo>
                <a:cubicBezTo>
                  <a:pt x="11843149" y="405954"/>
                  <a:pt x="11858673" y="428535"/>
                  <a:pt x="11887568" y="428535"/>
                </a:cubicBezTo>
                <a:cubicBezTo>
                  <a:pt x="11910725" y="428535"/>
                  <a:pt x="11926324" y="415053"/>
                  <a:pt x="11929202" y="394478"/>
                </a:cubicBezTo>
                <a:lnTo>
                  <a:pt x="11908831" y="394478"/>
                </a:lnTo>
                <a:cubicBezTo>
                  <a:pt x="11906194" y="404172"/>
                  <a:pt x="11899843" y="411544"/>
                  <a:pt x="11888125" y="411544"/>
                </a:cubicBezTo>
                <a:cubicBezTo>
                  <a:pt x="11872434" y="411544"/>
                  <a:pt x="11863260" y="396168"/>
                  <a:pt x="11863260" y="377821"/>
                </a:cubicBezTo>
                <a:cubicBezTo>
                  <a:pt x="11863260" y="359474"/>
                  <a:pt x="11872099" y="344061"/>
                  <a:pt x="11888125" y="344061"/>
                </a:cubicBezTo>
                <a:cubicBezTo>
                  <a:pt x="11900084" y="344061"/>
                  <a:pt x="11906194" y="351489"/>
                  <a:pt x="11908831" y="360588"/>
                </a:cubicBezTo>
                <a:lnTo>
                  <a:pt x="11929072" y="360588"/>
                </a:lnTo>
                <a:cubicBezTo>
                  <a:pt x="11925767" y="341684"/>
                  <a:pt x="11910966" y="327645"/>
                  <a:pt x="11887568" y="327645"/>
                </a:cubicBezTo>
                <a:close/>
                <a:moveTo>
                  <a:pt x="11626160" y="327645"/>
                </a:moveTo>
                <a:cubicBezTo>
                  <a:pt x="11596653" y="327645"/>
                  <a:pt x="11581704" y="350245"/>
                  <a:pt x="11581704" y="378099"/>
                </a:cubicBezTo>
                <a:cubicBezTo>
                  <a:pt x="11581704" y="405954"/>
                  <a:pt x="11597247" y="428535"/>
                  <a:pt x="11626160" y="428535"/>
                </a:cubicBezTo>
                <a:cubicBezTo>
                  <a:pt x="11649280" y="428535"/>
                  <a:pt x="11664897" y="415053"/>
                  <a:pt x="11667757" y="394478"/>
                </a:cubicBezTo>
                <a:lnTo>
                  <a:pt x="11647423" y="394478"/>
                </a:lnTo>
                <a:cubicBezTo>
                  <a:pt x="11644767" y="404172"/>
                  <a:pt x="11638417" y="411544"/>
                  <a:pt x="11626699" y="411544"/>
                </a:cubicBezTo>
                <a:cubicBezTo>
                  <a:pt x="11610989" y="411544"/>
                  <a:pt x="11601815" y="396168"/>
                  <a:pt x="11601815" y="377821"/>
                </a:cubicBezTo>
                <a:cubicBezTo>
                  <a:pt x="11601815" y="359474"/>
                  <a:pt x="11610692" y="344061"/>
                  <a:pt x="11626699" y="344061"/>
                </a:cubicBezTo>
                <a:cubicBezTo>
                  <a:pt x="11638621" y="344061"/>
                  <a:pt x="11644767" y="351489"/>
                  <a:pt x="11647423" y="360588"/>
                </a:cubicBezTo>
                <a:lnTo>
                  <a:pt x="11667627" y="360588"/>
                </a:lnTo>
                <a:cubicBezTo>
                  <a:pt x="11664322" y="341684"/>
                  <a:pt x="11649558" y="327645"/>
                  <a:pt x="11626160" y="327645"/>
                </a:cubicBezTo>
                <a:close/>
                <a:moveTo>
                  <a:pt x="11741033" y="271341"/>
                </a:moveTo>
                <a:lnTo>
                  <a:pt x="11763577" y="271341"/>
                </a:lnTo>
                <a:cubicBezTo>
                  <a:pt x="11771674" y="271341"/>
                  <a:pt x="11778563" y="276021"/>
                  <a:pt x="11778563" y="285380"/>
                </a:cubicBezTo>
                <a:cubicBezTo>
                  <a:pt x="11778563" y="293291"/>
                  <a:pt x="11772324" y="299326"/>
                  <a:pt x="11763819" y="299326"/>
                </a:cubicBezTo>
                <a:lnTo>
                  <a:pt x="11741033" y="299326"/>
                </a:lnTo>
                <a:close/>
                <a:moveTo>
                  <a:pt x="11741015" y="232772"/>
                </a:moveTo>
                <a:lnTo>
                  <a:pt x="11765230" y="232772"/>
                </a:lnTo>
                <a:cubicBezTo>
                  <a:pt x="11770559" y="232772"/>
                  <a:pt x="11776465" y="237711"/>
                  <a:pt x="11776465" y="244192"/>
                </a:cubicBezTo>
                <a:cubicBezTo>
                  <a:pt x="11776465" y="249967"/>
                  <a:pt x="11772324" y="256318"/>
                  <a:pt x="11764134" y="256318"/>
                </a:cubicBezTo>
                <a:lnTo>
                  <a:pt x="11741015" y="256318"/>
                </a:lnTo>
                <a:close/>
                <a:moveTo>
                  <a:pt x="11803150" y="217434"/>
                </a:moveTo>
                <a:lnTo>
                  <a:pt x="11803150" y="313886"/>
                </a:lnTo>
                <a:lnTo>
                  <a:pt x="11822593" y="313886"/>
                </a:lnTo>
                <a:lnTo>
                  <a:pt x="11822593" y="217434"/>
                </a:lnTo>
                <a:close/>
                <a:moveTo>
                  <a:pt x="11360295" y="217434"/>
                </a:moveTo>
                <a:lnTo>
                  <a:pt x="11360295" y="313886"/>
                </a:lnTo>
                <a:lnTo>
                  <a:pt x="11378512" y="313886"/>
                </a:lnTo>
                <a:lnTo>
                  <a:pt x="11378512" y="242188"/>
                </a:lnTo>
                <a:lnTo>
                  <a:pt x="11398976" y="313886"/>
                </a:lnTo>
                <a:lnTo>
                  <a:pt x="11399812" y="313886"/>
                </a:lnTo>
                <a:lnTo>
                  <a:pt x="11416952" y="313886"/>
                </a:lnTo>
                <a:lnTo>
                  <a:pt x="11417769" y="313886"/>
                </a:lnTo>
                <a:lnTo>
                  <a:pt x="11438233" y="242188"/>
                </a:lnTo>
                <a:lnTo>
                  <a:pt x="11438233" y="313886"/>
                </a:lnTo>
                <a:lnTo>
                  <a:pt x="11456450" y="313886"/>
                </a:lnTo>
                <a:lnTo>
                  <a:pt x="11456450" y="217434"/>
                </a:lnTo>
                <a:lnTo>
                  <a:pt x="11446515" y="217434"/>
                </a:lnTo>
                <a:lnTo>
                  <a:pt x="11437954" y="217434"/>
                </a:lnTo>
                <a:lnTo>
                  <a:pt x="11428577" y="217434"/>
                </a:lnTo>
                <a:lnTo>
                  <a:pt x="11408372" y="285140"/>
                </a:lnTo>
                <a:lnTo>
                  <a:pt x="11388187" y="217434"/>
                </a:lnTo>
                <a:lnTo>
                  <a:pt x="11378828" y="217434"/>
                </a:lnTo>
                <a:lnTo>
                  <a:pt x="11370248" y="217434"/>
                </a:lnTo>
                <a:close/>
                <a:moveTo>
                  <a:pt x="11995330" y="217433"/>
                </a:moveTo>
                <a:lnTo>
                  <a:pt x="11995330" y="313885"/>
                </a:lnTo>
                <a:lnTo>
                  <a:pt x="12014773" y="313885"/>
                </a:lnTo>
                <a:lnTo>
                  <a:pt x="12014773" y="217433"/>
                </a:lnTo>
                <a:close/>
                <a:moveTo>
                  <a:pt x="11910428" y="217433"/>
                </a:moveTo>
                <a:lnTo>
                  <a:pt x="11910428" y="313885"/>
                </a:lnTo>
                <a:lnTo>
                  <a:pt x="11929555" y="313885"/>
                </a:lnTo>
                <a:lnTo>
                  <a:pt x="11929555" y="271787"/>
                </a:lnTo>
                <a:lnTo>
                  <a:pt x="11968180" y="271787"/>
                </a:lnTo>
                <a:lnTo>
                  <a:pt x="11968180" y="313885"/>
                </a:lnTo>
                <a:lnTo>
                  <a:pt x="11987307" y="313885"/>
                </a:lnTo>
                <a:lnTo>
                  <a:pt x="11987307" y="217433"/>
                </a:lnTo>
                <a:lnTo>
                  <a:pt x="11968180" y="217433"/>
                </a:lnTo>
                <a:lnTo>
                  <a:pt x="11968180" y="255056"/>
                </a:lnTo>
                <a:lnTo>
                  <a:pt x="11929555" y="255056"/>
                </a:lnTo>
                <a:lnTo>
                  <a:pt x="11929555" y="217433"/>
                </a:lnTo>
                <a:close/>
                <a:moveTo>
                  <a:pt x="11721702" y="217433"/>
                </a:moveTo>
                <a:lnTo>
                  <a:pt x="11721702" y="313885"/>
                </a:lnTo>
                <a:lnTo>
                  <a:pt x="11721795" y="313885"/>
                </a:lnTo>
                <a:lnTo>
                  <a:pt x="11741739" y="313885"/>
                </a:lnTo>
                <a:lnTo>
                  <a:pt x="11769594" y="313885"/>
                </a:lnTo>
                <a:cubicBezTo>
                  <a:pt x="11787755" y="313885"/>
                  <a:pt x="11798581" y="303022"/>
                  <a:pt x="11798581" y="287850"/>
                </a:cubicBezTo>
                <a:cubicBezTo>
                  <a:pt x="11798581" y="275575"/>
                  <a:pt x="11789649" y="265046"/>
                  <a:pt x="11779956" y="262614"/>
                </a:cubicBezTo>
                <a:cubicBezTo>
                  <a:pt x="11788424" y="260478"/>
                  <a:pt x="11795239" y="251787"/>
                  <a:pt x="11795239" y="241184"/>
                </a:cubicBezTo>
                <a:cubicBezTo>
                  <a:pt x="11795239" y="226959"/>
                  <a:pt x="11784747" y="217433"/>
                  <a:pt x="11765174" y="217433"/>
                </a:cubicBezTo>
                <a:lnTo>
                  <a:pt x="11741739" y="217433"/>
                </a:lnTo>
                <a:lnTo>
                  <a:pt x="11721795" y="217433"/>
                </a:lnTo>
                <a:close/>
                <a:moveTo>
                  <a:pt x="11638323" y="217433"/>
                </a:moveTo>
                <a:lnTo>
                  <a:pt x="11638323" y="283802"/>
                </a:lnTo>
                <a:cubicBezTo>
                  <a:pt x="11638323" y="306958"/>
                  <a:pt x="11652715" y="316596"/>
                  <a:pt x="11676373" y="316596"/>
                </a:cubicBezTo>
                <a:cubicBezTo>
                  <a:pt x="11701108" y="316596"/>
                  <a:pt x="11714831" y="305343"/>
                  <a:pt x="11714831" y="283802"/>
                </a:cubicBezTo>
                <a:lnTo>
                  <a:pt x="11714831" y="217433"/>
                </a:lnTo>
                <a:lnTo>
                  <a:pt x="11695407" y="217433"/>
                </a:lnTo>
                <a:lnTo>
                  <a:pt x="11695407" y="285547"/>
                </a:lnTo>
                <a:cubicBezTo>
                  <a:pt x="11695407" y="293848"/>
                  <a:pt x="11688425" y="300775"/>
                  <a:pt x="11676354" y="300775"/>
                </a:cubicBezTo>
                <a:cubicBezTo>
                  <a:pt x="11661721" y="300775"/>
                  <a:pt x="11657431" y="292604"/>
                  <a:pt x="11657431" y="285547"/>
                </a:cubicBezTo>
                <a:lnTo>
                  <a:pt x="11657431" y="217433"/>
                </a:lnTo>
                <a:close/>
                <a:moveTo>
                  <a:pt x="11488798" y="217433"/>
                </a:moveTo>
                <a:lnTo>
                  <a:pt x="11488798" y="234146"/>
                </a:lnTo>
                <a:lnTo>
                  <a:pt x="11512382" y="234146"/>
                </a:lnTo>
                <a:lnTo>
                  <a:pt x="11512382" y="313885"/>
                </a:lnTo>
                <a:lnTo>
                  <a:pt x="11532214" y="313885"/>
                </a:lnTo>
                <a:lnTo>
                  <a:pt x="11532214" y="234146"/>
                </a:lnTo>
                <a:lnTo>
                  <a:pt x="11555798" y="234146"/>
                </a:lnTo>
                <a:lnTo>
                  <a:pt x="11555798" y="217433"/>
                </a:lnTo>
                <a:lnTo>
                  <a:pt x="11532214" y="217433"/>
                </a:lnTo>
                <a:lnTo>
                  <a:pt x="11512382" y="217433"/>
                </a:lnTo>
                <a:close/>
                <a:moveTo>
                  <a:pt x="11464212" y="217433"/>
                </a:moveTo>
                <a:lnTo>
                  <a:pt x="11464212" y="313885"/>
                </a:lnTo>
                <a:lnTo>
                  <a:pt x="11483636" y="313885"/>
                </a:lnTo>
                <a:lnTo>
                  <a:pt x="11483636" y="217433"/>
                </a:lnTo>
                <a:close/>
                <a:moveTo>
                  <a:pt x="11865062" y="214498"/>
                </a:moveTo>
                <a:cubicBezTo>
                  <a:pt x="11847365" y="214498"/>
                  <a:pt x="11829018" y="224711"/>
                  <a:pt x="11829018" y="243783"/>
                </a:cubicBezTo>
                <a:cubicBezTo>
                  <a:pt x="11828999" y="259790"/>
                  <a:pt x="11840810" y="269706"/>
                  <a:pt x="11860383" y="273142"/>
                </a:cubicBezTo>
                <a:cubicBezTo>
                  <a:pt x="11876037" y="275872"/>
                  <a:pt x="11884913" y="278750"/>
                  <a:pt x="11884913" y="288109"/>
                </a:cubicBezTo>
                <a:cubicBezTo>
                  <a:pt x="11884913" y="294423"/>
                  <a:pt x="11878674" y="300421"/>
                  <a:pt x="11865675" y="300421"/>
                </a:cubicBezTo>
                <a:cubicBezTo>
                  <a:pt x="11852676" y="300421"/>
                  <a:pt x="11846009" y="293049"/>
                  <a:pt x="11846009" y="284265"/>
                </a:cubicBezTo>
                <a:lnTo>
                  <a:pt x="11827291" y="284265"/>
                </a:lnTo>
                <a:cubicBezTo>
                  <a:pt x="11827291" y="301052"/>
                  <a:pt x="11838173" y="316372"/>
                  <a:pt x="11866511" y="316372"/>
                </a:cubicBezTo>
                <a:cubicBezTo>
                  <a:pt x="11893511" y="316372"/>
                  <a:pt x="11905210" y="302111"/>
                  <a:pt x="11905210" y="285788"/>
                </a:cubicBezTo>
                <a:cubicBezTo>
                  <a:pt x="11905210" y="270579"/>
                  <a:pt x="11895238" y="260960"/>
                  <a:pt x="11877411" y="257450"/>
                </a:cubicBezTo>
                <a:cubicBezTo>
                  <a:pt x="11860308" y="254089"/>
                  <a:pt x="11848554" y="253383"/>
                  <a:pt x="11848554" y="242539"/>
                </a:cubicBezTo>
                <a:cubicBezTo>
                  <a:pt x="11848554" y="235092"/>
                  <a:pt x="11855350" y="230672"/>
                  <a:pt x="11865842" y="230672"/>
                </a:cubicBezTo>
                <a:cubicBezTo>
                  <a:pt x="11876966" y="230672"/>
                  <a:pt x="11883372" y="236150"/>
                  <a:pt x="11883372" y="245398"/>
                </a:cubicBezTo>
                <a:lnTo>
                  <a:pt x="11902258" y="245398"/>
                </a:lnTo>
                <a:cubicBezTo>
                  <a:pt x="11902258" y="230171"/>
                  <a:pt x="11890707" y="214498"/>
                  <a:pt x="11865062" y="214498"/>
                </a:cubicBezTo>
                <a:close/>
                <a:moveTo>
                  <a:pt x="11593106" y="214498"/>
                </a:moveTo>
                <a:cubicBezTo>
                  <a:pt x="11575390" y="214498"/>
                  <a:pt x="11557024" y="224711"/>
                  <a:pt x="11557024" y="243783"/>
                </a:cubicBezTo>
                <a:cubicBezTo>
                  <a:pt x="11557043" y="259790"/>
                  <a:pt x="11568816" y="269706"/>
                  <a:pt x="11588407" y="273142"/>
                </a:cubicBezTo>
                <a:cubicBezTo>
                  <a:pt x="11604080" y="275872"/>
                  <a:pt x="11612957" y="278750"/>
                  <a:pt x="11612957" y="288109"/>
                </a:cubicBezTo>
                <a:cubicBezTo>
                  <a:pt x="11612957" y="294423"/>
                  <a:pt x="11606717" y="300421"/>
                  <a:pt x="11593681" y="300421"/>
                </a:cubicBezTo>
                <a:cubicBezTo>
                  <a:pt x="11580720" y="300421"/>
                  <a:pt x="11574071" y="293049"/>
                  <a:pt x="11574071" y="284265"/>
                </a:cubicBezTo>
                <a:lnTo>
                  <a:pt x="11555353" y="284265"/>
                </a:lnTo>
                <a:cubicBezTo>
                  <a:pt x="11555353" y="301052"/>
                  <a:pt x="11566198" y="316372"/>
                  <a:pt x="11594554" y="316372"/>
                </a:cubicBezTo>
                <a:cubicBezTo>
                  <a:pt x="11621536" y="316372"/>
                  <a:pt x="11633235" y="302111"/>
                  <a:pt x="11633235" y="285788"/>
                </a:cubicBezTo>
                <a:cubicBezTo>
                  <a:pt x="11633235" y="270579"/>
                  <a:pt x="11623245" y="260960"/>
                  <a:pt x="11605436" y="257450"/>
                </a:cubicBezTo>
                <a:cubicBezTo>
                  <a:pt x="11588333" y="254089"/>
                  <a:pt x="11576560" y="253383"/>
                  <a:pt x="11576560" y="242539"/>
                </a:cubicBezTo>
                <a:cubicBezTo>
                  <a:pt x="11576560" y="235092"/>
                  <a:pt x="11583375" y="230672"/>
                  <a:pt x="11593848" y="230672"/>
                </a:cubicBezTo>
                <a:cubicBezTo>
                  <a:pt x="11604990" y="230672"/>
                  <a:pt x="11611378" y="236150"/>
                  <a:pt x="11611378" y="245398"/>
                </a:cubicBezTo>
                <a:lnTo>
                  <a:pt x="11630283" y="245398"/>
                </a:lnTo>
                <a:cubicBezTo>
                  <a:pt x="11630283" y="230171"/>
                  <a:pt x="11618751" y="214498"/>
                  <a:pt x="11593106" y="214498"/>
                </a:cubicBezTo>
                <a:close/>
                <a:moveTo>
                  <a:pt x="11155431" y="127315"/>
                </a:moveTo>
                <a:lnTo>
                  <a:pt x="11097883" y="227035"/>
                </a:lnTo>
                <a:lnTo>
                  <a:pt x="11155431" y="326755"/>
                </a:lnTo>
                <a:lnTo>
                  <a:pt x="11040298" y="326755"/>
                </a:lnTo>
                <a:lnTo>
                  <a:pt x="10982713" y="426475"/>
                </a:lnTo>
                <a:lnTo>
                  <a:pt x="11097884" y="426475"/>
                </a:lnTo>
                <a:lnTo>
                  <a:pt x="11155432" y="326756"/>
                </a:lnTo>
                <a:lnTo>
                  <a:pt x="11212998" y="426475"/>
                </a:lnTo>
                <a:lnTo>
                  <a:pt x="11328150" y="426475"/>
                </a:lnTo>
                <a:lnTo>
                  <a:pt x="11270564" y="326755"/>
                </a:lnTo>
                <a:lnTo>
                  <a:pt x="11155432" y="326755"/>
                </a:lnTo>
                <a:lnTo>
                  <a:pt x="11212998" y="227035"/>
                </a:lnTo>
                <a:close/>
                <a:moveTo>
                  <a:pt x="0" y="0"/>
                </a:moveTo>
                <a:lnTo>
                  <a:pt x="12191984" y="0"/>
                </a:lnTo>
                <a:lnTo>
                  <a:pt x="12191984" y="6857991"/>
                </a:lnTo>
                <a:lnTo>
                  <a:pt x="11617585" y="6857991"/>
                </a:lnTo>
                <a:lnTo>
                  <a:pt x="11617585" y="6587990"/>
                </a:lnTo>
                <a:lnTo>
                  <a:pt x="11606785" y="6587990"/>
                </a:lnTo>
                <a:lnTo>
                  <a:pt x="11606785" y="6857991"/>
                </a:lnTo>
                <a:lnTo>
                  <a:pt x="0" y="6857991"/>
                </a:lnTo>
                <a:close/>
              </a:path>
            </a:pathLst>
          </a:custGeom>
        </p:spPr>
        <p:txBody>
          <a:bodyPr wrap="square">
            <a:noAutofit/>
          </a:bodyPr>
          <a:lstStyle/>
          <a:p>
            <a:endParaRPr kumimoji="1" lang="ja-JP" altLang="en-US"/>
          </a:p>
        </p:txBody>
      </p:sp>
      <p:sp>
        <p:nvSpPr>
          <p:cNvPr id="7" name="スライド番号プレースホルダー 6">
            <a:extLst>
              <a:ext uri="{FF2B5EF4-FFF2-40B4-BE49-F238E27FC236}">
                <a16:creationId xmlns:a16="http://schemas.microsoft.com/office/drawing/2014/main" id="{4F9579D6-25CD-4BB7-AD2F-64BE4E2FFBAE}"/>
              </a:ext>
            </a:extLst>
          </p:cNvPr>
          <p:cNvSpPr>
            <a:spLocks noGrp="1"/>
          </p:cNvSpPr>
          <p:nvPr>
            <p:ph type="sldNum" sz="quarter" idx="21"/>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297" name="スライド番号区切り線　0.1pt回し">
            <a:extLst>
              <a:ext uri="{FF2B5EF4-FFF2-40B4-BE49-F238E27FC236}">
                <a16:creationId xmlns:a16="http://schemas.microsoft.com/office/drawing/2014/main" id="{807A1811-80F4-4D9F-9094-5963C0E22943}"/>
              </a:ext>
            </a:extLst>
          </p:cNvPr>
          <p:cNvSpPr/>
          <p:nvPr userDrawn="1"/>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3" name="フッター プレースホルダー 2">
            <a:extLst>
              <a:ext uri="{FF2B5EF4-FFF2-40B4-BE49-F238E27FC236}">
                <a16:creationId xmlns:a16="http://schemas.microsoft.com/office/drawing/2014/main" id="{74CCC3BC-57AD-428F-8B59-6C9B8D38A2AB}"/>
              </a:ext>
            </a:extLst>
          </p:cNvPr>
          <p:cNvSpPr>
            <a:spLocks noGrp="1"/>
          </p:cNvSpPr>
          <p:nvPr>
            <p:ph type="ftr" sz="quarter" idx="20"/>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7D220BD1-A4FC-4EB3-AB48-B9528C7E0240}"/>
              </a:ext>
            </a:extLst>
          </p:cNvPr>
          <p:cNvSpPr>
            <a:spLocks noGrp="1"/>
          </p:cNvSpPr>
          <p:nvPr>
            <p:ph type="dt" sz="half" idx="19"/>
          </p:nvPr>
        </p:nvSpPr>
        <p:spPr/>
        <p:txBody>
          <a:bodyPr vert="horz" lIns="0" tIns="0" rIns="0" bIns="0" rtlCol="0" anchor="ctr"/>
          <a:lstStyle>
            <a:lvl1pPr>
              <a:defRPr lang="ja-JP" altLang="en-US">
                <a:solidFill>
                  <a:srgbClr val="000000"/>
                </a:solidFill>
              </a:defRPr>
            </a:lvl1pPr>
          </a:lstStyle>
          <a:p>
            <a:pPr defTabSz="914400">
              <a:lnSpc>
                <a:spcPct val="130000"/>
              </a:lnSpc>
            </a:pPr>
            <a:endParaRPr lang="ja-JP" altLang="en-US"/>
          </a:p>
        </p:txBody>
      </p:sp>
      <p:grpSp>
        <p:nvGrpSpPr>
          <p:cNvPr id="219" name="コピーライト　0.1pt回し">
            <a:extLst>
              <a:ext uri="{FF2B5EF4-FFF2-40B4-BE49-F238E27FC236}">
                <a16:creationId xmlns:a16="http://schemas.microsoft.com/office/drawing/2014/main" id="{19DBD393-5639-4365-ACCC-071715046103}"/>
              </a:ext>
            </a:extLst>
          </p:cNvPr>
          <p:cNvGrpSpPr/>
          <p:nvPr userDrawn="1"/>
        </p:nvGrpSpPr>
        <p:grpSpPr>
          <a:xfrm>
            <a:off x="188192" y="6677238"/>
            <a:ext cx="1083600" cy="73714"/>
            <a:chOff x="190499" y="6731818"/>
            <a:chExt cx="1079979" cy="73714"/>
          </a:xfrm>
          <a:solidFill>
            <a:srgbClr val="000000"/>
          </a:solidFill>
        </p:grpSpPr>
        <p:grpSp>
          <p:nvGrpSpPr>
            <p:cNvPr id="220" name="グラフィックス 64">
              <a:extLst>
                <a:ext uri="{FF2B5EF4-FFF2-40B4-BE49-F238E27FC236}">
                  <a16:creationId xmlns:a16="http://schemas.microsoft.com/office/drawing/2014/main" id="{034722F8-74F8-42CC-AB1F-AA245752767C}"/>
                </a:ext>
              </a:extLst>
            </p:cNvPr>
            <p:cNvGrpSpPr/>
            <p:nvPr/>
          </p:nvGrpSpPr>
          <p:grpSpPr>
            <a:xfrm>
              <a:off x="190499" y="6731818"/>
              <a:ext cx="399853" cy="57517"/>
              <a:chOff x="190499" y="6731818"/>
              <a:chExt cx="399853" cy="57517"/>
            </a:xfrm>
            <a:grpFill/>
          </p:grpSpPr>
          <p:sp>
            <p:nvSpPr>
              <p:cNvPr id="242" name="フリーフォーム: 図形 241">
                <a:extLst>
                  <a:ext uri="{FF2B5EF4-FFF2-40B4-BE49-F238E27FC236}">
                    <a16:creationId xmlns:a16="http://schemas.microsoft.com/office/drawing/2014/main" id="{BC89627B-161A-40A4-A1F1-E7FFF74524B4}"/>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243" name="フリーフォーム: 図形 242">
                <a:extLst>
                  <a:ext uri="{FF2B5EF4-FFF2-40B4-BE49-F238E27FC236}">
                    <a16:creationId xmlns:a16="http://schemas.microsoft.com/office/drawing/2014/main" id="{502CC685-417B-4355-B3CE-872863462B19}"/>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244" name="フリーフォーム: 図形 243">
                <a:extLst>
                  <a:ext uri="{FF2B5EF4-FFF2-40B4-BE49-F238E27FC236}">
                    <a16:creationId xmlns:a16="http://schemas.microsoft.com/office/drawing/2014/main" id="{E86DD377-7DD9-431C-812B-DC9C1C194CC3}"/>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45" name="フリーフォーム: 図形 244">
                <a:extLst>
                  <a:ext uri="{FF2B5EF4-FFF2-40B4-BE49-F238E27FC236}">
                    <a16:creationId xmlns:a16="http://schemas.microsoft.com/office/drawing/2014/main" id="{21136F35-5573-4857-9D9F-35473B9279C7}"/>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246" name="フリーフォーム: 図形 245">
                <a:extLst>
                  <a:ext uri="{FF2B5EF4-FFF2-40B4-BE49-F238E27FC236}">
                    <a16:creationId xmlns:a16="http://schemas.microsoft.com/office/drawing/2014/main" id="{5BF1D4F8-8078-4192-996D-7127CBF0576F}"/>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247" name="フリーフォーム: 図形 246">
                <a:extLst>
                  <a:ext uri="{FF2B5EF4-FFF2-40B4-BE49-F238E27FC236}">
                    <a16:creationId xmlns:a16="http://schemas.microsoft.com/office/drawing/2014/main" id="{6291BCA7-3D7C-4813-9BB0-2EA1F361808F}"/>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248" name="フリーフォーム: 図形 247">
                <a:extLst>
                  <a:ext uri="{FF2B5EF4-FFF2-40B4-BE49-F238E27FC236}">
                    <a16:creationId xmlns:a16="http://schemas.microsoft.com/office/drawing/2014/main" id="{63E661BF-3B88-465B-8FAE-B1234BC5671E}"/>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249" name="フリーフォーム: 図形 248">
                <a:extLst>
                  <a:ext uri="{FF2B5EF4-FFF2-40B4-BE49-F238E27FC236}">
                    <a16:creationId xmlns:a16="http://schemas.microsoft.com/office/drawing/2014/main" id="{45E0CB4D-BF7B-46BD-B8D5-5FF36BC3490E}"/>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50" name="フリーフォーム: 図形 249">
                <a:extLst>
                  <a:ext uri="{FF2B5EF4-FFF2-40B4-BE49-F238E27FC236}">
                    <a16:creationId xmlns:a16="http://schemas.microsoft.com/office/drawing/2014/main" id="{1908046B-7A6F-4E1B-AB4E-82C565D43DEC}"/>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251" name="フリーフォーム: 図形 250">
                <a:extLst>
                  <a:ext uri="{FF2B5EF4-FFF2-40B4-BE49-F238E27FC236}">
                    <a16:creationId xmlns:a16="http://schemas.microsoft.com/office/drawing/2014/main" id="{8982490F-50D4-4315-81C1-EE019DD73ECF}"/>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252" name="フリーフォーム: 図形 251">
                <a:extLst>
                  <a:ext uri="{FF2B5EF4-FFF2-40B4-BE49-F238E27FC236}">
                    <a16:creationId xmlns:a16="http://schemas.microsoft.com/office/drawing/2014/main" id="{49EC5202-0BD6-4095-9610-F674F3909797}"/>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221" name="グラフィックス 64">
              <a:extLst>
                <a:ext uri="{FF2B5EF4-FFF2-40B4-BE49-F238E27FC236}">
                  <a16:creationId xmlns:a16="http://schemas.microsoft.com/office/drawing/2014/main" id="{D21347E7-E7CC-4902-93D2-204790B6A672}"/>
                </a:ext>
              </a:extLst>
            </p:cNvPr>
            <p:cNvGrpSpPr/>
            <p:nvPr/>
          </p:nvGrpSpPr>
          <p:grpSpPr>
            <a:xfrm>
              <a:off x="623342" y="6731818"/>
              <a:ext cx="226196" cy="57126"/>
              <a:chOff x="623342" y="6731818"/>
              <a:chExt cx="226196" cy="57126"/>
            </a:xfrm>
            <a:grpFill/>
          </p:grpSpPr>
          <p:sp>
            <p:nvSpPr>
              <p:cNvPr id="234" name="フリーフォーム: 図形 233">
                <a:extLst>
                  <a:ext uri="{FF2B5EF4-FFF2-40B4-BE49-F238E27FC236}">
                    <a16:creationId xmlns:a16="http://schemas.microsoft.com/office/drawing/2014/main" id="{9D02E682-6751-4DE4-B05E-380D26D3FF77}"/>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235" name="フリーフォーム: 図形 234">
                <a:extLst>
                  <a:ext uri="{FF2B5EF4-FFF2-40B4-BE49-F238E27FC236}">
                    <a16:creationId xmlns:a16="http://schemas.microsoft.com/office/drawing/2014/main" id="{7379E918-2428-43D6-A246-9AC84709D464}"/>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236" name="フリーフォーム: 図形 235">
                <a:extLst>
                  <a:ext uri="{FF2B5EF4-FFF2-40B4-BE49-F238E27FC236}">
                    <a16:creationId xmlns:a16="http://schemas.microsoft.com/office/drawing/2014/main" id="{44F9C3FC-0307-4D44-A3E0-AC6084539328}"/>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237" name="フリーフォーム: 図形 236">
                <a:extLst>
                  <a:ext uri="{FF2B5EF4-FFF2-40B4-BE49-F238E27FC236}">
                    <a16:creationId xmlns:a16="http://schemas.microsoft.com/office/drawing/2014/main" id="{78DF908F-F3AA-4D34-8C89-14A1218EE6DF}"/>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238" name="フリーフォーム: 図形 237">
                <a:extLst>
                  <a:ext uri="{FF2B5EF4-FFF2-40B4-BE49-F238E27FC236}">
                    <a16:creationId xmlns:a16="http://schemas.microsoft.com/office/drawing/2014/main" id="{1A6921B0-B99F-4073-8104-28434501A266}"/>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239" name="フリーフォーム: 図形 238">
                <a:extLst>
                  <a:ext uri="{FF2B5EF4-FFF2-40B4-BE49-F238E27FC236}">
                    <a16:creationId xmlns:a16="http://schemas.microsoft.com/office/drawing/2014/main" id="{9834D287-5B70-41FF-91F0-90F77FB9EB99}"/>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240" name="フリーフォーム: 図形 239">
                <a:extLst>
                  <a:ext uri="{FF2B5EF4-FFF2-40B4-BE49-F238E27FC236}">
                    <a16:creationId xmlns:a16="http://schemas.microsoft.com/office/drawing/2014/main" id="{FF040FDF-B0DD-4267-978A-DFB742F1DE7D}"/>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41" name="フリーフォーム: 図形 240">
                <a:extLst>
                  <a:ext uri="{FF2B5EF4-FFF2-40B4-BE49-F238E27FC236}">
                    <a16:creationId xmlns:a16="http://schemas.microsoft.com/office/drawing/2014/main" id="{C528340B-5B97-49CC-BC3F-7FDBF9A9FB49}"/>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222" name="グラフィックス 64">
              <a:extLst>
                <a:ext uri="{FF2B5EF4-FFF2-40B4-BE49-F238E27FC236}">
                  <a16:creationId xmlns:a16="http://schemas.microsoft.com/office/drawing/2014/main" id="{24A2490F-F18D-4F06-A96E-BDFCCB60262F}"/>
                </a:ext>
              </a:extLst>
            </p:cNvPr>
            <p:cNvGrpSpPr/>
            <p:nvPr/>
          </p:nvGrpSpPr>
          <p:grpSpPr>
            <a:xfrm>
              <a:off x="878469" y="6732524"/>
              <a:ext cx="392009" cy="73007"/>
              <a:chOff x="878469" y="6732524"/>
              <a:chExt cx="392009" cy="73007"/>
            </a:xfrm>
            <a:grpFill/>
          </p:grpSpPr>
          <p:sp>
            <p:nvSpPr>
              <p:cNvPr id="223" name="フリーフォーム: 図形 222">
                <a:extLst>
                  <a:ext uri="{FF2B5EF4-FFF2-40B4-BE49-F238E27FC236}">
                    <a16:creationId xmlns:a16="http://schemas.microsoft.com/office/drawing/2014/main" id="{5D8883DD-785E-4696-A37D-5AAF64EAA0D1}"/>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224" name="フリーフォーム: 図形 223">
                <a:extLst>
                  <a:ext uri="{FF2B5EF4-FFF2-40B4-BE49-F238E27FC236}">
                    <a16:creationId xmlns:a16="http://schemas.microsoft.com/office/drawing/2014/main" id="{7926D7F4-F4B6-4FFF-ACAE-046E5DA61E5C}"/>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225" name="フリーフォーム: 図形 224">
                <a:extLst>
                  <a:ext uri="{FF2B5EF4-FFF2-40B4-BE49-F238E27FC236}">
                    <a16:creationId xmlns:a16="http://schemas.microsoft.com/office/drawing/2014/main" id="{A4EC53C6-AAC6-41FB-B79E-1C3A75342E09}"/>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226" name="フリーフォーム: 図形 225">
                <a:extLst>
                  <a:ext uri="{FF2B5EF4-FFF2-40B4-BE49-F238E27FC236}">
                    <a16:creationId xmlns:a16="http://schemas.microsoft.com/office/drawing/2014/main" id="{B2496419-1C54-43C1-9DF7-6762216043E4}"/>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227" name="フリーフォーム: 図形 226">
                <a:extLst>
                  <a:ext uri="{FF2B5EF4-FFF2-40B4-BE49-F238E27FC236}">
                    <a16:creationId xmlns:a16="http://schemas.microsoft.com/office/drawing/2014/main" id="{2A1D2269-A1B6-4ECA-8A79-98DB60AFF286}"/>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228" name="フリーフォーム: 図形 227">
                <a:extLst>
                  <a:ext uri="{FF2B5EF4-FFF2-40B4-BE49-F238E27FC236}">
                    <a16:creationId xmlns:a16="http://schemas.microsoft.com/office/drawing/2014/main" id="{53FFAD06-F936-42B0-BC2B-01B03463C4BE}"/>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229" name="フリーフォーム: 図形 228">
                <a:extLst>
                  <a:ext uri="{FF2B5EF4-FFF2-40B4-BE49-F238E27FC236}">
                    <a16:creationId xmlns:a16="http://schemas.microsoft.com/office/drawing/2014/main" id="{DA47B0B0-E6DB-4B2E-A5DC-383F720F8596}"/>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230" name="フリーフォーム: 図形 229">
                <a:extLst>
                  <a:ext uri="{FF2B5EF4-FFF2-40B4-BE49-F238E27FC236}">
                    <a16:creationId xmlns:a16="http://schemas.microsoft.com/office/drawing/2014/main" id="{013F3060-E550-43A7-9A7D-FBE0148C367F}"/>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231" name="フリーフォーム: 図形 230">
                <a:extLst>
                  <a:ext uri="{FF2B5EF4-FFF2-40B4-BE49-F238E27FC236}">
                    <a16:creationId xmlns:a16="http://schemas.microsoft.com/office/drawing/2014/main" id="{92EB898C-B834-45E5-B116-F97BA383D7F8}"/>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32" name="フリーフォーム: 図形 231">
                <a:extLst>
                  <a:ext uri="{FF2B5EF4-FFF2-40B4-BE49-F238E27FC236}">
                    <a16:creationId xmlns:a16="http://schemas.microsoft.com/office/drawing/2014/main" id="{8E343810-8B88-4F4E-BB8D-95EB3A599A8D}"/>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233" name="フリーフォーム: 図形 232">
                <a:extLst>
                  <a:ext uri="{FF2B5EF4-FFF2-40B4-BE49-F238E27FC236}">
                    <a16:creationId xmlns:a16="http://schemas.microsoft.com/office/drawing/2014/main" id="{C0EF6201-FC9C-406D-8704-DDE122BBECA7}"/>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grpSp>
        <p:nvGrpSpPr>
          <p:cNvPr id="253" name="MEロゴ　0.1pt回し">
            <a:extLst>
              <a:ext uri="{FF2B5EF4-FFF2-40B4-BE49-F238E27FC236}">
                <a16:creationId xmlns:a16="http://schemas.microsoft.com/office/drawing/2014/main" id="{33A2E4C1-F631-44A8-9AD5-E410E36FB2BB}"/>
              </a:ext>
            </a:extLst>
          </p:cNvPr>
          <p:cNvGrpSpPr/>
          <p:nvPr userDrawn="1"/>
        </p:nvGrpSpPr>
        <p:grpSpPr>
          <a:xfrm>
            <a:off x="10982730" y="127323"/>
            <a:ext cx="1033210" cy="431118"/>
            <a:chOff x="6732027" y="127323"/>
            <a:chExt cx="1033210" cy="431118"/>
          </a:xfrm>
        </p:grpSpPr>
        <p:grpSp>
          <p:nvGrpSpPr>
            <p:cNvPr id="254" name="グループ化 253">
              <a:extLst>
                <a:ext uri="{FF2B5EF4-FFF2-40B4-BE49-F238E27FC236}">
                  <a16:creationId xmlns:a16="http://schemas.microsoft.com/office/drawing/2014/main" id="{CAD83477-C65A-4976-80BB-AB5CC58FCC53}"/>
                </a:ext>
              </a:extLst>
            </p:cNvPr>
            <p:cNvGrpSpPr/>
            <p:nvPr userDrawn="1"/>
          </p:nvGrpSpPr>
          <p:grpSpPr>
            <a:xfrm>
              <a:off x="6732779" y="465257"/>
              <a:ext cx="1032458" cy="93184"/>
              <a:chOff x="6732779" y="465257"/>
              <a:chExt cx="1032458" cy="93184"/>
            </a:xfrm>
          </p:grpSpPr>
          <p:sp>
            <p:nvSpPr>
              <p:cNvPr id="278" name="フリーフォーム: 図形 277">
                <a:extLst>
                  <a:ext uri="{FF2B5EF4-FFF2-40B4-BE49-F238E27FC236}">
                    <a16:creationId xmlns:a16="http://schemas.microsoft.com/office/drawing/2014/main" id="{D453DCC9-9DE9-4DFA-8A7D-360038019AA3}"/>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79" name="フリーフォーム: 図形 278">
                <a:extLst>
                  <a:ext uri="{FF2B5EF4-FFF2-40B4-BE49-F238E27FC236}">
                    <a16:creationId xmlns:a16="http://schemas.microsoft.com/office/drawing/2014/main" id="{4B82ECB8-D186-4982-893D-E43487E1E283}"/>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0" name="フリーフォーム: 図形 279">
                <a:extLst>
                  <a:ext uri="{FF2B5EF4-FFF2-40B4-BE49-F238E27FC236}">
                    <a16:creationId xmlns:a16="http://schemas.microsoft.com/office/drawing/2014/main" id="{5AFEBD96-A694-4F6D-87A5-E08B0909C255}"/>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1" name="フリーフォーム: 図形 280">
                <a:extLst>
                  <a:ext uri="{FF2B5EF4-FFF2-40B4-BE49-F238E27FC236}">
                    <a16:creationId xmlns:a16="http://schemas.microsoft.com/office/drawing/2014/main" id="{73D55078-87D1-4A60-9848-C0DEAA1BE6EA}"/>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2" name="フリーフォーム: 図形 281">
                <a:extLst>
                  <a:ext uri="{FF2B5EF4-FFF2-40B4-BE49-F238E27FC236}">
                    <a16:creationId xmlns:a16="http://schemas.microsoft.com/office/drawing/2014/main" id="{E3A24700-6D5C-49D5-A349-196F0A4B813F}"/>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3" name="フリーフォーム: 図形 282">
                <a:extLst>
                  <a:ext uri="{FF2B5EF4-FFF2-40B4-BE49-F238E27FC236}">
                    <a16:creationId xmlns:a16="http://schemas.microsoft.com/office/drawing/2014/main" id="{8E2F50E3-C591-49A7-8A13-37881BCEE033}"/>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4" name="フリーフォーム: 図形 283">
                <a:extLst>
                  <a:ext uri="{FF2B5EF4-FFF2-40B4-BE49-F238E27FC236}">
                    <a16:creationId xmlns:a16="http://schemas.microsoft.com/office/drawing/2014/main" id="{8CF02F8D-D2CD-4F81-9F6A-65914BA60D6C}"/>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5" name="フリーフォーム: 図形 284">
                <a:extLst>
                  <a:ext uri="{FF2B5EF4-FFF2-40B4-BE49-F238E27FC236}">
                    <a16:creationId xmlns:a16="http://schemas.microsoft.com/office/drawing/2014/main" id="{E6BBDE39-8B3C-4FD7-A39D-75BEF788AD76}"/>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6" name="フリーフォーム: 図形 285">
                <a:extLst>
                  <a:ext uri="{FF2B5EF4-FFF2-40B4-BE49-F238E27FC236}">
                    <a16:creationId xmlns:a16="http://schemas.microsoft.com/office/drawing/2014/main" id="{27642B5A-4BBA-4FA1-A878-58ECB3F4543A}"/>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7" name="フリーフォーム: 図形 286">
                <a:extLst>
                  <a:ext uri="{FF2B5EF4-FFF2-40B4-BE49-F238E27FC236}">
                    <a16:creationId xmlns:a16="http://schemas.microsoft.com/office/drawing/2014/main" id="{4D4BC13D-5AF1-4BC0-B05E-A29719946FB4}"/>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8" name="フリーフォーム: 図形 287">
                <a:extLst>
                  <a:ext uri="{FF2B5EF4-FFF2-40B4-BE49-F238E27FC236}">
                    <a16:creationId xmlns:a16="http://schemas.microsoft.com/office/drawing/2014/main" id="{06D08052-8961-4E26-8F2E-FF82CD78C5B7}"/>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9" name="フリーフォーム: 図形 288">
                <a:extLst>
                  <a:ext uri="{FF2B5EF4-FFF2-40B4-BE49-F238E27FC236}">
                    <a16:creationId xmlns:a16="http://schemas.microsoft.com/office/drawing/2014/main" id="{525A5A37-A27F-4524-83E0-DA3429095F2A}"/>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0" name="フリーフォーム: 図形 289">
                <a:extLst>
                  <a:ext uri="{FF2B5EF4-FFF2-40B4-BE49-F238E27FC236}">
                    <a16:creationId xmlns:a16="http://schemas.microsoft.com/office/drawing/2014/main" id="{0E846094-3AEC-46FC-9B8A-4E799C240A70}"/>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1" name="フリーフォーム: 図形 290">
                <a:extLst>
                  <a:ext uri="{FF2B5EF4-FFF2-40B4-BE49-F238E27FC236}">
                    <a16:creationId xmlns:a16="http://schemas.microsoft.com/office/drawing/2014/main" id="{0972798D-1815-41BF-9BD6-DF0660B96BF4}"/>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2" name="フリーフォーム: 図形 291">
                <a:extLst>
                  <a:ext uri="{FF2B5EF4-FFF2-40B4-BE49-F238E27FC236}">
                    <a16:creationId xmlns:a16="http://schemas.microsoft.com/office/drawing/2014/main" id="{17588DBD-7A6A-4356-BA97-44BD63A722E2}"/>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3" name="フリーフォーム: 図形 292">
                <a:extLst>
                  <a:ext uri="{FF2B5EF4-FFF2-40B4-BE49-F238E27FC236}">
                    <a16:creationId xmlns:a16="http://schemas.microsoft.com/office/drawing/2014/main" id="{51C555AC-5B91-42BA-B0A2-BFF7F194D195}"/>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4" name="フリーフォーム: 図形 293">
                <a:extLst>
                  <a:ext uri="{FF2B5EF4-FFF2-40B4-BE49-F238E27FC236}">
                    <a16:creationId xmlns:a16="http://schemas.microsoft.com/office/drawing/2014/main" id="{ED73021D-5FA7-4059-ABB9-18E13AB38957}"/>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5" name="フリーフォーム: 図形 294">
                <a:extLst>
                  <a:ext uri="{FF2B5EF4-FFF2-40B4-BE49-F238E27FC236}">
                    <a16:creationId xmlns:a16="http://schemas.microsoft.com/office/drawing/2014/main" id="{76EC5451-413A-4B0D-B839-18E31E4A7DD7}"/>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6" name="フリーフォーム: 図形 295">
                <a:extLst>
                  <a:ext uri="{FF2B5EF4-FFF2-40B4-BE49-F238E27FC236}">
                    <a16:creationId xmlns:a16="http://schemas.microsoft.com/office/drawing/2014/main" id="{055214F5-EE19-4607-A7BA-09672E52F330}"/>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270" cap="flat">
                <a:solidFill>
                  <a:srgbClr val="666666"/>
                </a:solidFill>
                <a:prstDash val="solid"/>
                <a:miter/>
              </a:ln>
            </p:spPr>
            <p:txBody>
              <a:bodyPr rtlCol="0" anchor="ctr"/>
              <a:lstStyle/>
              <a:p>
                <a:endParaRPr lang="ja-JP" altLang="en-US"/>
              </a:p>
            </p:txBody>
          </p:sp>
        </p:grpSp>
        <p:grpSp>
          <p:nvGrpSpPr>
            <p:cNvPr id="255" name="グループ化 254">
              <a:extLst>
                <a:ext uri="{FF2B5EF4-FFF2-40B4-BE49-F238E27FC236}">
                  <a16:creationId xmlns:a16="http://schemas.microsoft.com/office/drawing/2014/main" id="{8C9DB335-4D71-4F32-A694-CBE8053B379D}"/>
                </a:ext>
              </a:extLst>
            </p:cNvPr>
            <p:cNvGrpSpPr/>
            <p:nvPr userDrawn="1"/>
          </p:nvGrpSpPr>
          <p:grpSpPr>
            <a:xfrm>
              <a:off x="6732027" y="127323"/>
              <a:ext cx="345436" cy="299160"/>
              <a:chOff x="6732027" y="127323"/>
              <a:chExt cx="345436" cy="299160"/>
            </a:xfrm>
          </p:grpSpPr>
          <p:sp>
            <p:nvSpPr>
              <p:cNvPr id="275" name="フリーフォーム: 図形 274">
                <a:extLst>
                  <a:ext uri="{FF2B5EF4-FFF2-40B4-BE49-F238E27FC236}">
                    <a16:creationId xmlns:a16="http://schemas.microsoft.com/office/drawing/2014/main" id="{EBA7EC6F-43F1-4D3D-9662-20DA639CF330}"/>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276" name="フリーフォーム: 図形 275">
                <a:extLst>
                  <a:ext uri="{FF2B5EF4-FFF2-40B4-BE49-F238E27FC236}">
                    <a16:creationId xmlns:a16="http://schemas.microsoft.com/office/drawing/2014/main" id="{68C7CAD8-63D9-4BA0-958E-5B13BEBF82D7}"/>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277" name="フリーフォーム: 図形 276">
                <a:extLst>
                  <a:ext uri="{FF2B5EF4-FFF2-40B4-BE49-F238E27FC236}">
                    <a16:creationId xmlns:a16="http://schemas.microsoft.com/office/drawing/2014/main" id="{55F6E12B-8200-4810-BB8C-65EF81912CBD}"/>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270" cap="flat">
                <a:solidFill>
                  <a:srgbClr val="FF0000"/>
                </a:solidFill>
                <a:prstDash val="solid"/>
                <a:miter/>
              </a:ln>
            </p:spPr>
            <p:txBody>
              <a:bodyPr rtlCol="0" anchor="ctr"/>
              <a:lstStyle/>
              <a:p>
                <a:endParaRPr lang="ja-JP" altLang="en-US"/>
              </a:p>
            </p:txBody>
          </p:sp>
        </p:grpSp>
        <p:grpSp>
          <p:nvGrpSpPr>
            <p:cNvPr id="256" name="グループ化 255">
              <a:extLst>
                <a:ext uri="{FF2B5EF4-FFF2-40B4-BE49-F238E27FC236}">
                  <a16:creationId xmlns:a16="http://schemas.microsoft.com/office/drawing/2014/main" id="{067CD887-06C2-4B0F-8FFC-97A2FCA37241}"/>
                </a:ext>
              </a:extLst>
            </p:cNvPr>
            <p:cNvGrpSpPr/>
            <p:nvPr userDrawn="1"/>
          </p:nvGrpSpPr>
          <p:grpSpPr>
            <a:xfrm>
              <a:off x="7109609" y="214508"/>
              <a:ext cx="654477" cy="214037"/>
              <a:chOff x="7109609" y="214508"/>
              <a:chExt cx="654477" cy="214037"/>
            </a:xfrm>
          </p:grpSpPr>
          <p:sp>
            <p:nvSpPr>
              <p:cNvPr id="257" name="フリーフォーム: 図形 256">
                <a:extLst>
                  <a:ext uri="{FF2B5EF4-FFF2-40B4-BE49-F238E27FC236}">
                    <a16:creationId xmlns:a16="http://schemas.microsoft.com/office/drawing/2014/main" id="{9F1D87E6-2A60-4928-AD31-1AB428B46F98}"/>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58" name="フリーフォーム: 図形 257">
                <a:extLst>
                  <a:ext uri="{FF2B5EF4-FFF2-40B4-BE49-F238E27FC236}">
                    <a16:creationId xmlns:a16="http://schemas.microsoft.com/office/drawing/2014/main" id="{84063AD1-5E41-4710-9B54-004651C96D97}"/>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59" name="フリーフォーム: 図形 258">
                <a:extLst>
                  <a:ext uri="{FF2B5EF4-FFF2-40B4-BE49-F238E27FC236}">
                    <a16:creationId xmlns:a16="http://schemas.microsoft.com/office/drawing/2014/main" id="{47676417-A10F-4225-87C1-A6EC7414D0F3}"/>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0" name="フリーフォーム: 図形 259">
                <a:extLst>
                  <a:ext uri="{FF2B5EF4-FFF2-40B4-BE49-F238E27FC236}">
                    <a16:creationId xmlns:a16="http://schemas.microsoft.com/office/drawing/2014/main" id="{D5E91C8F-DCAF-47C5-87A0-E7C80FD310DE}"/>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1" name="フリーフォーム: 図形 260">
                <a:extLst>
                  <a:ext uri="{FF2B5EF4-FFF2-40B4-BE49-F238E27FC236}">
                    <a16:creationId xmlns:a16="http://schemas.microsoft.com/office/drawing/2014/main" id="{548A2348-3E2E-4B58-9302-2675361B33DC}"/>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2" name="フリーフォーム: 図形 261">
                <a:extLst>
                  <a:ext uri="{FF2B5EF4-FFF2-40B4-BE49-F238E27FC236}">
                    <a16:creationId xmlns:a16="http://schemas.microsoft.com/office/drawing/2014/main" id="{C7557E45-A610-4FCF-A638-B8B3F2181AC7}"/>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3" name="フリーフォーム: 図形 262">
                <a:extLst>
                  <a:ext uri="{FF2B5EF4-FFF2-40B4-BE49-F238E27FC236}">
                    <a16:creationId xmlns:a16="http://schemas.microsoft.com/office/drawing/2014/main" id="{1163A222-3124-4FD7-A172-BAF46E7C022D}"/>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4" name="フリーフォーム: 図形 263">
                <a:extLst>
                  <a:ext uri="{FF2B5EF4-FFF2-40B4-BE49-F238E27FC236}">
                    <a16:creationId xmlns:a16="http://schemas.microsoft.com/office/drawing/2014/main" id="{E0ED9D69-DC55-4A5F-AB64-23B7B01520C0}"/>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5" name="フリーフォーム: 図形 264">
                <a:extLst>
                  <a:ext uri="{FF2B5EF4-FFF2-40B4-BE49-F238E27FC236}">
                    <a16:creationId xmlns:a16="http://schemas.microsoft.com/office/drawing/2014/main" id="{67AD12A6-5AA3-4BFE-8C8A-0F692C147D23}"/>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6" name="フリーフォーム: 図形 265">
                <a:extLst>
                  <a:ext uri="{FF2B5EF4-FFF2-40B4-BE49-F238E27FC236}">
                    <a16:creationId xmlns:a16="http://schemas.microsoft.com/office/drawing/2014/main" id="{859A63B3-CBFA-484E-B1FC-336160785F67}"/>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7" name="フリーフォーム: 図形 266">
                <a:extLst>
                  <a:ext uri="{FF2B5EF4-FFF2-40B4-BE49-F238E27FC236}">
                    <a16:creationId xmlns:a16="http://schemas.microsoft.com/office/drawing/2014/main" id="{26B4B8DB-FB18-492F-B29F-92BAF8E2FAD1}"/>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8" name="フリーフォーム: 図形 267">
                <a:extLst>
                  <a:ext uri="{FF2B5EF4-FFF2-40B4-BE49-F238E27FC236}">
                    <a16:creationId xmlns:a16="http://schemas.microsoft.com/office/drawing/2014/main" id="{D0CCC8FC-73E9-4257-83CB-994758023F7F}"/>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9" name="フリーフォーム: 図形 268">
                <a:extLst>
                  <a:ext uri="{FF2B5EF4-FFF2-40B4-BE49-F238E27FC236}">
                    <a16:creationId xmlns:a16="http://schemas.microsoft.com/office/drawing/2014/main" id="{8CCE733E-ADA6-4F25-9B56-BD91945DE92F}"/>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0" name="フリーフォーム: 図形 269">
                <a:extLst>
                  <a:ext uri="{FF2B5EF4-FFF2-40B4-BE49-F238E27FC236}">
                    <a16:creationId xmlns:a16="http://schemas.microsoft.com/office/drawing/2014/main" id="{45E069D9-9254-4389-A217-93248D05AC48}"/>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1" name="フリーフォーム: 図形 270">
                <a:extLst>
                  <a:ext uri="{FF2B5EF4-FFF2-40B4-BE49-F238E27FC236}">
                    <a16:creationId xmlns:a16="http://schemas.microsoft.com/office/drawing/2014/main" id="{8C827D5F-94B4-47B0-864B-4BD802FD58E1}"/>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2" name="フリーフォーム: 図形 271">
                <a:extLst>
                  <a:ext uri="{FF2B5EF4-FFF2-40B4-BE49-F238E27FC236}">
                    <a16:creationId xmlns:a16="http://schemas.microsoft.com/office/drawing/2014/main" id="{6247E449-0C45-450F-A20A-349E4B23FE4E}"/>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3" name="フリーフォーム: 図形 272">
                <a:extLst>
                  <a:ext uri="{FF2B5EF4-FFF2-40B4-BE49-F238E27FC236}">
                    <a16:creationId xmlns:a16="http://schemas.microsoft.com/office/drawing/2014/main" id="{D58004F0-B040-4DB2-94E3-430E8E2AA3AB}"/>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4" name="フリーフォーム: 図形 273">
                <a:extLst>
                  <a:ext uri="{FF2B5EF4-FFF2-40B4-BE49-F238E27FC236}">
                    <a16:creationId xmlns:a16="http://schemas.microsoft.com/office/drawing/2014/main" id="{25672037-2D3C-4246-9EAB-73830C983026}"/>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270" cap="flat">
                <a:solidFill>
                  <a:srgbClr val="000000"/>
                </a:solidFill>
                <a:prstDash val="solid"/>
                <a:miter/>
              </a:ln>
            </p:spPr>
            <p:txBody>
              <a:bodyPr rtlCol="0" anchor="ctr"/>
              <a:lstStyle/>
              <a:p>
                <a:endParaRPr lang="ja-JP" altLang="en-US"/>
              </a:p>
            </p:txBody>
          </p:sp>
        </p:grpSp>
      </p:grpSp>
      <p:sp>
        <p:nvSpPr>
          <p:cNvPr id="91" name="テキスト プレースホルダー 90">
            <a:extLst>
              <a:ext uri="{FF2B5EF4-FFF2-40B4-BE49-F238E27FC236}">
                <a16:creationId xmlns:a16="http://schemas.microsoft.com/office/drawing/2014/main" id="{36003A69-F09F-4B1F-9E7D-43B5741CEDA5}"/>
              </a:ext>
            </a:extLst>
          </p:cNvPr>
          <p:cNvSpPr>
            <a:spLocks noGrp="1"/>
          </p:cNvSpPr>
          <p:nvPr>
            <p:ph type="body" sz="quarter" idx="13" hasCustomPrompt="1"/>
          </p:nvPr>
        </p:nvSpPr>
        <p:spPr>
          <a:xfrm>
            <a:off x="2466000" y="2282146"/>
            <a:ext cx="1468437" cy="2306638"/>
          </a:xfrm>
          <a:custGeom>
            <a:avLst/>
            <a:gdLst>
              <a:gd name="connsiteX0" fmla="*/ 0 w 1468437"/>
              <a:gd name="connsiteY0" fmla="*/ 0 h 2306638"/>
              <a:gd name="connsiteX1" fmla="*/ 1468437 w 1468437"/>
              <a:gd name="connsiteY1" fmla="*/ 0 h 2306638"/>
              <a:gd name="connsiteX2" fmla="*/ 1468437 w 1468437"/>
              <a:gd name="connsiteY2" fmla="*/ 625975 h 2306638"/>
              <a:gd name="connsiteX3" fmla="*/ 1467012 w 1468437"/>
              <a:gd name="connsiteY3" fmla="*/ 625975 h 2306638"/>
              <a:gd name="connsiteX4" fmla="*/ 1467012 w 1468437"/>
              <a:gd name="connsiteY4" fmla="*/ 627333 h 2306638"/>
              <a:gd name="connsiteX5" fmla="*/ 1463451 w 1468437"/>
              <a:gd name="connsiteY5" fmla="*/ 627333 h 2306638"/>
              <a:gd name="connsiteX6" fmla="*/ 1463451 w 1468437"/>
              <a:gd name="connsiteY6" fmla="*/ 1653333 h 2306638"/>
              <a:gd name="connsiteX7" fmla="*/ 1467012 w 1468437"/>
              <a:gd name="connsiteY7" fmla="*/ 1653333 h 2306638"/>
              <a:gd name="connsiteX8" fmla="*/ 1468437 w 1468437"/>
              <a:gd name="connsiteY8" fmla="*/ 1653333 h 2306638"/>
              <a:gd name="connsiteX9" fmla="*/ 1468437 w 1468437"/>
              <a:gd name="connsiteY9" fmla="*/ 2306638 h 2306638"/>
              <a:gd name="connsiteX10" fmla="*/ 0 w 1468437"/>
              <a:gd name="connsiteY10" fmla="*/ 2306638 h 2306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8437" h="2306638">
                <a:moveTo>
                  <a:pt x="0" y="0"/>
                </a:moveTo>
                <a:lnTo>
                  <a:pt x="1468437" y="0"/>
                </a:lnTo>
                <a:lnTo>
                  <a:pt x="1468437" y="625975"/>
                </a:lnTo>
                <a:lnTo>
                  <a:pt x="1467012" y="625975"/>
                </a:lnTo>
                <a:lnTo>
                  <a:pt x="1467012" y="627333"/>
                </a:lnTo>
                <a:lnTo>
                  <a:pt x="1463451" y="627333"/>
                </a:lnTo>
                <a:lnTo>
                  <a:pt x="1463451" y="1653333"/>
                </a:lnTo>
                <a:lnTo>
                  <a:pt x="1467012" y="1653333"/>
                </a:lnTo>
                <a:lnTo>
                  <a:pt x="1468437" y="1653333"/>
                </a:lnTo>
                <a:lnTo>
                  <a:pt x="1468437" y="2306638"/>
                </a:lnTo>
                <a:lnTo>
                  <a:pt x="0" y="2306638"/>
                </a:lnTo>
                <a:close/>
              </a:path>
            </a:pathLst>
          </a:custGeom>
          <a:solidFill>
            <a:schemeClr val="bg1">
              <a:alpha val="45000"/>
            </a:schemeClr>
          </a:solidFill>
        </p:spPr>
        <p:txBody>
          <a:bodyPr wrap="square" lIns="0" tIns="0" rIns="0" bIns="61200" anchor="ctr">
            <a:noAutofit/>
          </a:bodyPr>
          <a:lstStyle>
            <a:lvl1pPr marL="0" indent="0" algn="ctr">
              <a:buNone/>
              <a:defRPr sz="6800" b="1">
                <a:solidFill>
                  <a:schemeClr val="tx1"/>
                </a:solidFill>
              </a:defRPr>
            </a:lvl1pPr>
          </a:lstStyle>
          <a:p>
            <a:pPr lvl="0"/>
            <a:r>
              <a:rPr kumimoji="1" lang="en-US" altLang="ja-JP"/>
              <a:t>#</a:t>
            </a:r>
            <a:endParaRPr kumimoji="1" lang="ja-JP" altLang="en-US"/>
          </a:p>
        </p:txBody>
      </p:sp>
      <p:sp>
        <p:nvSpPr>
          <p:cNvPr id="99" name="タイトル 98">
            <a:extLst>
              <a:ext uri="{FF2B5EF4-FFF2-40B4-BE49-F238E27FC236}">
                <a16:creationId xmlns:a16="http://schemas.microsoft.com/office/drawing/2014/main" id="{81F2343B-A77E-495C-8AD7-D3524655DA3A}"/>
              </a:ext>
            </a:extLst>
          </p:cNvPr>
          <p:cNvSpPr>
            <a:spLocks noGrp="1"/>
          </p:cNvSpPr>
          <p:nvPr>
            <p:ph type="title"/>
          </p:nvPr>
        </p:nvSpPr>
        <p:spPr>
          <a:xfrm>
            <a:off x="3931551" y="2282146"/>
            <a:ext cx="5794814" cy="1204836"/>
          </a:xfrm>
          <a:custGeom>
            <a:avLst/>
            <a:gdLst>
              <a:gd name="connsiteX0" fmla="*/ 0 w 5794814"/>
              <a:gd name="connsiteY0" fmla="*/ 0 h 1204836"/>
              <a:gd name="connsiteX1" fmla="*/ 5794814 w 5794814"/>
              <a:gd name="connsiteY1" fmla="*/ 0 h 1204836"/>
              <a:gd name="connsiteX2" fmla="*/ 5794814 w 5794814"/>
              <a:gd name="connsiteY2" fmla="*/ 1204836 h 1204836"/>
              <a:gd name="connsiteX3" fmla="*/ 5336700 w 5794814"/>
              <a:gd name="connsiteY3" fmla="*/ 1204836 h 1204836"/>
              <a:gd name="connsiteX4" fmla="*/ 5336700 w 5794814"/>
              <a:gd name="connsiteY4" fmla="*/ 1196133 h 1204836"/>
              <a:gd name="connsiteX5" fmla="*/ 5336700 w 5794814"/>
              <a:gd name="connsiteY5" fmla="*/ 1195836 h 1204836"/>
              <a:gd name="connsiteX6" fmla="*/ 8700 w 5794814"/>
              <a:gd name="connsiteY6" fmla="*/ 1195836 h 1204836"/>
              <a:gd name="connsiteX7" fmla="*/ 8700 w 5794814"/>
              <a:gd name="connsiteY7" fmla="*/ 627333 h 1204836"/>
              <a:gd name="connsiteX8" fmla="*/ 8700 w 5794814"/>
              <a:gd name="connsiteY8" fmla="*/ 626654 h 1204836"/>
              <a:gd name="connsiteX9" fmla="*/ 0 w 5794814"/>
              <a:gd name="connsiteY9" fmla="*/ 626654 h 120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4814" h="1204836">
                <a:moveTo>
                  <a:pt x="0" y="0"/>
                </a:moveTo>
                <a:lnTo>
                  <a:pt x="5794814" y="0"/>
                </a:lnTo>
                <a:lnTo>
                  <a:pt x="5794814" y="1204836"/>
                </a:lnTo>
                <a:lnTo>
                  <a:pt x="5336700" y="1204836"/>
                </a:lnTo>
                <a:lnTo>
                  <a:pt x="5336700" y="1196133"/>
                </a:lnTo>
                <a:lnTo>
                  <a:pt x="5336700" y="1195836"/>
                </a:lnTo>
                <a:lnTo>
                  <a:pt x="8700" y="1195836"/>
                </a:lnTo>
                <a:lnTo>
                  <a:pt x="8700" y="627333"/>
                </a:lnTo>
                <a:lnTo>
                  <a:pt x="8700" y="626654"/>
                </a:lnTo>
                <a:lnTo>
                  <a:pt x="0" y="626654"/>
                </a:lnTo>
                <a:close/>
              </a:path>
            </a:pathLst>
          </a:custGeom>
          <a:solidFill>
            <a:schemeClr val="bg1">
              <a:alpha val="45000"/>
            </a:schemeClr>
          </a:solidFill>
        </p:spPr>
        <p:txBody>
          <a:bodyPr wrap="square" lIns="432000" tIns="180000" rIns="453600" bIns="180000" anchor="b">
            <a:noAutofit/>
          </a:bodyPr>
          <a:lstStyle>
            <a:lvl1pPr>
              <a:defRPr sz="2000" spc="600">
                <a:solidFill>
                  <a:schemeClr val="tx1"/>
                </a:solidFill>
                <a:latin typeface="+mj-lt"/>
                <a:ea typeface="+mj-ea"/>
              </a:defRPr>
            </a:lvl1pPr>
          </a:lstStyle>
          <a:p>
            <a:r>
              <a:rPr lang="ja-JP" altLang="en-US"/>
              <a:t>マスター タイトルの書式設定</a:t>
            </a:r>
            <a:endParaRPr lang="en-US"/>
          </a:p>
        </p:txBody>
      </p:sp>
      <p:sp>
        <p:nvSpPr>
          <p:cNvPr id="101" name="テキスト プレースホルダー 100">
            <a:extLst>
              <a:ext uri="{FF2B5EF4-FFF2-40B4-BE49-F238E27FC236}">
                <a16:creationId xmlns:a16="http://schemas.microsoft.com/office/drawing/2014/main" id="{58F6F071-E982-4C94-B1BC-D8B9BE5A9C45}"/>
              </a:ext>
            </a:extLst>
          </p:cNvPr>
          <p:cNvSpPr>
            <a:spLocks noGrp="1"/>
          </p:cNvSpPr>
          <p:nvPr>
            <p:ph type="body" idx="1"/>
          </p:nvPr>
        </p:nvSpPr>
        <p:spPr>
          <a:xfrm>
            <a:off x="3931551" y="3486982"/>
            <a:ext cx="5794814" cy="1102482"/>
          </a:xfrm>
          <a:custGeom>
            <a:avLst/>
            <a:gdLst>
              <a:gd name="connsiteX0" fmla="*/ 5336700 w 5794814"/>
              <a:gd name="connsiteY0" fmla="*/ 0 h 1102482"/>
              <a:gd name="connsiteX1" fmla="*/ 5794814 w 5794814"/>
              <a:gd name="connsiteY1" fmla="*/ 0 h 1102482"/>
              <a:gd name="connsiteX2" fmla="*/ 5794814 w 5794814"/>
              <a:gd name="connsiteY2" fmla="*/ 1102482 h 1102482"/>
              <a:gd name="connsiteX3" fmla="*/ 0 w 5794814"/>
              <a:gd name="connsiteY3" fmla="*/ 1102482 h 1102482"/>
              <a:gd name="connsiteX4" fmla="*/ 0 w 5794814"/>
              <a:gd name="connsiteY4" fmla="*/ 448497 h 1102482"/>
              <a:gd name="connsiteX5" fmla="*/ 8700 w 5794814"/>
              <a:gd name="connsiteY5" fmla="*/ 448497 h 1102482"/>
              <a:gd name="connsiteX6" fmla="*/ 8700 w 5794814"/>
              <a:gd name="connsiteY6" fmla="*/ 447818 h 1102482"/>
              <a:gd name="connsiteX7" fmla="*/ 8700 w 5794814"/>
              <a:gd name="connsiteY7" fmla="*/ 9297 h 1102482"/>
              <a:gd name="connsiteX8" fmla="*/ 5336700 w 5794814"/>
              <a:gd name="connsiteY8" fmla="*/ 9297 h 1102482"/>
              <a:gd name="connsiteX9" fmla="*/ 5336700 w 5794814"/>
              <a:gd name="connsiteY9" fmla="*/ 8618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4814" h="1102482">
                <a:moveTo>
                  <a:pt x="5336700" y="0"/>
                </a:moveTo>
                <a:lnTo>
                  <a:pt x="5794814" y="0"/>
                </a:lnTo>
                <a:lnTo>
                  <a:pt x="5794814" y="1102482"/>
                </a:lnTo>
                <a:lnTo>
                  <a:pt x="0" y="1102482"/>
                </a:lnTo>
                <a:lnTo>
                  <a:pt x="0" y="448497"/>
                </a:lnTo>
                <a:lnTo>
                  <a:pt x="8700" y="448497"/>
                </a:lnTo>
                <a:lnTo>
                  <a:pt x="8700" y="447818"/>
                </a:lnTo>
                <a:lnTo>
                  <a:pt x="8700" y="9297"/>
                </a:lnTo>
                <a:lnTo>
                  <a:pt x="5336700" y="9297"/>
                </a:lnTo>
                <a:lnTo>
                  <a:pt x="5336700" y="8618"/>
                </a:lnTo>
                <a:close/>
              </a:path>
            </a:pathLst>
          </a:custGeom>
          <a:solidFill>
            <a:schemeClr val="bg1">
              <a:alpha val="45000"/>
            </a:schemeClr>
          </a:solidFill>
        </p:spPr>
        <p:txBody>
          <a:bodyPr wrap="square" lIns="432000" tIns="187200" rIns="453600" bIns="187200">
            <a:noAutofit/>
          </a:bodyPr>
          <a:lstStyle>
            <a:lvl1pPr marL="0" indent="0">
              <a:buNone/>
              <a:defRPr sz="900" b="1" spc="25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96" name="タイトル下線　0.1pt回し">
            <a:extLst>
              <a:ext uri="{FF2B5EF4-FFF2-40B4-BE49-F238E27FC236}">
                <a16:creationId xmlns:a16="http://schemas.microsoft.com/office/drawing/2014/main" id="{66836E8A-99DE-4312-B075-64D9F959C8F3}"/>
              </a:ext>
            </a:extLst>
          </p:cNvPr>
          <p:cNvSpPr/>
          <p:nvPr userDrawn="1"/>
        </p:nvSpPr>
        <p:spPr>
          <a:xfrm>
            <a:off x="3929451" y="3478279"/>
            <a:ext cx="5338800" cy="18000"/>
          </a:xfrm>
          <a:prstGeom prst="rect">
            <a:avLst/>
          </a:prstGeom>
          <a:solidFill>
            <a:srgbClr val="E60012"/>
          </a:solidFill>
          <a:ln w="127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92" name="タイトル左線　0.1pt回し">
            <a:extLst>
              <a:ext uri="{FF2B5EF4-FFF2-40B4-BE49-F238E27FC236}">
                <a16:creationId xmlns:a16="http://schemas.microsoft.com/office/drawing/2014/main" id="{521A18F6-D907-4706-9FB9-D8BB361FAE75}"/>
              </a:ext>
            </a:extLst>
          </p:cNvPr>
          <p:cNvSpPr/>
          <p:nvPr userDrawn="1"/>
        </p:nvSpPr>
        <p:spPr>
          <a:xfrm>
            <a:off x="3929451" y="2909479"/>
            <a:ext cx="10800" cy="1026000"/>
          </a:xfrm>
          <a:prstGeom prst="rect">
            <a:avLst/>
          </a:prstGeom>
          <a:solidFill>
            <a:srgbClr val="E60012"/>
          </a:solidFill>
          <a:ln w="127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248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サブセクション見出し">
    <p:spTree>
      <p:nvGrpSpPr>
        <p:cNvPr id="1" name=""/>
        <p:cNvGrpSpPr/>
        <p:nvPr/>
      </p:nvGrpSpPr>
      <p:grpSpPr>
        <a:xfrm>
          <a:off x="0" y="0"/>
          <a:ext cx="0" cy="0"/>
          <a:chOff x="0" y="0"/>
          <a:chExt cx="0" cy="0"/>
        </a:xfrm>
      </p:grpSpPr>
      <p:sp>
        <p:nvSpPr>
          <p:cNvPr id="9" name="スライド番号プレースホルダー 8">
            <a:extLst>
              <a:ext uri="{FF2B5EF4-FFF2-40B4-BE49-F238E27FC236}">
                <a16:creationId xmlns:a16="http://schemas.microsoft.com/office/drawing/2014/main" id="{F7D548B2-EBAE-4A41-8F54-B5EA65E54E8D}"/>
              </a:ext>
            </a:extLst>
          </p:cNvPr>
          <p:cNvSpPr>
            <a:spLocks noGrp="1"/>
          </p:cNvSpPr>
          <p:nvPr>
            <p:ph type="sldNum" sz="quarter" idx="16"/>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100" name="スライド番号区切り線">
            <a:extLst>
              <a:ext uri="{FF2B5EF4-FFF2-40B4-BE49-F238E27FC236}">
                <a16:creationId xmlns:a16="http://schemas.microsoft.com/office/drawing/2014/main" id="{07D078B6-A871-4DBD-8F58-8CB3D5789ACF}"/>
              </a:ext>
            </a:extLst>
          </p:cNvPr>
          <p:cNvSpPr/>
          <p:nvPr userDrawn="1"/>
        </p:nvSpPr>
        <p:spPr>
          <a:xfrm>
            <a:off x="11606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8" name="フッター プレースホルダー 7">
            <a:extLst>
              <a:ext uri="{FF2B5EF4-FFF2-40B4-BE49-F238E27FC236}">
                <a16:creationId xmlns:a16="http://schemas.microsoft.com/office/drawing/2014/main" id="{A42754D0-7C59-4629-9B28-C9B494220662}"/>
              </a:ext>
            </a:extLst>
          </p:cNvPr>
          <p:cNvSpPr>
            <a:spLocks noGrp="1"/>
          </p:cNvSpPr>
          <p:nvPr>
            <p:ph type="ftr" sz="quarter" idx="15"/>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4" name="日付プレースホルダー 3">
            <a:extLst>
              <a:ext uri="{FF2B5EF4-FFF2-40B4-BE49-F238E27FC236}">
                <a16:creationId xmlns:a16="http://schemas.microsoft.com/office/drawing/2014/main" id="{21F134BB-5EFC-4CE8-8443-BD64E833B038}"/>
              </a:ext>
            </a:extLst>
          </p:cNvPr>
          <p:cNvSpPr>
            <a:spLocks noGrp="1"/>
          </p:cNvSpPr>
          <p:nvPr>
            <p:ph type="dt" sz="half" idx="14"/>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54" name="コピーライト">
            <a:extLst>
              <a:ext uri="{FF2B5EF4-FFF2-40B4-BE49-F238E27FC236}">
                <a16:creationId xmlns:a16="http://schemas.microsoft.com/office/drawing/2014/main" id="{EE66D8B3-B25B-4276-9144-B8588E47E7DC}"/>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a:solidFill>
                  <a:srgbClr val="666666"/>
                </a:solidFill>
              </a:rPr>
              <a:t>©Mitsubishi</a:t>
            </a:r>
            <a:r>
              <a:rPr kumimoji="1" lang="ja-JP" altLang="en-US" sz="600">
                <a:solidFill>
                  <a:srgbClr val="666666"/>
                </a:solidFill>
              </a:rPr>
              <a:t> </a:t>
            </a:r>
            <a:r>
              <a:rPr kumimoji="1" lang="en-US" altLang="ja-JP" sz="600">
                <a:solidFill>
                  <a:srgbClr val="666666"/>
                </a:solidFill>
              </a:rPr>
              <a:t>Electric</a:t>
            </a:r>
            <a:r>
              <a:rPr kumimoji="1" lang="ja-JP" altLang="en-US" sz="600">
                <a:solidFill>
                  <a:srgbClr val="666666"/>
                </a:solidFill>
              </a:rPr>
              <a:t> </a:t>
            </a:r>
            <a:r>
              <a:rPr kumimoji="1" lang="en-US" altLang="ja-JP" sz="600">
                <a:solidFill>
                  <a:srgbClr val="666666"/>
                </a:solidFill>
              </a:rPr>
              <a:t>Corporation</a:t>
            </a:r>
            <a:endParaRPr kumimoji="1" lang="ja-JP" altLang="en-US" sz="600">
              <a:solidFill>
                <a:srgbClr val="666666"/>
              </a:solidFill>
            </a:endParaRPr>
          </a:p>
        </p:txBody>
      </p:sp>
      <p:sp>
        <p:nvSpPr>
          <p:cNvPr id="67" name="セクション番号">
            <a:extLst>
              <a:ext uri="{FF2B5EF4-FFF2-40B4-BE49-F238E27FC236}">
                <a16:creationId xmlns:a16="http://schemas.microsoft.com/office/drawing/2014/main" id="{86A3DECA-A830-4DBD-BADC-EC9AF0590626}"/>
              </a:ext>
            </a:extLst>
          </p:cNvPr>
          <p:cNvSpPr>
            <a:spLocks noGrp="1"/>
          </p:cNvSpPr>
          <p:nvPr>
            <p:ph type="body" sz="quarter" idx="17" hasCustomPrompt="1"/>
          </p:nvPr>
        </p:nvSpPr>
        <p:spPr>
          <a:xfrm>
            <a:off x="3569115" y="2799296"/>
            <a:ext cx="1581968" cy="903181"/>
          </a:xfrm>
          <a:noFill/>
        </p:spPr>
        <p:txBody>
          <a:bodyPr lIns="0" tIns="0" rIns="0" bIns="61200" anchor="ctr">
            <a:noAutofit/>
          </a:bodyPr>
          <a:lstStyle>
            <a:lvl1pPr marL="0" indent="0" algn="ctr">
              <a:buNone/>
              <a:defRPr sz="3600" b="1">
                <a:solidFill>
                  <a:schemeClr val="tx1"/>
                </a:solidFill>
                <a:latin typeface="+mj-lt"/>
                <a:ea typeface="+mj-ea"/>
              </a:defRPr>
            </a:lvl1pPr>
          </a:lstStyle>
          <a:p>
            <a:pPr lvl="0"/>
            <a:r>
              <a:rPr kumimoji="1" lang="en-US" altLang="ja-JP"/>
              <a:t>#</a:t>
            </a:r>
            <a:endParaRPr kumimoji="1" lang="ja-JP" altLang="en-US"/>
          </a:p>
        </p:txBody>
      </p:sp>
      <p:sp>
        <p:nvSpPr>
          <p:cNvPr id="104" name="セクションタイトル">
            <a:extLst>
              <a:ext uri="{FF2B5EF4-FFF2-40B4-BE49-F238E27FC236}">
                <a16:creationId xmlns:a16="http://schemas.microsoft.com/office/drawing/2014/main" id="{6731605F-20B3-4777-97C7-6C19BC75E605}"/>
              </a:ext>
            </a:extLst>
          </p:cNvPr>
          <p:cNvSpPr>
            <a:spLocks noGrp="1"/>
          </p:cNvSpPr>
          <p:nvPr>
            <p:ph type="body" idx="18"/>
          </p:nvPr>
        </p:nvSpPr>
        <p:spPr>
          <a:xfrm>
            <a:off x="5151082" y="2799296"/>
            <a:ext cx="4575764" cy="363600"/>
          </a:xfrm>
        </p:spPr>
        <p:txBody>
          <a:bodyPr lIns="565200" tIns="0" rIns="0" bIns="79200" anchor="b">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050" b="1" spc="300" baseline="0">
                <a:solidFill>
                  <a:srgbClr val="E60012"/>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ja-JP" altLang="en-US"/>
              <a:t>マスター テキストの書式設定</a:t>
            </a:r>
          </a:p>
        </p:txBody>
      </p:sp>
      <p:sp>
        <p:nvSpPr>
          <p:cNvPr id="106" name="セクションサブタイトル">
            <a:extLst>
              <a:ext uri="{FF2B5EF4-FFF2-40B4-BE49-F238E27FC236}">
                <a16:creationId xmlns:a16="http://schemas.microsoft.com/office/drawing/2014/main" id="{C573BABD-9EDB-40AF-AAEC-0BB6002B511C}"/>
              </a:ext>
            </a:extLst>
          </p:cNvPr>
          <p:cNvSpPr>
            <a:spLocks noGrp="1"/>
          </p:cNvSpPr>
          <p:nvPr>
            <p:ph type="title"/>
          </p:nvPr>
        </p:nvSpPr>
        <p:spPr>
          <a:xfrm>
            <a:off x="5151083" y="3164553"/>
            <a:ext cx="4575763" cy="537924"/>
          </a:xfrm>
        </p:spPr>
        <p:txBody>
          <a:bodyPr lIns="536400" tIns="0" rIns="0" bIns="0" anchor="t"/>
          <a:lstStyle>
            <a:lvl1pPr>
              <a:defRPr sz="2500" spc="650" baseline="0">
                <a:solidFill>
                  <a:schemeClr val="tx1"/>
                </a:solidFill>
                <a:latin typeface="+mj-lt"/>
                <a:ea typeface="+mj-ea"/>
              </a:defRPr>
            </a:lvl1pPr>
          </a:lstStyle>
          <a:p>
            <a:r>
              <a:rPr lang="ja-JP" altLang="en-US"/>
              <a:t>マスター タイトルの書式設定</a:t>
            </a:r>
            <a:endParaRPr lang="en-US"/>
          </a:p>
        </p:txBody>
      </p:sp>
      <p:grpSp>
        <p:nvGrpSpPr>
          <p:cNvPr id="101" name="100thロゴ">
            <a:extLst>
              <a:ext uri="{FF2B5EF4-FFF2-40B4-BE49-F238E27FC236}">
                <a16:creationId xmlns:a16="http://schemas.microsoft.com/office/drawing/2014/main" id="{B3A37907-6B00-424F-B3FC-B05D08F10E41}"/>
              </a:ext>
            </a:extLst>
          </p:cNvPr>
          <p:cNvGrpSpPr/>
          <p:nvPr userDrawn="1"/>
        </p:nvGrpSpPr>
        <p:grpSpPr>
          <a:xfrm>
            <a:off x="11086139" y="153137"/>
            <a:ext cx="1014164" cy="497803"/>
            <a:chOff x="8038139" y="153137"/>
            <a:chExt cx="1014164" cy="497803"/>
          </a:xfrm>
        </p:grpSpPr>
        <p:sp>
          <p:nvSpPr>
            <p:cNvPr id="102" name="フリーフォーム: 図形 101">
              <a:extLst>
                <a:ext uri="{FF2B5EF4-FFF2-40B4-BE49-F238E27FC236}">
                  <a16:creationId xmlns:a16="http://schemas.microsoft.com/office/drawing/2014/main" id="{5B048583-1218-48B8-8CA7-B60E6540A728}"/>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p>
          </p:txBody>
        </p:sp>
        <p:grpSp>
          <p:nvGrpSpPr>
            <p:cNvPr id="103" name="グラフィックス 63">
              <a:extLst>
                <a:ext uri="{FF2B5EF4-FFF2-40B4-BE49-F238E27FC236}">
                  <a16:creationId xmlns:a16="http://schemas.microsoft.com/office/drawing/2014/main" id="{AACFAADA-6C35-4AEC-884F-3FED5CDC9752}"/>
                </a:ext>
              </a:extLst>
            </p:cNvPr>
            <p:cNvGrpSpPr/>
            <p:nvPr/>
          </p:nvGrpSpPr>
          <p:grpSpPr>
            <a:xfrm>
              <a:off x="8121779" y="215867"/>
              <a:ext cx="846676" cy="209101"/>
              <a:chOff x="8121779" y="215867"/>
              <a:chExt cx="846676" cy="209101"/>
            </a:xfrm>
            <a:solidFill>
              <a:srgbClr val="FF0000"/>
            </a:solidFill>
          </p:grpSpPr>
          <p:sp>
            <p:nvSpPr>
              <p:cNvPr id="109" name="フリーフォーム: 図形 108">
                <a:extLst>
                  <a:ext uri="{FF2B5EF4-FFF2-40B4-BE49-F238E27FC236}">
                    <a16:creationId xmlns:a16="http://schemas.microsoft.com/office/drawing/2014/main" id="{37DD6452-8587-4431-8475-FF7AAE916922}"/>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p>
            </p:txBody>
          </p:sp>
          <p:sp>
            <p:nvSpPr>
              <p:cNvPr id="110" name="フリーフォーム: 図形 109">
                <a:extLst>
                  <a:ext uri="{FF2B5EF4-FFF2-40B4-BE49-F238E27FC236}">
                    <a16:creationId xmlns:a16="http://schemas.microsoft.com/office/drawing/2014/main" id="{78545C81-40D5-450E-A8A2-1714B9B43FAD}"/>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p>
            </p:txBody>
          </p:sp>
          <p:sp>
            <p:nvSpPr>
              <p:cNvPr id="111" name="フリーフォーム: 図形 110">
                <a:extLst>
                  <a:ext uri="{FF2B5EF4-FFF2-40B4-BE49-F238E27FC236}">
                    <a16:creationId xmlns:a16="http://schemas.microsoft.com/office/drawing/2014/main" id="{65C06AB2-26B8-4B9C-B989-1F5C75C90CD9}"/>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12" name="フリーフォーム: 図形 111">
                <a:extLst>
                  <a:ext uri="{FF2B5EF4-FFF2-40B4-BE49-F238E27FC236}">
                    <a16:creationId xmlns:a16="http://schemas.microsoft.com/office/drawing/2014/main" id="{1E60BD92-26C6-4968-8F78-4F2FA8F065D7}"/>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2D0D81BB-7AC7-4DF5-9FCA-5DFE1EE7AC6C}"/>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306C7DC4-D429-4600-9E5C-C5AFCBF16201}"/>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p>
            </p:txBody>
          </p:sp>
        </p:grpSp>
        <p:grpSp>
          <p:nvGrpSpPr>
            <p:cNvPr id="105" name="グラフィックス 63">
              <a:extLst>
                <a:ext uri="{FF2B5EF4-FFF2-40B4-BE49-F238E27FC236}">
                  <a16:creationId xmlns:a16="http://schemas.microsoft.com/office/drawing/2014/main" id="{1AFCF18F-C287-43B7-9DA8-3356C0B15143}"/>
                </a:ext>
              </a:extLst>
            </p:cNvPr>
            <p:cNvGrpSpPr/>
            <p:nvPr/>
          </p:nvGrpSpPr>
          <p:grpSpPr>
            <a:xfrm>
              <a:off x="8178315" y="429176"/>
              <a:ext cx="716109" cy="158661"/>
              <a:chOff x="8178315" y="429176"/>
              <a:chExt cx="716109" cy="158661"/>
            </a:xfrm>
            <a:solidFill>
              <a:srgbClr val="000000"/>
            </a:solidFill>
          </p:grpSpPr>
          <p:sp>
            <p:nvSpPr>
              <p:cNvPr id="107" name="フリーフォーム: 図形 106">
                <a:extLst>
                  <a:ext uri="{FF2B5EF4-FFF2-40B4-BE49-F238E27FC236}">
                    <a16:creationId xmlns:a16="http://schemas.microsoft.com/office/drawing/2014/main" id="{5F602E83-2114-4D6E-BED5-3D3B9801E960}"/>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p>
            </p:txBody>
          </p:sp>
          <p:sp>
            <p:nvSpPr>
              <p:cNvPr id="108" name="フリーフォーム: 図形 107">
                <a:extLst>
                  <a:ext uri="{FF2B5EF4-FFF2-40B4-BE49-F238E27FC236}">
                    <a16:creationId xmlns:a16="http://schemas.microsoft.com/office/drawing/2014/main" id="{2E035A3F-FF1D-4348-B4DD-03A18B0D05AC}"/>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p>
            </p:txBody>
          </p:sp>
        </p:grpSp>
      </p:grpSp>
      <p:cxnSp>
        <p:nvCxnSpPr>
          <p:cNvPr id="115" name="ロゴ区切り線">
            <a:extLst>
              <a:ext uri="{FF2B5EF4-FFF2-40B4-BE49-F238E27FC236}">
                <a16:creationId xmlns:a16="http://schemas.microsoft.com/office/drawing/2014/main" id="{441051C3-485C-4B7E-9D83-5B16E0A6BCAB}"/>
              </a:ext>
            </a:extLst>
          </p:cNvPr>
          <p:cNvCxnSpPr>
            <a:cxnSpLocks/>
          </p:cNvCxnSpPr>
          <p:nvPr userDrawn="1"/>
        </p:nvCxnSpPr>
        <p:spPr>
          <a:xfrm>
            <a:off x="10986890" y="216694"/>
            <a:ext cx="0" cy="3238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16" name="MEロゴ">
            <a:extLst>
              <a:ext uri="{FF2B5EF4-FFF2-40B4-BE49-F238E27FC236}">
                <a16:creationId xmlns:a16="http://schemas.microsoft.com/office/drawing/2014/main" id="{9388C678-B9ED-466A-9B3E-8ACCCD685E14}"/>
              </a:ext>
            </a:extLst>
          </p:cNvPr>
          <p:cNvGrpSpPr/>
          <p:nvPr userDrawn="1"/>
        </p:nvGrpSpPr>
        <p:grpSpPr>
          <a:xfrm>
            <a:off x="9780027" y="127323"/>
            <a:ext cx="1033210" cy="431118"/>
            <a:chOff x="6732027" y="127323"/>
            <a:chExt cx="1033210" cy="431118"/>
          </a:xfrm>
        </p:grpSpPr>
        <p:grpSp>
          <p:nvGrpSpPr>
            <p:cNvPr id="117" name="グループ化 116">
              <a:extLst>
                <a:ext uri="{FF2B5EF4-FFF2-40B4-BE49-F238E27FC236}">
                  <a16:creationId xmlns:a16="http://schemas.microsoft.com/office/drawing/2014/main" id="{302FC7F7-0187-404F-9D2B-161E79F99618}"/>
                </a:ext>
              </a:extLst>
            </p:cNvPr>
            <p:cNvGrpSpPr/>
            <p:nvPr userDrawn="1"/>
          </p:nvGrpSpPr>
          <p:grpSpPr>
            <a:xfrm>
              <a:off x="6732779" y="465257"/>
              <a:ext cx="1032458" cy="93184"/>
              <a:chOff x="6732779" y="465257"/>
              <a:chExt cx="1032458" cy="93184"/>
            </a:xfrm>
          </p:grpSpPr>
          <p:sp>
            <p:nvSpPr>
              <p:cNvPr id="141" name="フリーフォーム: 図形 140">
                <a:extLst>
                  <a:ext uri="{FF2B5EF4-FFF2-40B4-BE49-F238E27FC236}">
                    <a16:creationId xmlns:a16="http://schemas.microsoft.com/office/drawing/2014/main" id="{82433700-91B2-4F66-9E24-99E346732DF6}"/>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A043AF17-444F-43DB-8ED4-1A09A64C45B8}"/>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1A772709-5951-460B-A6FA-A1105106B546}"/>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E2B8462C-1EFA-4379-A4A9-F1E9151BB3A6}"/>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E5641271-9289-4935-B3EC-EBB36844992A}"/>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FA30452D-7C8D-4453-974B-818AE6251F1F}"/>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40D9D3CB-FEB2-48A9-932F-5CE1CACDC521}"/>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553E205D-B616-4AD3-AA1B-1B8317B3A35E}"/>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EFB653BD-467A-4B3F-89AC-F5FCF880F770}"/>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956F0980-E5FC-4274-9E9E-2B0B07927CD6}"/>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1E72CE02-D584-4014-8917-4F8A920AA83A}"/>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52" name="フリーフォーム: 図形 151">
                <a:extLst>
                  <a:ext uri="{FF2B5EF4-FFF2-40B4-BE49-F238E27FC236}">
                    <a16:creationId xmlns:a16="http://schemas.microsoft.com/office/drawing/2014/main" id="{1D22AB54-008B-402F-85BC-1481CEA25525}"/>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53" name="フリーフォーム: 図形 152">
                <a:extLst>
                  <a:ext uri="{FF2B5EF4-FFF2-40B4-BE49-F238E27FC236}">
                    <a16:creationId xmlns:a16="http://schemas.microsoft.com/office/drawing/2014/main" id="{7E103BDB-0B92-4708-9F16-D04B182C8F9B}"/>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18158E82-2DF3-464D-A012-BD0E530876EF}"/>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2F065090-26F8-430D-8DB5-27240C892D14}"/>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56" name="フリーフォーム: 図形 155">
                <a:extLst>
                  <a:ext uri="{FF2B5EF4-FFF2-40B4-BE49-F238E27FC236}">
                    <a16:creationId xmlns:a16="http://schemas.microsoft.com/office/drawing/2014/main" id="{C931F89C-10CB-42B5-8D37-A646B8DF4555}"/>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57" name="フリーフォーム: 図形 156">
                <a:extLst>
                  <a:ext uri="{FF2B5EF4-FFF2-40B4-BE49-F238E27FC236}">
                    <a16:creationId xmlns:a16="http://schemas.microsoft.com/office/drawing/2014/main" id="{C5E64575-F748-4A8E-A89F-7B8619F47715}"/>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C9519828-ECB5-495C-8C6C-7ABC0B6058D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4137ED6C-4EE8-4B0B-A403-EF3C22EF5D55}"/>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18" name="グループ化 117">
              <a:extLst>
                <a:ext uri="{FF2B5EF4-FFF2-40B4-BE49-F238E27FC236}">
                  <a16:creationId xmlns:a16="http://schemas.microsoft.com/office/drawing/2014/main" id="{99A72BD9-A2D2-492A-912B-782914283D16}"/>
                </a:ext>
              </a:extLst>
            </p:cNvPr>
            <p:cNvGrpSpPr/>
            <p:nvPr userDrawn="1"/>
          </p:nvGrpSpPr>
          <p:grpSpPr>
            <a:xfrm>
              <a:off x="6732027" y="127323"/>
              <a:ext cx="345436" cy="299160"/>
              <a:chOff x="6732027" y="127323"/>
              <a:chExt cx="345436" cy="299160"/>
            </a:xfrm>
          </p:grpSpPr>
          <p:sp>
            <p:nvSpPr>
              <p:cNvPr id="138" name="フリーフォーム: 図形 137">
                <a:extLst>
                  <a:ext uri="{FF2B5EF4-FFF2-40B4-BE49-F238E27FC236}">
                    <a16:creationId xmlns:a16="http://schemas.microsoft.com/office/drawing/2014/main" id="{6EF58B55-77B0-428F-AB5F-196560CFF7EB}"/>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A4A051D5-0E04-466F-9512-8892885AE22F}"/>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E13F853D-8056-44AC-A402-91B092054D8A}"/>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19" name="グループ化 118">
              <a:extLst>
                <a:ext uri="{FF2B5EF4-FFF2-40B4-BE49-F238E27FC236}">
                  <a16:creationId xmlns:a16="http://schemas.microsoft.com/office/drawing/2014/main" id="{68030465-6EEF-42FC-93EF-90790C19C75F}"/>
                </a:ext>
              </a:extLst>
            </p:cNvPr>
            <p:cNvGrpSpPr/>
            <p:nvPr userDrawn="1"/>
          </p:nvGrpSpPr>
          <p:grpSpPr>
            <a:xfrm>
              <a:off x="7109609" y="214508"/>
              <a:ext cx="654477" cy="214037"/>
              <a:chOff x="7109609" y="214508"/>
              <a:chExt cx="654477" cy="214037"/>
            </a:xfrm>
          </p:grpSpPr>
          <p:sp>
            <p:nvSpPr>
              <p:cNvPr id="120" name="フリーフォーム: 図形 119">
                <a:extLst>
                  <a:ext uri="{FF2B5EF4-FFF2-40B4-BE49-F238E27FC236}">
                    <a16:creationId xmlns:a16="http://schemas.microsoft.com/office/drawing/2014/main" id="{FDDAEBAC-7FDD-4060-BA3B-B287445EAA2A}"/>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6465F3E9-B9B8-474D-BA46-D50FE2793523}"/>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2E4E3C22-FC66-4790-94C0-6B63AD484195}"/>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48C1F06D-C532-4706-B46C-D9C677BA1C0B}"/>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86DEB1A3-04A3-4284-A93F-4F71BAAF85E1}"/>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B9CE337F-06E3-4C12-AE9D-3451F79AC2A0}"/>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1E0C7FE4-3E83-4E3A-B6D7-FA0FF64F28D1}"/>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5DCAFA31-F891-4F73-A52D-D093F9CD3118}"/>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152AACD0-BB3A-419F-BBA9-1ACB2B44B7B9}"/>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40595352-1E8E-4A0C-8C24-CA3A8EFC9334}"/>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A6AE6C2A-F5B3-46F9-91AA-E13835EEEC42}"/>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52DB72C0-7587-4B39-BBAA-213455376C14}"/>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66AB1EE4-B694-4ED5-BEB3-FB2FD29D56E7}"/>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B737F024-8806-42B2-AC07-2C36D64A7650}"/>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AF53A8BF-07B6-4869-AA6B-1C896CDC526D}"/>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58086EB4-96D7-4B3C-BD5D-2FEE5BE9470C}"/>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2696F440-4F82-497D-9E4E-F4B8764F8277}"/>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ABDD6ED4-C0B8-4018-BA82-35A21B7F78AC}"/>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2180993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サブセクション見出し 画像あり">
    <p:spTree>
      <p:nvGrpSpPr>
        <p:cNvPr id="1" name=""/>
        <p:cNvGrpSpPr/>
        <p:nvPr/>
      </p:nvGrpSpPr>
      <p:grpSpPr>
        <a:xfrm>
          <a:off x="0" y="0"/>
          <a:ext cx="0" cy="0"/>
          <a:chOff x="0" y="0"/>
          <a:chExt cx="0" cy="0"/>
        </a:xfrm>
      </p:grpSpPr>
      <p:sp>
        <p:nvSpPr>
          <p:cNvPr id="96" name="図プレースホルダー 95">
            <a:extLst>
              <a:ext uri="{FF2B5EF4-FFF2-40B4-BE49-F238E27FC236}">
                <a16:creationId xmlns:a16="http://schemas.microsoft.com/office/drawing/2014/main" id="{2A9C5EEF-1420-45E5-B31C-7C7FBC6C507A}"/>
              </a:ext>
            </a:extLst>
          </p:cNvPr>
          <p:cNvSpPr>
            <a:spLocks noGrp="1"/>
          </p:cNvSpPr>
          <p:nvPr>
            <p:ph type="pic" sz="quarter" idx="14"/>
          </p:nvPr>
        </p:nvSpPr>
        <p:spPr>
          <a:xfrm>
            <a:off x="17" y="10"/>
            <a:ext cx="12191984" cy="6857991"/>
          </a:xfrm>
          <a:custGeom>
            <a:avLst/>
            <a:gdLst>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462639 w 12191984"/>
              <a:gd name="connsiteY8" fmla="*/ 6699727 h 6857991"/>
              <a:gd name="connsiteX9" fmla="*/ 470612 w 12191984"/>
              <a:gd name="connsiteY9" fmla="*/ 6703327 h 6857991"/>
              <a:gd name="connsiteX10" fmla="*/ 473557 w 12191984"/>
              <a:gd name="connsiteY10" fmla="*/ 6713277 h 6857991"/>
              <a:gd name="connsiteX11" fmla="*/ 470406 w 12191984"/>
              <a:gd name="connsiteY11" fmla="*/ 6725051 h 6857991"/>
              <a:gd name="connsiteX12" fmla="*/ 461710 w 12191984"/>
              <a:gd name="connsiteY12" fmla="*/ 6729281 h 6857991"/>
              <a:gd name="connsiteX13" fmla="*/ 453907 w 12191984"/>
              <a:gd name="connsiteY13" fmla="*/ 6725997 h 6857991"/>
              <a:gd name="connsiteX14" fmla="*/ 450832 w 12191984"/>
              <a:gd name="connsiteY14" fmla="*/ 6717995 h 6857991"/>
              <a:gd name="connsiteX15" fmla="*/ 450832 w 12191984"/>
              <a:gd name="connsiteY15" fmla="*/ 6712687 h 6857991"/>
              <a:gd name="connsiteX16" fmla="*/ 454072 w 12191984"/>
              <a:gd name="connsiteY16" fmla="*/ 6703423 h 6857991"/>
              <a:gd name="connsiteX17" fmla="*/ 462639 w 12191984"/>
              <a:gd name="connsiteY17" fmla="*/ 6699727 h 6857991"/>
              <a:gd name="connsiteX18" fmla="*/ 1212176 w 12191984"/>
              <a:gd name="connsiteY18" fmla="*/ 6699665 h 6857991"/>
              <a:gd name="connsiteX19" fmla="*/ 1221285 w 12191984"/>
              <a:gd name="connsiteY19" fmla="*/ 6703519 h 6857991"/>
              <a:gd name="connsiteX20" fmla="*/ 1224471 w 12191984"/>
              <a:gd name="connsiteY20" fmla="*/ 6714511 h 6857991"/>
              <a:gd name="connsiteX21" fmla="*/ 1221285 w 12191984"/>
              <a:gd name="connsiteY21" fmla="*/ 6725393 h 6857991"/>
              <a:gd name="connsiteX22" fmla="*/ 1212176 w 12191984"/>
              <a:gd name="connsiteY22" fmla="*/ 6729219 h 6857991"/>
              <a:gd name="connsiteX23" fmla="*/ 1202902 w 12191984"/>
              <a:gd name="connsiteY23" fmla="*/ 6725318 h 6857991"/>
              <a:gd name="connsiteX24" fmla="*/ 1199434 w 12191984"/>
              <a:gd name="connsiteY24" fmla="*/ 6714662 h 6857991"/>
              <a:gd name="connsiteX25" fmla="*/ 1202861 w 12191984"/>
              <a:gd name="connsiteY25" fmla="*/ 6703656 h 6857991"/>
              <a:gd name="connsiteX26" fmla="*/ 1212176 w 12191984"/>
              <a:gd name="connsiteY26" fmla="*/ 6699665 h 6857991"/>
              <a:gd name="connsiteX27" fmla="*/ 1059404 w 12191984"/>
              <a:gd name="connsiteY27" fmla="*/ 6699665 h 6857991"/>
              <a:gd name="connsiteX28" fmla="*/ 1068513 w 12191984"/>
              <a:gd name="connsiteY28" fmla="*/ 6703519 h 6857991"/>
              <a:gd name="connsiteX29" fmla="*/ 1071698 w 12191984"/>
              <a:gd name="connsiteY29" fmla="*/ 6714511 h 6857991"/>
              <a:gd name="connsiteX30" fmla="*/ 1068513 w 12191984"/>
              <a:gd name="connsiteY30" fmla="*/ 6725393 h 6857991"/>
              <a:gd name="connsiteX31" fmla="*/ 1059404 w 12191984"/>
              <a:gd name="connsiteY31" fmla="*/ 6729219 h 6857991"/>
              <a:gd name="connsiteX32" fmla="*/ 1050130 w 12191984"/>
              <a:gd name="connsiteY32" fmla="*/ 6725318 h 6857991"/>
              <a:gd name="connsiteX33" fmla="*/ 1046662 w 12191984"/>
              <a:gd name="connsiteY33" fmla="*/ 6714662 h 6857991"/>
              <a:gd name="connsiteX34" fmla="*/ 1050088 w 12191984"/>
              <a:gd name="connsiteY34" fmla="*/ 6703656 h 6857991"/>
              <a:gd name="connsiteX35" fmla="*/ 1059404 w 12191984"/>
              <a:gd name="connsiteY35" fmla="*/ 6699665 h 6857991"/>
              <a:gd name="connsiteX36" fmla="*/ 944775 w 12191984"/>
              <a:gd name="connsiteY36" fmla="*/ 6699665 h 6857991"/>
              <a:gd name="connsiteX37" fmla="*/ 953884 w 12191984"/>
              <a:gd name="connsiteY37" fmla="*/ 6703519 h 6857991"/>
              <a:gd name="connsiteX38" fmla="*/ 957070 w 12191984"/>
              <a:gd name="connsiteY38" fmla="*/ 6714511 h 6857991"/>
              <a:gd name="connsiteX39" fmla="*/ 953884 w 12191984"/>
              <a:gd name="connsiteY39" fmla="*/ 6725393 h 6857991"/>
              <a:gd name="connsiteX40" fmla="*/ 944775 w 12191984"/>
              <a:gd name="connsiteY40" fmla="*/ 6729219 h 6857991"/>
              <a:gd name="connsiteX41" fmla="*/ 935501 w 12191984"/>
              <a:gd name="connsiteY41" fmla="*/ 6725318 h 6857991"/>
              <a:gd name="connsiteX42" fmla="*/ 932034 w 12191984"/>
              <a:gd name="connsiteY42" fmla="*/ 6714662 h 6857991"/>
              <a:gd name="connsiteX43" fmla="*/ 935460 w 12191984"/>
              <a:gd name="connsiteY43" fmla="*/ 6703656 h 6857991"/>
              <a:gd name="connsiteX44" fmla="*/ 944775 w 12191984"/>
              <a:gd name="connsiteY44" fmla="*/ 6699665 h 6857991"/>
              <a:gd name="connsiteX45" fmla="*/ 1016610 w 12191984"/>
              <a:gd name="connsiteY45" fmla="*/ 6699658 h 6857991"/>
              <a:gd name="connsiteX46" fmla="*/ 1024584 w 12191984"/>
              <a:gd name="connsiteY46" fmla="*/ 6703258 h 6857991"/>
              <a:gd name="connsiteX47" fmla="*/ 1027528 w 12191984"/>
              <a:gd name="connsiteY47" fmla="*/ 6713208 h 6857991"/>
              <a:gd name="connsiteX48" fmla="*/ 1024378 w 12191984"/>
              <a:gd name="connsiteY48" fmla="*/ 6724982 h 6857991"/>
              <a:gd name="connsiteX49" fmla="*/ 1015681 w 12191984"/>
              <a:gd name="connsiteY49" fmla="*/ 6729212 h 6857991"/>
              <a:gd name="connsiteX50" fmla="*/ 1007879 w 12191984"/>
              <a:gd name="connsiteY50" fmla="*/ 6725928 h 6857991"/>
              <a:gd name="connsiteX51" fmla="*/ 1004804 w 12191984"/>
              <a:gd name="connsiteY51" fmla="*/ 6717926 h 6857991"/>
              <a:gd name="connsiteX52" fmla="*/ 1004804 w 12191984"/>
              <a:gd name="connsiteY52" fmla="*/ 6712618 h 6857991"/>
              <a:gd name="connsiteX53" fmla="*/ 1008045 w 12191984"/>
              <a:gd name="connsiteY53" fmla="*/ 6703354 h 6857991"/>
              <a:gd name="connsiteX54" fmla="*/ 1016610 w 12191984"/>
              <a:gd name="connsiteY54" fmla="*/ 6699658 h 6857991"/>
              <a:gd name="connsiteX55" fmla="*/ 693066 w 12191984"/>
              <a:gd name="connsiteY55" fmla="*/ 6699658 h 6857991"/>
              <a:gd name="connsiteX56" fmla="*/ 700049 w 12191984"/>
              <a:gd name="connsiteY56" fmla="*/ 6702593 h 6857991"/>
              <a:gd name="connsiteX57" fmla="*/ 702601 w 12191984"/>
              <a:gd name="connsiteY57" fmla="*/ 6710801 h 6857991"/>
              <a:gd name="connsiteX58" fmla="*/ 682002 w 12191984"/>
              <a:gd name="connsiteY58" fmla="*/ 6710801 h 6857991"/>
              <a:gd name="connsiteX59" fmla="*/ 685725 w 12191984"/>
              <a:gd name="connsiteY59" fmla="*/ 6702743 h 6857991"/>
              <a:gd name="connsiteX60" fmla="*/ 693066 w 12191984"/>
              <a:gd name="connsiteY60" fmla="*/ 6699658 h 6857991"/>
              <a:gd name="connsiteX61" fmla="*/ 1177459 w 12191984"/>
              <a:gd name="connsiteY61" fmla="*/ 6695496 h 6857991"/>
              <a:gd name="connsiteX62" fmla="*/ 1177459 w 12191984"/>
              <a:gd name="connsiteY62" fmla="*/ 6733519 h 6857991"/>
              <a:gd name="connsiteX63" fmla="*/ 1183569 w 12191984"/>
              <a:gd name="connsiteY63" fmla="*/ 6733519 h 6857991"/>
              <a:gd name="connsiteX64" fmla="*/ 1183569 w 12191984"/>
              <a:gd name="connsiteY64" fmla="*/ 6695496 h 6857991"/>
              <a:gd name="connsiteX65" fmla="*/ 805033 w 12191984"/>
              <a:gd name="connsiteY65" fmla="*/ 6695496 h 6857991"/>
              <a:gd name="connsiteX66" fmla="*/ 805033 w 12191984"/>
              <a:gd name="connsiteY66" fmla="*/ 6733519 h 6857991"/>
              <a:gd name="connsiteX67" fmla="*/ 811143 w 12191984"/>
              <a:gd name="connsiteY67" fmla="*/ 6733519 h 6857991"/>
              <a:gd name="connsiteX68" fmla="*/ 811143 w 12191984"/>
              <a:gd name="connsiteY68" fmla="*/ 6695496 h 6857991"/>
              <a:gd name="connsiteX69" fmla="*/ 582228 w 12191984"/>
              <a:gd name="connsiteY69" fmla="*/ 6695496 h 6857991"/>
              <a:gd name="connsiteX70" fmla="*/ 582228 w 12191984"/>
              <a:gd name="connsiteY70" fmla="*/ 6733519 h 6857991"/>
              <a:gd name="connsiteX71" fmla="*/ 588339 w 12191984"/>
              <a:gd name="connsiteY71" fmla="*/ 6733519 h 6857991"/>
              <a:gd name="connsiteX72" fmla="*/ 588339 w 12191984"/>
              <a:gd name="connsiteY72" fmla="*/ 6695496 h 6857991"/>
              <a:gd name="connsiteX73" fmla="*/ 489038 w 12191984"/>
              <a:gd name="connsiteY73" fmla="*/ 6695496 h 6857991"/>
              <a:gd name="connsiteX74" fmla="*/ 489038 w 12191984"/>
              <a:gd name="connsiteY74" fmla="*/ 6733519 h 6857991"/>
              <a:gd name="connsiteX75" fmla="*/ 495147 w 12191984"/>
              <a:gd name="connsiteY75" fmla="*/ 6733519 h 6857991"/>
              <a:gd name="connsiteX76" fmla="*/ 495147 w 12191984"/>
              <a:gd name="connsiteY76" fmla="*/ 6695496 h 6857991"/>
              <a:gd name="connsiteX77" fmla="*/ 325602 w 12191984"/>
              <a:gd name="connsiteY77" fmla="*/ 6695496 h 6857991"/>
              <a:gd name="connsiteX78" fmla="*/ 325602 w 12191984"/>
              <a:gd name="connsiteY78" fmla="*/ 6733519 h 6857991"/>
              <a:gd name="connsiteX79" fmla="*/ 331711 w 12191984"/>
              <a:gd name="connsiteY79" fmla="*/ 6733519 h 6857991"/>
              <a:gd name="connsiteX80" fmla="*/ 331711 w 12191984"/>
              <a:gd name="connsiteY80" fmla="*/ 6695496 h 6857991"/>
              <a:gd name="connsiteX81" fmla="*/ 401104 w 12191984"/>
              <a:gd name="connsiteY81" fmla="*/ 6695427 h 6857991"/>
              <a:gd name="connsiteX82" fmla="*/ 401104 w 12191984"/>
              <a:gd name="connsiteY82" fmla="*/ 6718151 h 6857991"/>
              <a:gd name="connsiteX83" fmla="*/ 414741 w 12191984"/>
              <a:gd name="connsiteY83" fmla="*/ 6734341 h 6857991"/>
              <a:gd name="connsiteX84" fmla="*/ 426511 w 12191984"/>
              <a:gd name="connsiteY84" fmla="*/ 6727436 h 6857991"/>
              <a:gd name="connsiteX85" fmla="*/ 426664 w 12191984"/>
              <a:gd name="connsiteY85" fmla="*/ 6727436 h 6857991"/>
              <a:gd name="connsiteX86" fmla="*/ 426664 w 12191984"/>
              <a:gd name="connsiteY86" fmla="*/ 6733450 h 6857991"/>
              <a:gd name="connsiteX87" fmla="*/ 432773 w 12191984"/>
              <a:gd name="connsiteY87" fmla="*/ 6733450 h 6857991"/>
              <a:gd name="connsiteX88" fmla="*/ 432780 w 12191984"/>
              <a:gd name="connsiteY88" fmla="*/ 6733450 h 6857991"/>
              <a:gd name="connsiteX89" fmla="*/ 432780 w 12191984"/>
              <a:gd name="connsiteY89" fmla="*/ 6695427 h 6857991"/>
              <a:gd name="connsiteX90" fmla="*/ 426671 w 12191984"/>
              <a:gd name="connsiteY90" fmla="*/ 6695427 h 6857991"/>
              <a:gd name="connsiteX91" fmla="*/ 426671 w 12191984"/>
              <a:gd name="connsiteY91" fmla="*/ 6717329 h 6857991"/>
              <a:gd name="connsiteX92" fmla="*/ 423781 w 12191984"/>
              <a:gd name="connsiteY92" fmla="*/ 6725927 h 6857991"/>
              <a:gd name="connsiteX93" fmla="*/ 416420 w 12191984"/>
              <a:gd name="connsiteY93" fmla="*/ 6729212 h 6857991"/>
              <a:gd name="connsiteX94" fmla="*/ 407179 w 12191984"/>
              <a:gd name="connsiteY94" fmla="*/ 6717185 h 6857991"/>
              <a:gd name="connsiteX95" fmla="*/ 407179 w 12191984"/>
              <a:gd name="connsiteY95" fmla="*/ 6695427 h 6857991"/>
              <a:gd name="connsiteX96" fmla="*/ 1103582 w 12191984"/>
              <a:gd name="connsiteY96" fmla="*/ 6694831 h 6857991"/>
              <a:gd name="connsiteX97" fmla="*/ 1097582 w 12191984"/>
              <a:gd name="connsiteY97" fmla="*/ 6697080 h 6857991"/>
              <a:gd name="connsiteX98" fmla="*/ 1093599 w 12191984"/>
              <a:gd name="connsiteY98" fmla="*/ 6703334 h 6857991"/>
              <a:gd name="connsiteX99" fmla="*/ 1093447 w 12191984"/>
              <a:gd name="connsiteY99" fmla="*/ 6703334 h 6857991"/>
              <a:gd name="connsiteX100" fmla="*/ 1093447 w 12191984"/>
              <a:gd name="connsiteY100" fmla="*/ 6695496 h 6857991"/>
              <a:gd name="connsiteX101" fmla="*/ 1087338 w 12191984"/>
              <a:gd name="connsiteY101" fmla="*/ 6695496 h 6857991"/>
              <a:gd name="connsiteX102" fmla="*/ 1087338 w 12191984"/>
              <a:gd name="connsiteY102" fmla="*/ 6733519 h 6857991"/>
              <a:gd name="connsiteX103" fmla="*/ 1093447 w 12191984"/>
              <a:gd name="connsiteY103" fmla="*/ 6733519 h 6857991"/>
              <a:gd name="connsiteX104" fmla="*/ 1093447 w 12191984"/>
              <a:gd name="connsiteY104" fmla="*/ 6714134 h 6857991"/>
              <a:gd name="connsiteX105" fmla="*/ 1096076 w 12191984"/>
              <a:gd name="connsiteY105" fmla="*/ 6704109 h 6857991"/>
              <a:gd name="connsiteX106" fmla="*/ 1102612 w 12191984"/>
              <a:gd name="connsiteY106" fmla="*/ 6700433 h 6857991"/>
              <a:gd name="connsiteX107" fmla="*/ 1107228 w 12191984"/>
              <a:gd name="connsiteY107" fmla="*/ 6701661 h 6857991"/>
              <a:gd name="connsiteX108" fmla="*/ 1107235 w 12191984"/>
              <a:gd name="connsiteY108" fmla="*/ 6701661 h 6857991"/>
              <a:gd name="connsiteX109" fmla="*/ 1107235 w 12191984"/>
              <a:gd name="connsiteY109" fmla="*/ 6695352 h 6857991"/>
              <a:gd name="connsiteX110" fmla="*/ 1103582 w 12191984"/>
              <a:gd name="connsiteY110" fmla="*/ 6694831 h 6857991"/>
              <a:gd name="connsiteX111" fmla="*/ 988952 w 12191984"/>
              <a:gd name="connsiteY111" fmla="*/ 6694831 h 6857991"/>
              <a:gd name="connsiteX112" fmla="*/ 982953 w 12191984"/>
              <a:gd name="connsiteY112" fmla="*/ 6697080 h 6857991"/>
              <a:gd name="connsiteX113" fmla="*/ 978969 w 12191984"/>
              <a:gd name="connsiteY113" fmla="*/ 6703334 h 6857991"/>
              <a:gd name="connsiteX114" fmla="*/ 978818 w 12191984"/>
              <a:gd name="connsiteY114" fmla="*/ 6703334 h 6857991"/>
              <a:gd name="connsiteX115" fmla="*/ 978818 w 12191984"/>
              <a:gd name="connsiteY115" fmla="*/ 6695496 h 6857991"/>
              <a:gd name="connsiteX116" fmla="*/ 972709 w 12191984"/>
              <a:gd name="connsiteY116" fmla="*/ 6695496 h 6857991"/>
              <a:gd name="connsiteX117" fmla="*/ 972709 w 12191984"/>
              <a:gd name="connsiteY117" fmla="*/ 6733519 h 6857991"/>
              <a:gd name="connsiteX118" fmla="*/ 978818 w 12191984"/>
              <a:gd name="connsiteY118" fmla="*/ 6733519 h 6857991"/>
              <a:gd name="connsiteX119" fmla="*/ 978818 w 12191984"/>
              <a:gd name="connsiteY119" fmla="*/ 6714134 h 6857991"/>
              <a:gd name="connsiteX120" fmla="*/ 981447 w 12191984"/>
              <a:gd name="connsiteY120" fmla="*/ 6704109 h 6857991"/>
              <a:gd name="connsiteX121" fmla="*/ 987982 w 12191984"/>
              <a:gd name="connsiteY121" fmla="*/ 6700433 h 6857991"/>
              <a:gd name="connsiteX122" fmla="*/ 992599 w 12191984"/>
              <a:gd name="connsiteY122" fmla="*/ 6701661 h 6857991"/>
              <a:gd name="connsiteX123" fmla="*/ 992606 w 12191984"/>
              <a:gd name="connsiteY123" fmla="*/ 6701661 h 6857991"/>
              <a:gd name="connsiteX124" fmla="*/ 992606 w 12191984"/>
              <a:gd name="connsiteY124" fmla="*/ 6695352 h 6857991"/>
              <a:gd name="connsiteX125" fmla="*/ 988952 w 12191984"/>
              <a:gd name="connsiteY125" fmla="*/ 6694831 h 6857991"/>
              <a:gd name="connsiteX126" fmla="*/ 795290 w 12191984"/>
              <a:gd name="connsiteY126" fmla="*/ 6694831 h 6857991"/>
              <a:gd name="connsiteX127" fmla="*/ 789291 w 12191984"/>
              <a:gd name="connsiteY127" fmla="*/ 6697080 h 6857991"/>
              <a:gd name="connsiteX128" fmla="*/ 785307 w 12191984"/>
              <a:gd name="connsiteY128" fmla="*/ 6703334 h 6857991"/>
              <a:gd name="connsiteX129" fmla="*/ 785156 w 12191984"/>
              <a:gd name="connsiteY129" fmla="*/ 6703334 h 6857991"/>
              <a:gd name="connsiteX130" fmla="*/ 785156 w 12191984"/>
              <a:gd name="connsiteY130" fmla="*/ 6695496 h 6857991"/>
              <a:gd name="connsiteX131" fmla="*/ 779046 w 12191984"/>
              <a:gd name="connsiteY131" fmla="*/ 6695496 h 6857991"/>
              <a:gd name="connsiteX132" fmla="*/ 779046 w 12191984"/>
              <a:gd name="connsiteY132" fmla="*/ 6733519 h 6857991"/>
              <a:gd name="connsiteX133" fmla="*/ 785156 w 12191984"/>
              <a:gd name="connsiteY133" fmla="*/ 6733519 h 6857991"/>
              <a:gd name="connsiteX134" fmla="*/ 785156 w 12191984"/>
              <a:gd name="connsiteY134" fmla="*/ 6714134 h 6857991"/>
              <a:gd name="connsiteX135" fmla="*/ 787784 w 12191984"/>
              <a:gd name="connsiteY135" fmla="*/ 6704109 h 6857991"/>
              <a:gd name="connsiteX136" fmla="*/ 794320 w 12191984"/>
              <a:gd name="connsiteY136" fmla="*/ 6700433 h 6857991"/>
              <a:gd name="connsiteX137" fmla="*/ 798936 w 12191984"/>
              <a:gd name="connsiteY137" fmla="*/ 6701661 h 6857991"/>
              <a:gd name="connsiteX138" fmla="*/ 798943 w 12191984"/>
              <a:gd name="connsiteY138" fmla="*/ 6701661 h 6857991"/>
              <a:gd name="connsiteX139" fmla="*/ 798943 w 12191984"/>
              <a:gd name="connsiteY139" fmla="*/ 6695352 h 6857991"/>
              <a:gd name="connsiteX140" fmla="*/ 795290 w 12191984"/>
              <a:gd name="connsiteY140" fmla="*/ 6694831 h 6857991"/>
              <a:gd name="connsiteX141" fmla="*/ 693177 w 12191984"/>
              <a:gd name="connsiteY141" fmla="*/ 6694556 h 6857991"/>
              <a:gd name="connsiteX142" fmla="*/ 680640 w 12191984"/>
              <a:gd name="connsiteY142" fmla="*/ 6700145 h 6857991"/>
              <a:gd name="connsiteX143" fmla="*/ 675590 w 12191984"/>
              <a:gd name="connsiteY143" fmla="*/ 6714606 h 6857991"/>
              <a:gd name="connsiteX144" fmla="*/ 680206 w 12191984"/>
              <a:gd name="connsiteY144" fmla="*/ 6729178 h 6857991"/>
              <a:gd name="connsiteX145" fmla="*/ 692915 w 12191984"/>
              <a:gd name="connsiteY145" fmla="*/ 6734355 h 6857991"/>
              <a:gd name="connsiteX146" fmla="*/ 706214 w 12191984"/>
              <a:gd name="connsiteY146" fmla="*/ 6730714 h 6857991"/>
              <a:gd name="connsiteX147" fmla="*/ 706214 w 12191984"/>
              <a:gd name="connsiteY147" fmla="*/ 6724995 h 6857991"/>
              <a:gd name="connsiteX148" fmla="*/ 694366 w 12191984"/>
              <a:gd name="connsiteY148" fmla="*/ 6729226 h 6857991"/>
              <a:gd name="connsiteX149" fmla="*/ 685353 w 12191984"/>
              <a:gd name="connsiteY149" fmla="*/ 6725770 h 6857991"/>
              <a:gd name="connsiteX150" fmla="*/ 681926 w 12191984"/>
              <a:gd name="connsiteY150" fmla="*/ 6715964 h 6857991"/>
              <a:gd name="connsiteX151" fmla="*/ 708863 w 12191984"/>
              <a:gd name="connsiteY151" fmla="*/ 6715964 h 6857991"/>
              <a:gd name="connsiteX152" fmla="*/ 708863 w 12191984"/>
              <a:gd name="connsiteY152" fmla="*/ 6712789 h 6857991"/>
              <a:gd name="connsiteX153" fmla="*/ 704761 w 12191984"/>
              <a:gd name="connsiteY153" fmla="*/ 6699383 h 6857991"/>
              <a:gd name="connsiteX154" fmla="*/ 693177 w 12191984"/>
              <a:gd name="connsiteY154" fmla="*/ 6694556 h 6857991"/>
              <a:gd name="connsiteX155" fmla="*/ 1212616 w 12191984"/>
              <a:gd name="connsiteY155" fmla="*/ 6694543 h 6857991"/>
              <a:gd name="connsiteX156" fmla="*/ 1198423 w 12191984"/>
              <a:gd name="connsiteY156" fmla="*/ 6699926 h 6857991"/>
              <a:gd name="connsiteX157" fmla="*/ 1193173 w 12191984"/>
              <a:gd name="connsiteY157" fmla="*/ 6714888 h 6857991"/>
              <a:gd name="connsiteX158" fmla="*/ 1198223 w 12191984"/>
              <a:gd name="connsiteY158" fmla="*/ 6729014 h 6857991"/>
              <a:gd name="connsiteX159" fmla="*/ 1211729 w 12191984"/>
              <a:gd name="connsiteY159" fmla="*/ 6734342 h 6857991"/>
              <a:gd name="connsiteX160" fmla="*/ 1225564 w 12191984"/>
              <a:gd name="connsiteY160" fmla="*/ 6728870 h 6857991"/>
              <a:gd name="connsiteX161" fmla="*/ 1230724 w 12191984"/>
              <a:gd name="connsiteY161" fmla="*/ 6714298 h 6857991"/>
              <a:gd name="connsiteX162" fmla="*/ 1225936 w 12191984"/>
              <a:gd name="connsiteY162" fmla="*/ 6699782 h 6857991"/>
              <a:gd name="connsiteX163" fmla="*/ 1212616 w 12191984"/>
              <a:gd name="connsiteY163" fmla="*/ 6694543 h 6857991"/>
              <a:gd name="connsiteX164" fmla="*/ 1059844 w 12191984"/>
              <a:gd name="connsiteY164" fmla="*/ 6694543 h 6857991"/>
              <a:gd name="connsiteX165" fmla="*/ 1045651 w 12191984"/>
              <a:gd name="connsiteY165" fmla="*/ 6699926 h 6857991"/>
              <a:gd name="connsiteX166" fmla="*/ 1040401 w 12191984"/>
              <a:gd name="connsiteY166" fmla="*/ 6714888 h 6857991"/>
              <a:gd name="connsiteX167" fmla="*/ 1045451 w 12191984"/>
              <a:gd name="connsiteY167" fmla="*/ 6729014 h 6857991"/>
              <a:gd name="connsiteX168" fmla="*/ 1058957 w 12191984"/>
              <a:gd name="connsiteY168" fmla="*/ 6734342 h 6857991"/>
              <a:gd name="connsiteX169" fmla="*/ 1072792 w 12191984"/>
              <a:gd name="connsiteY169" fmla="*/ 6728870 h 6857991"/>
              <a:gd name="connsiteX170" fmla="*/ 1077952 w 12191984"/>
              <a:gd name="connsiteY170" fmla="*/ 6714298 h 6857991"/>
              <a:gd name="connsiteX171" fmla="*/ 1073164 w 12191984"/>
              <a:gd name="connsiteY171" fmla="*/ 6699782 h 6857991"/>
              <a:gd name="connsiteX172" fmla="*/ 1059844 w 12191984"/>
              <a:gd name="connsiteY172" fmla="*/ 6694543 h 6857991"/>
              <a:gd name="connsiteX173" fmla="*/ 945216 w 12191984"/>
              <a:gd name="connsiteY173" fmla="*/ 6694543 h 6857991"/>
              <a:gd name="connsiteX174" fmla="*/ 931022 w 12191984"/>
              <a:gd name="connsiteY174" fmla="*/ 6699926 h 6857991"/>
              <a:gd name="connsiteX175" fmla="*/ 925773 w 12191984"/>
              <a:gd name="connsiteY175" fmla="*/ 6714888 h 6857991"/>
              <a:gd name="connsiteX176" fmla="*/ 930823 w 12191984"/>
              <a:gd name="connsiteY176" fmla="*/ 6729014 h 6857991"/>
              <a:gd name="connsiteX177" fmla="*/ 944328 w 12191984"/>
              <a:gd name="connsiteY177" fmla="*/ 6734342 h 6857991"/>
              <a:gd name="connsiteX178" fmla="*/ 958164 w 12191984"/>
              <a:gd name="connsiteY178" fmla="*/ 6728870 h 6857991"/>
              <a:gd name="connsiteX179" fmla="*/ 963324 w 12191984"/>
              <a:gd name="connsiteY179" fmla="*/ 6714298 h 6857991"/>
              <a:gd name="connsiteX180" fmla="*/ 958536 w 12191984"/>
              <a:gd name="connsiteY180" fmla="*/ 6699782 h 6857991"/>
              <a:gd name="connsiteX181" fmla="*/ 945216 w 12191984"/>
              <a:gd name="connsiteY181" fmla="*/ 6694543 h 6857991"/>
              <a:gd name="connsiteX182" fmla="*/ 840568 w 12191984"/>
              <a:gd name="connsiteY182" fmla="*/ 6694543 h 6857991"/>
              <a:gd name="connsiteX183" fmla="*/ 826147 w 12191984"/>
              <a:gd name="connsiteY183" fmla="*/ 6700241 h 6857991"/>
              <a:gd name="connsiteX184" fmla="*/ 820746 w 12191984"/>
              <a:gd name="connsiteY184" fmla="*/ 6715334 h 6857991"/>
              <a:gd name="connsiteX185" fmla="*/ 825762 w 12191984"/>
              <a:gd name="connsiteY185" fmla="*/ 6729055 h 6857991"/>
              <a:gd name="connsiteX186" fmla="*/ 838930 w 12191984"/>
              <a:gd name="connsiteY186" fmla="*/ 6734349 h 6857991"/>
              <a:gd name="connsiteX187" fmla="*/ 849361 w 12191984"/>
              <a:gd name="connsiteY187" fmla="*/ 6731709 h 6857991"/>
              <a:gd name="connsiteX188" fmla="*/ 849375 w 12191984"/>
              <a:gd name="connsiteY188" fmla="*/ 6731709 h 6857991"/>
              <a:gd name="connsiteX189" fmla="*/ 849375 w 12191984"/>
              <a:gd name="connsiteY189" fmla="*/ 6725921 h 6857991"/>
              <a:gd name="connsiteX190" fmla="*/ 839983 w 12191984"/>
              <a:gd name="connsiteY190" fmla="*/ 6729226 h 6857991"/>
              <a:gd name="connsiteX191" fmla="*/ 830537 w 12191984"/>
              <a:gd name="connsiteY191" fmla="*/ 6725366 h 6857991"/>
              <a:gd name="connsiteX192" fmla="*/ 827014 w 12191984"/>
              <a:gd name="connsiteY192" fmla="*/ 6714819 h 6857991"/>
              <a:gd name="connsiteX193" fmla="*/ 830757 w 12191984"/>
              <a:gd name="connsiteY193" fmla="*/ 6703848 h 6857991"/>
              <a:gd name="connsiteX194" fmla="*/ 840348 w 12191984"/>
              <a:gd name="connsiteY194" fmla="*/ 6699672 h 6857991"/>
              <a:gd name="connsiteX195" fmla="*/ 849437 w 12191984"/>
              <a:gd name="connsiteY195" fmla="*/ 6702641 h 6857991"/>
              <a:gd name="connsiteX196" fmla="*/ 849437 w 12191984"/>
              <a:gd name="connsiteY196" fmla="*/ 6696401 h 6857991"/>
              <a:gd name="connsiteX197" fmla="*/ 840568 w 12191984"/>
              <a:gd name="connsiteY197" fmla="*/ 6694543 h 6857991"/>
              <a:gd name="connsiteX198" fmla="*/ 735165 w 12191984"/>
              <a:gd name="connsiteY198" fmla="*/ 6694543 h 6857991"/>
              <a:gd name="connsiteX199" fmla="*/ 720746 w 12191984"/>
              <a:gd name="connsiteY199" fmla="*/ 6700241 h 6857991"/>
              <a:gd name="connsiteX200" fmla="*/ 715344 w 12191984"/>
              <a:gd name="connsiteY200" fmla="*/ 6715334 h 6857991"/>
              <a:gd name="connsiteX201" fmla="*/ 720353 w 12191984"/>
              <a:gd name="connsiteY201" fmla="*/ 6729055 h 6857991"/>
              <a:gd name="connsiteX202" fmla="*/ 733523 w 12191984"/>
              <a:gd name="connsiteY202" fmla="*/ 6734349 h 6857991"/>
              <a:gd name="connsiteX203" fmla="*/ 743952 w 12191984"/>
              <a:gd name="connsiteY203" fmla="*/ 6731709 h 6857991"/>
              <a:gd name="connsiteX204" fmla="*/ 743974 w 12191984"/>
              <a:gd name="connsiteY204" fmla="*/ 6731709 h 6857991"/>
              <a:gd name="connsiteX205" fmla="*/ 743974 w 12191984"/>
              <a:gd name="connsiteY205" fmla="*/ 6725921 h 6857991"/>
              <a:gd name="connsiteX206" fmla="*/ 734581 w 12191984"/>
              <a:gd name="connsiteY206" fmla="*/ 6729226 h 6857991"/>
              <a:gd name="connsiteX207" fmla="*/ 725135 w 12191984"/>
              <a:gd name="connsiteY207" fmla="*/ 6725366 h 6857991"/>
              <a:gd name="connsiteX208" fmla="*/ 721612 w 12191984"/>
              <a:gd name="connsiteY208" fmla="*/ 6714819 h 6857991"/>
              <a:gd name="connsiteX209" fmla="*/ 725354 w 12191984"/>
              <a:gd name="connsiteY209" fmla="*/ 6703848 h 6857991"/>
              <a:gd name="connsiteX210" fmla="*/ 734945 w 12191984"/>
              <a:gd name="connsiteY210" fmla="*/ 6699672 h 6857991"/>
              <a:gd name="connsiteX211" fmla="*/ 744034 w 12191984"/>
              <a:gd name="connsiteY211" fmla="*/ 6702641 h 6857991"/>
              <a:gd name="connsiteX212" fmla="*/ 744034 w 12191984"/>
              <a:gd name="connsiteY212" fmla="*/ 6696401 h 6857991"/>
              <a:gd name="connsiteX213" fmla="*/ 735165 w 12191984"/>
              <a:gd name="connsiteY213" fmla="*/ 6694543 h 6857991"/>
              <a:gd name="connsiteX214" fmla="*/ 1258893 w 12191984"/>
              <a:gd name="connsiteY214" fmla="*/ 6694536 h 6857991"/>
              <a:gd name="connsiteX215" fmla="*/ 1246371 w 12191984"/>
              <a:gd name="connsiteY215" fmla="*/ 6701743 h 6857991"/>
              <a:gd name="connsiteX216" fmla="*/ 1246220 w 12191984"/>
              <a:gd name="connsiteY216" fmla="*/ 6701743 h 6857991"/>
              <a:gd name="connsiteX217" fmla="*/ 1246220 w 12191984"/>
              <a:gd name="connsiteY217" fmla="*/ 6695427 h 6857991"/>
              <a:gd name="connsiteX218" fmla="*/ 1240110 w 12191984"/>
              <a:gd name="connsiteY218" fmla="*/ 6695427 h 6857991"/>
              <a:gd name="connsiteX219" fmla="*/ 1240110 w 12191984"/>
              <a:gd name="connsiteY219" fmla="*/ 6733450 h 6857991"/>
              <a:gd name="connsiteX220" fmla="*/ 1246220 w 12191984"/>
              <a:gd name="connsiteY220" fmla="*/ 6733450 h 6857991"/>
              <a:gd name="connsiteX221" fmla="*/ 1246220 w 12191984"/>
              <a:gd name="connsiteY221" fmla="*/ 6711768 h 6857991"/>
              <a:gd name="connsiteX222" fmla="*/ 1249220 w 12191984"/>
              <a:gd name="connsiteY222" fmla="*/ 6703101 h 6857991"/>
              <a:gd name="connsiteX223" fmla="*/ 1256801 w 12191984"/>
              <a:gd name="connsiteY223" fmla="*/ 6699665 h 6857991"/>
              <a:gd name="connsiteX224" fmla="*/ 1265670 w 12191984"/>
              <a:gd name="connsiteY224" fmla="*/ 6711768 h 6857991"/>
              <a:gd name="connsiteX225" fmla="*/ 1265670 w 12191984"/>
              <a:gd name="connsiteY225" fmla="*/ 6733450 h 6857991"/>
              <a:gd name="connsiteX226" fmla="*/ 1271779 w 12191984"/>
              <a:gd name="connsiteY226" fmla="*/ 6733450 h 6857991"/>
              <a:gd name="connsiteX227" fmla="*/ 1271786 w 12191984"/>
              <a:gd name="connsiteY227" fmla="*/ 6733450 h 6857991"/>
              <a:gd name="connsiteX228" fmla="*/ 1271786 w 12191984"/>
              <a:gd name="connsiteY228" fmla="*/ 6710211 h 6857991"/>
              <a:gd name="connsiteX229" fmla="*/ 1268470 w 12191984"/>
              <a:gd name="connsiteY229" fmla="*/ 6698568 h 6857991"/>
              <a:gd name="connsiteX230" fmla="*/ 1258893 w 12191984"/>
              <a:gd name="connsiteY230" fmla="*/ 6694536 h 6857991"/>
              <a:gd name="connsiteX231" fmla="*/ 1018137 w 12191984"/>
              <a:gd name="connsiteY231" fmla="*/ 6694536 h 6857991"/>
              <a:gd name="connsiteX232" fmla="*/ 1004948 w 12191984"/>
              <a:gd name="connsiteY232" fmla="*/ 6702113 h 6857991"/>
              <a:gd name="connsiteX233" fmla="*/ 1004797 w 12191984"/>
              <a:gd name="connsiteY233" fmla="*/ 6702113 h 6857991"/>
              <a:gd name="connsiteX234" fmla="*/ 1004797 w 12191984"/>
              <a:gd name="connsiteY234" fmla="*/ 6695427 h 6857991"/>
              <a:gd name="connsiteX235" fmla="*/ 998687 w 12191984"/>
              <a:gd name="connsiteY235" fmla="*/ 6695427 h 6857991"/>
              <a:gd name="connsiteX236" fmla="*/ 998687 w 12191984"/>
              <a:gd name="connsiteY236" fmla="*/ 6750943 h 6857991"/>
              <a:gd name="connsiteX237" fmla="*/ 1004797 w 12191984"/>
              <a:gd name="connsiteY237" fmla="*/ 6750943 h 6857991"/>
              <a:gd name="connsiteX238" fmla="*/ 1004797 w 12191984"/>
              <a:gd name="connsiteY238" fmla="*/ 6727958 h 6857991"/>
              <a:gd name="connsiteX239" fmla="*/ 1004948 w 12191984"/>
              <a:gd name="connsiteY239" fmla="*/ 6727958 h 6857991"/>
              <a:gd name="connsiteX240" fmla="*/ 1016383 w 12191984"/>
              <a:gd name="connsiteY240" fmla="*/ 6734342 h 6857991"/>
              <a:gd name="connsiteX241" fmla="*/ 1029125 w 12191984"/>
              <a:gd name="connsiteY241" fmla="*/ 6728602 h 6857991"/>
              <a:gd name="connsiteX242" fmla="*/ 1033782 w 12191984"/>
              <a:gd name="connsiteY242" fmla="*/ 6713325 h 6857991"/>
              <a:gd name="connsiteX243" fmla="*/ 1029647 w 12191984"/>
              <a:gd name="connsiteY243" fmla="*/ 6699645 h 6857991"/>
              <a:gd name="connsiteX244" fmla="*/ 1018137 w 12191984"/>
              <a:gd name="connsiteY244" fmla="*/ 6694536 h 6857991"/>
              <a:gd name="connsiteX245" fmla="*/ 519744 w 12191984"/>
              <a:gd name="connsiteY245" fmla="*/ 6694536 h 6857991"/>
              <a:gd name="connsiteX246" fmla="*/ 514323 w 12191984"/>
              <a:gd name="connsiteY246" fmla="*/ 6695242 h 6857991"/>
              <a:gd name="connsiteX247" fmla="*/ 509644 w 12191984"/>
              <a:gd name="connsiteY247" fmla="*/ 6697341 h 6857991"/>
              <a:gd name="connsiteX248" fmla="*/ 506362 w 12191984"/>
              <a:gd name="connsiteY248" fmla="*/ 6700797 h 6857991"/>
              <a:gd name="connsiteX249" fmla="*/ 505129 w 12191984"/>
              <a:gd name="connsiteY249" fmla="*/ 6705528 h 6857991"/>
              <a:gd name="connsiteX250" fmla="*/ 505783 w 12191984"/>
              <a:gd name="connsiteY250" fmla="*/ 6709354 h 6857991"/>
              <a:gd name="connsiteX251" fmla="*/ 507724 w 12191984"/>
              <a:gd name="connsiteY251" fmla="*/ 6712269 h 6857991"/>
              <a:gd name="connsiteX252" fmla="*/ 510930 w 12191984"/>
              <a:gd name="connsiteY252" fmla="*/ 6714572 h 6857991"/>
              <a:gd name="connsiteX253" fmla="*/ 515382 w 12191984"/>
              <a:gd name="connsiteY253" fmla="*/ 6716595 h 6857991"/>
              <a:gd name="connsiteX254" fmla="*/ 518788 w 12191984"/>
              <a:gd name="connsiteY254" fmla="*/ 6717953 h 6857991"/>
              <a:gd name="connsiteX255" fmla="*/ 521546 w 12191984"/>
              <a:gd name="connsiteY255" fmla="*/ 6719420 h 6857991"/>
              <a:gd name="connsiteX256" fmla="*/ 523410 w 12191984"/>
              <a:gd name="connsiteY256" fmla="*/ 6721292 h 6857991"/>
              <a:gd name="connsiteX257" fmla="*/ 524100 w 12191984"/>
              <a:gd name="connsiteY257" fmla="*/ 6723871 h 6857991"/>
              <a:gd name="connsiteX258" fmla="*/ 516050 w 12191984"/>
              <a:gd name="connsiteY258" fmla="*/ 6729219 h 6857991"/>
              <a:gd name="connsiteX259" fmla="*/ 505055 w 12191984"/>
              <a:gd name="connsiteY259" fmla="*/ 6725544 h 6857991"/>
              <a:gd name="connsiteX260" fmla="*/ 505055 w 12191984"/>
              <a:gd name="connsiteY260" fmla="*/ 6732079 h 6857991"/>
              <a:gd name="connsiteX261" fmla="*/ 515271 w 12191984"/>
              <a:gd name="connsiteY261" fmla="*/ 6734348 h 6857991"/>
              <a:gd name="connsiteX262" fmla="*/ 520969 w 12191984"/>
              <a:gd name="connsiteY262" fmla="*/ 6733676 h 6857991"/>
              <a:gd name="connsiteX263" fmla="*/ 525778 w 12191984"/>
              <a:gd name="connsiteY263" fmla="*/ 6731633 h 6857991"/>
              <a:gd name="connsiteX264" fmla="*/ 529115 w 12191984"/>
              <a:gd name="connsiteY264" fmla="*/ 6728177 h 6857991"/>
              <a:gd name="connsiteX265" fmla="*/ 530360 w 12191984"/>
              <a:gd name="connsiteY265" fmla="*/ 6723274 h 6857991"/>
              <a:gd name="connsiteX266" fmla="*/ 529596 w 12191984"/>
              <a:gd name="connsiteY266" fmla="*/ 6719304 h 6857991"/>
              <a:gd name="connsiteX267" fmla="*/ 527416 w 12191984"/>
              <a:gd name="connsiteY267" fmla="*/ 6716355 h 6857991"/>
              <a:gd name="connsiteX268" fmla="*/ 523989 w 12191984"/>
              <a:gd name="connsiteY268" fmla="*/ 6714051 h 6857991"/>
              <a:gd name="connsiteX269" fmla="*/ 519448 w 12191984"/>
              <a:gd name="connsiteY269" fmla="*/ 6712063 h 6857991"/>
              <a:gd name="connsiteX270" fmla="*/ 516056 w 12191984"/>
              <a:gd name="connsiteY270" fmla="*/ 6710691 h 6857991"/>
              <a:gd name="connsiteX271" fmla="*/ 513524 w 12191984"/>
              <a:gd name="connsiteY271" fmla="*/ 6709279 h 6857991"/>
              <a:gd name="connsiteX272" fmla="*/ 511942 w 12191984"/>
              <a:gd name="connsiteY272" fmla="*/ 6707496 h 6857991"/>
              <a:gd name="connsiteX273" fmla="*/ 511404 w 12191984"/>
              <a:gd name="connsiteY273" fmla="*/ 6705007 h 6857991"/>
              <a:gd name="connsiteX274" fmla="*/ 511942 w 12191984"/>
              <a:gd name="connsiteY274" fmla="*/ 6702833 h 6857991"/>
              <a:gd name="connsiteX275" fmla="*/ 513468 w 12191984"/>
              <a:gd name="connsiteY275" fmla="*/ 6701146 h 6857991"/>
              <a:gd name="connsiteX276" fmla="*/ 515836 w 12191984"/>
              <a:gd name="connsiteY276" fmla="*/ 6700049 h 6857991"/>
              <a:gd name="connsiteX277" fmla="*/ 518925 w 12191984"/>
              <a:gd name="connsiteY277" fmla="*/ 6699658 h 6857991"/>
              <a:gd name="connsiteX278" fmla="*/ 528613 w 12191984"/>
              <a:gd name="connsiteY278" fmla="*/ 6702408 h 6857991"/>
              <a:gd name="connsiteX279" fmla="*/ 528613 w 12191984"/>
              <a:gd name="connsiteY279" fmla="*/ 6696243 h 6857991"/>
              <a:gd name="connsiteX280" fmla="*/ 519744 w 12191984"/>
              <a:gd name="connsiteY280" fmla="*/ 6694536 h 6857991"/>
              <a:gd name="connsiteX281" fmla="*/ 382239 w 12191984"/>
              <a:gd name="connsiteY281" fmla="*/ 6694536 h 6857991"/>
              <a:gd name="connsiteX282" fmla="*/ 376818 w 12191984"/>
              <a:gd name="connsiteY282" fmla="*/ 6695242 h 6857991"/>
              <a:gd name="connsiteX283" fmla="*/ 372139 w 12191984"/>
              <a:gd name="connsiteY283" fmla="*/ 6697341 h 6857991"/>
              <a:gd name="connsiteX284" fmla="*/ 368857 w 12191984"/>
              <a:gd name="connsiteY284" fmla="*/ 6700797 h 6857991"/>
              <a:gd name="connsiteX285" fmla="*/ 367624 w 12191984"/>
              <a:gd name="connsiteY285" fmla="*/ 6705528 h 6857991"/>
              <a:gd name="connsiteX286" fmla="*/ 368279 w 12191984"/>
              <a:gd name="connsiteY286" fmla="*/ 6709354 h 6857991"/>
              <a:gd name="connsiteX287" fmla="*/ 370220 w 12191984"/>
              <a:gd name="connsiteY287" fmla="*/ 6712269 h 6857991"/>
              <a:gd name="connsiteX288" fmla="*/ 373425 w 12191984"/>
              <a:gd name="connsiteY288" fmla="*/ 6714572 h 6857991"/>
              <a:gd name="connsiteX289" fmla="*/ 377877 w 12191984"/>
              <a:gd name="connsiteY289" fmla="*/ 6716595 h 6857991"/>
              <a:gd name="connsiteX290" fmla="*/ 381283 w 12191984"/>
              <a:gd name="connsiteY290" fmla="*/ 6717953 h 6857991"/>
              <a:gd name="connsiteX291" fmla="*/ 384042 w 12191984"/>
              <a:gd name="connsiteY291" fmla="*/ 6719420 h 6857991"/>
              <a:gd name="connsiteX292" fmla="*/ 385906 w 12191984"/>
              <a:gd name="connsiteY292" fmla="*/ 6721292 h 6857991"/>
              <a:gd name="connsiteX293" fmla="*/ 386595 w 12191984"/>
              <a:gd name="connsiteY293" fmla="*/ 6723871 h 6857991"/>
              <a:gd name="connsiteX294" fmla="*/ 378545 w 12191984"/>
              <a:gd name="connsiteY294" fmla="*/ 6729219 h 6857991"/>
              <a:gd name="connsiteX295" fmla="*/ 367550 w 12191984"/>
              <a:gd name="connsiteY295" fmla="*/ 6725544 h 6857991"/>
              <a:gd name="connsiteX296" fmla="*/ 367550 w 12191984"/>
              <a:gd name="connsiteY296" fmla="*/ 6732079 h 6857991"/>
              <a:gd name="connsiteX297" fmla="*/ 377766 w 12191984"/>
              <a:gd name="connsiteY297" fmla="*/ 6734348 h 6857991"/>
              <a:gd name="connsiteX298" fmla="*/ 383464 w 12191984"/>
              <a:gd name="connsiteY298" fmla="*/ 6733676 h 6857991"/>
              <a:gd name="connsiteX299" fmla="*/ 388273 w 12191984"/>
              <a:gd name="connsiteY299" fmla="*/ 6731633 h 6857991"/>
              <a:gd name="connsiteX300" fmla="*/ 391608 w 12191984"/>
              <a:gd name="connsiteY300" fmla="*/ 6728177 h 6857991"/>
              <a:gd name="connsiteX301" fmla="*/ 392855 w 12191984"/>
              <a:gd name="connsiteY301" fmla="*/ 6723274 h 6857991"/>
              <a:gd name="connsiteX302" fmla="*/ 392091 w 12191984"/>
              <a:gd name="connsiteY302" fmla="*/ 6719304 h 6857991"/>
              <a:gd name="connsiteX303" fmla="*/ 389911 w 12191984"/>
              <a:gd name="connsiteY303" fmla="*/ 6716355 h 6857991"/>
              <a:gd name="connsiteX304" fmla="*/ 386484 w 12191984"/>
              <a:gd name="connsiteY304" fmla="*/ 6714051 h 6857991"/>
              <a:gd name="connsiteX305" fmla="*/ 381942 w 12191984"/>
              <a:gd name="connsiteY305" fmla="*/ 6712063 h 6857991"/>
              <a:gd name="connsiteX306" fmla="*/ 378551 w 12191984"/>
              <a:gd name="connsiteY306" fmla="*/ 6710691 h 6857991"/>
              <a:gd name="connsiteX307" fmla="*/ 376019 w 12191984"/>
              <a:gd name="connsiteY307" fmla="*/ 6709279 h 6857991"/>
              <a:gd name="connsiteX308" fmla="*/ 374437 w 12191984"/>
              <a:gd name="connsiteY308" fmla="*/ 6707496 h 6857991"/>
              <a:gd name="connsiteX309" fmla="*/ 373900 w 12191984"/>
              <a:gd name="connsiteY309" fmla="*/ 6705007 h 6857991"/>
              <a:gd name="connsiteX310" fmla="*/ 374437 w 12191984"/>
              <a:gd name="connsiteY310" fmla="*/ 6702833 h 6857991"/>
              <a:gd name="connsiteX311" fmla="*/ 375964 w 12191984"/>
              <a:gd name="connsiteY311" fmla="*/ 6701146 h 6857991"/>
              <a:gd name="connsiteX312" fmla="*/ 378331 w 12191984"/>
              <a:gd name="connsiteY312" fmla="*/ 6700049 h 6857991"/>
              <a:gd name="connsiteX313" fmla="*/ 381420 w 12191984"/>
              <a:gd name="connsiteY313" fmla="*/ 6699658 h 6857991"/>
              <a:gd name="connsiteX314" fmla="*/ 391108 w 12191984"/>
              <a:gd name="connsiteY314" fmla="*/ 6702408 h 6857991"/>
              <a:gd name="connsiteX315" fmla="*/ 391108 w 12191984"/>
              <a:gd name="connsiteY315" fmla="*/ 6696243 h 6857991"/>
              <a:gd name="connsiteX316" fmla="*/ 382239 w 12191984"/>
              <a:gd name="connsiteY316" fmla="*/ 6694536 h 6857991"/>
              <a:gd name="connsiteX317" fmla="*/ 1127167 w 12191984"/>
              <a:gd name="connsiteY317" fmla="*/ 6694529 h 6857991"/>
              <a:gd name="connsiteX318" fmla="*/ 1114204 w 12191984"/>
              <a:gd name="connsiteY318" fmla="*/ 6698095 h 6857991"/>
              <a:gd name="connsiteX319" fmla="*/ 1114204 w 12191984"/>
              <a:gd name="connsiteY319" fmla="*/ 6704335 h 6857991"/>
              <a:gd name="connsiteX320" fmla="*/ 1126650 w 12191984"/>
              <a:gd name="connsiteY320" fmla="*/ 6699658 h 6857991"/>
              <a:gd name="connsiteX321" fmla="*/ 1134514 w 12191984"/>
              <a:gd name="connsiteY321" fmla="*/ 6709347 h 6857991"/>
              <a:gd name="connsiteX322" fmla="*/ 1123080 w 12191984"/>
              <a:gd name="connsiteY322" fmla="*/ 6710945 h 6857991"/>
              <a:gd name="connsiteX323" fmla="*/ 1110489 w 12191984"/>
              <a:gd name="connsiteY323" fmla="*/ 6723349 h 6857991"/>
              <a:gd name="connsiteX324" fmla="*/ 1113709 w 12191984"/>
              <a:gd name="connsiteY324" fmla="*/ 6731331 h 6857991"/>
              <a:gd name="connsiteX325" fmla="*/ 1122633 w 12191984"/>
              <a:gd name="connsiteY325" fmla="*/ 6734341 h 6857991"/>
              <a:gd name="connsiteX326" fmla="*/ 1134370 w 12191984"/>
              <a:gd name="connsiteY326" fmla="*/ 6727512 h 6857991"/>
              <a:gd name="connsiteX327" fmla="*/ 1134521 w 12191984"/>
              <a:gd name="connsiteY327" fmla="*/ 6727512 h 6857991"/>
              <a:gd name="connsiteX328" fmla="*/ 1134521 w 12191984"/>
              <a:gd name="connsiteY328" fmla="*/ 6733450 h 6857991"/>
              <a:gd name="connsiteX329" fmla="*/ 1140617 w 12191984"/>
              <a:gd name="connsiteY329" fmla="*/ 6733450 h 6857991"/>
              <a:gd name="connsiteX330" fmla="*/ 1140617 w 12191984"/>
              <a:gd name="connsiteY330" fmla="*/ 6708716 h 6857991"/>
              <a:gd name="connsiteX331" fmla="*/ 1127167 w 12191984"/>
              <a:gd name="connsiteY331" fmla="*/ 6694529 h 6857991"/>
              <a:gd name="connsiteX332" fmla="*/ 217997 w 12191984"/>
              <a:gd name="connsiteY332" fmla="*/ 6689860 h 6857991"/>
              <a:gd name="connsiteX333" fmla="*/ 205104 w 12191984"/>
              <a:gd name="connsiteY333" fmla="*/ 6694687 h 6857991"/>
              <a:gd name="connsiteX334" fmla="*/ 200150 w 12191984"/>
              <a:gd name="connsiteY334" fmla="*/ 6707606 h 6857991"/>
              <a:gd name="connsiteX335" fmla="*/ 204994 w 12191984"/>
              <a:gd name="connsiteY335" fmla="*/ 6719229 h 6857991"/>
              <a:gd name="connsiteX336" fmla="*/ 216993 w 12191984"/>
              <a:gd name="connsiteY336" fmla="*/ 6723871 h 6857991"/>
              <a:gd name="connsiteX337" fmla="*/ 226233 w 12191984"/>
              <a:gd name="connsiteY337" fmla="*/ 6721306 h 6857991"/>
              <a:gd name="connsiteX338" fmla="*/ 226233 w 12191984"/>
              <a:gd name="connsiteY338" fmla="*/ 6716246 h 6857991"/>
              <a:gd name="connsiteX339" fmla="*/ 217812 w 12191984"/>
              <a:gd name="connsiteY339" fmla="*/ 6719140 h 6857991"/>
              <a:gd name="connsiteX340" fmla="*/ 208964 w 12191984"/>
              <a:gd name="connsiteY340" fmla="*/ 6715834 h 6857991"/>
              <a:gd name="connsiteX341" fmla="*/ 205482 w 12191984"/>
              <a:gd name="connsiteY341" fmla="*/ 6707037 h 6857991"/>
              <a:gd name="connsiteX342" fmla="*/ 208888 w 12191984"/>
              <a:gd name="connsiteY342" fmla="*/ 6698054 h 6857991"/>
              <a:gd name="connsiteX343" fmla="*/ 217550 w 12191984"/>
              <a:gd name="connsiteY343" fmla="*/ 6694715 h 6857991"/>
              <a:gd name="connsiteX344" fmla="*/ 226081 w 12191984"/>
              <a:gd name="connsiteY344" fmla="*/ 6697389 h 6857991"/>
              <a:gd name="connsiteX345" fmla="*/ 226081 w 12191984"/>
              <a:gd name="connsiteY345" fmla="*/ 6691828 h 6857991"/>
              <a:gd name="connsiteX346" fmla="*/ 217997 w 12191984"/>
              <a:gd name="connsiteY346" fmla="*/ 6689860 h 6857991"/>
              <a:gd name="connsiteX347" fmla="*/ 1159613 w 12191984"/>
              <a:gd name="connsiteY347" fmla="*/ 6684243 h 6857991"/>
              <a:gd name="connsiteX348" fmla="*/ 1153503 w 12191984"/>
              <a:gd name="connsiteY348" fmla="*/ 6686211 h 6857991"/>
              <a:gd name="connsiteX349" fmla="*/ 1153503 w 12191984"/>
              <a:gd name="connsiteY349" fmla="*/ 6695496 h 6857991"/>
              <a:gd name="connsiteX350" fmla="*/ 1146947 w 12191984"/>
              <a:gd name="connsiteY350" fmla="*/ 6695496 h 6857991"/>
              <a:gd name="connsiteX351" fmla="*/ 1146947 w 12191984"/>
              <a:gd name="connsiteY351" fmla="*/ 6700693 h 6857991"/>
              <a:gd name="connsiteX352" fmla="*/ 1153503 w 12191984"/>
              <a:gd name="connsiteY352" fmla="*/ 6700693 h 6857991"/>
              <a:gd name="connsiteX353" fmla="*/ 1153503 w 12191984"/>
              <a:gd name="connsiteY353" fmla="*/ 6723198 h 6857991"/>
              <a:gd name="connsiteX354" fmla="*/ 1163528 w 12191984"/>
              <a:gd name="connsiteY354" fmla="*/ 6734334 h 6857991"/>
              <a:gd name="connsiteX355" fmla="*/ 1169231 w 12191984"/>
              <a:gd name="connsiteY355" fmla="*/ 6733148 h 6857991"/>
              <a:gd name="connsiteX356" fmla="*/ 1169231 w 12191984"/>
              <a:gd name="connsiteY356" fmla="*/ 6727950 h 6857991"/>
              <a:gd name="connsiteX357" fmla="*/ 1165241 w 12191984"/>
              <a:gd name="connsiteY357" fmla="*/ 6729212 h 6857991"/>
              <a:gd name="connsiteX358" fmla="*/ 1160920 w 12191984"/>
              <a:gd name="connsiteY358" fmla="*/ 6727580 h 6857991"/>
              <a:gd name="connsiteX359" fmla="*/ 1159613 w 12191984"/>
              <a:gd name="connsiteY359" fmla="*/ 6722122 h 6857991"/>
              <a:gd name="connsiteX360" fmla="*/ 1159613 w 12191984"/>
              <a:gd name="connsiteY360" fmla="*/ 6700693 h 6857991"/>
              <a:gd name="connsiteX361" fmla="*/ 1169224 w 12191984"/>
              <a:gd name="connsiteY361" fmla="*/ 6700693 h 6857991"/>
              <a:gd name="connsiteX362" fmla="*/ 1169224 w 12191984"/>
              <a:gd name="connsiteY362" fmla="*/ 6695496 h 6857991"/>
              <a:gd name="connsiteX363" fmla="*/ 1159613 w 12191984"/>
              <a:gd name="connsiteY363" fmla="*/ 6695496 h 6857991"/>
              <a:gd name="connsiteX364" fmla="*/ 761187 w 12191984"/>
              <a:gd name="connsiteY364" fmla="*/ 6684243 h 6857991"/>
              <a:gd name="connsiteX365" fmla="*/ 755076 w 12191984"/>
              <a:gd name="connsiteY365" fmla="*/ 6686211 h 6857991"/>
              <a:gd name="connsiteX366" fmla="*/ 755076 w 12191984"/>
              <a:gd name="connsiteY366" fmla="*/ 6695496 h 6857991"/>
              <a:gd name="connsiteX367" fmla="*/ 748520 w 12191984"/>
              <a:gd name="connsiteY367" fmla="*/ 6695496 h 6857991"/>
              <a:gd name="connsiteX368" fmla="*/ 748520 w 12191984"/>
              <a:gd name="connsiteY368" fmla="*/ 6700693 h 6857991"/>
              <a:gd name="connsiteX369" fmla="*/ 755076 w 12191984"/>
              <a:gd name="connsiteY369" fmla="*/ 6700693 h 6857991"/>
              <a:gd name="connsiteX370" fmla="*/ 755076 w 12191984"/>
              <a:gd name="connsiteY370" fmla="*/ 6723198 h 6857991"/>
              <a:gd name="connsiteX371" fmla="*/ 765101 w 12191984"/>
              <a:gd name="connsiteY371" fmla="*/ 6734334 h 6857991"/>
              <a:gd name="connsiteX372" fmla="*/ 770804 w 12191984"/>
              <a:gd name="connsiteY372" fmla="*/ 6733148 h 6857991"/>
              <a:gd name="connsiteX373" fmla="*/ 770804 w 12191984"/>
              <a:gd name="connsiteY373" fmla="*/ 6727950 h 6857991"/>
              <a:gd name="connsiteX374" fmla="*/ 766814 w 12191984"/>
              <a:gd name="connsiteY374" fmla="*/ 6729212 h 6857991"/>
              <a:gd name="connsiteX375" fmla="*/ 762493 w 12191984"/>
              <a:gd name="connsiteY375" fmla="*/ 6727580 h 6857991"/>
              <a:gd name="connsiteX376" fmla="*/ 761187 w 12191984"/>
              <a:gd name="connsiteY376" fmla="*/ 6722122 h 6857991"/>
              <a:gd name="connsiteX377" fmla="*/ 761187 w 12191984"/>
              <a:gd name="connsiteY377" fmla="*/ 6700693 h 6857991"/>
              <a:gd name="connsiteX378" fmla="*/ 770797 w 12191984"/>
              <a:gd name="connsiteY378" fmla="*/ 6700693 h 6857991"/>
              <a:gd name="connsiteX379" fmla="*/ 770797 w 12191984"/>
              <a:gd name="connsiteY379" fmla="*/ 6695496 h 6857991"/>
              <a:gd name="connsiteX380" fmla="*/ 761187 w 12191984"/>
              <a:gd name="connsiteY380" fmla="*/ 6695496 h 6857991"/>
              <a:gd name="connsiteX381" fmla="*/ 352007 w 12191984"/>
              <a:gd name="connsiteY381" fmla="*/ 6684243 h 6857991"/>
              <a:gd name="connsiteX382" fmla="*/ 345898 w 12191984"/>
              <a:gd name="connsiteY382" fmla="*/ 6686211 h 6857991"/>
              <a:gd name="connsiteX383" fmla="*/ 345898 w 12191984"/>
              <a:gd name="connsiteY383" fmla="*/ 6695496 h 6857991"/>
              <a:gd name="connsiteX384" fmla="*/ 339341 w 12191984"/>
              <a:gd name="connsiteY384" fmla="*/ 6695496 h 6857991"/>
              <a:gd name="connsiteX385" fmla="*/ 339341 w 12191984"/>
              <a:gd name="connsiteY385" fmla="*/ 6700693 h 6857991"/>
              <a:gd name="connsiteX386" fmla="*/ 345898 w 12191984"/>
              <a:gd name="connsiteY386" fmla="*/ 6700693 h 6857991"/>
              <a:gd name="connsiteX387" fmla="*/ 345898 w 12191984"/>
              <a:gd name="connsiteY387" fmla="*/ 6723198 h 6857991"/>
              <a:gd name="connsiteX388" fmla="*/ 355922 w 12191984"/>
              <a:gd name="connsiteY388" fmla="*/ 6734334 h 6857991"/>
              <a:gd name="connsiteX389" fmla="*/ 361624 w 12191984"/>
              <a:gd name="connsiteY389" fmla="*/ 6733148 h 6857991"/>
              <a:gd name="connsiteX390" fmla="*/ 361624 w 12191984"/>
              <a:gd name="connsiteY390" fmla="*/ 6727950 h 6857991"/>
              <a:gd name="connsiteX391" fmla="*/ 357635 w 12191984"/>
              <a:gd name="connsiteY391" fmla="*/ 6729212 h 6857991"/>
              <a:gd name="connsiteX392" fmla="*/ 353314 w 12191984"/>
              <a:gd name="connsiteY392" fmla="*/ 6727580 h 6857991"/>
              <a:gd name="connsiteX393" fmla="*/ 352007 w 12191984"/>
              <a:gd name="connsiteY393" fmla="*/ 6722122 h 6857991"/>
              <a:gd name="connsiteX394" fmla="*/ 352007 w 12191984"/>
              <a:gd name="connsiteY394" fmla="*/ 6700693 h 6857991"/>
              <a:gd name="connsiteX395" fmla="*/ 361618 w 12191984"/>
              <a:gd name="connsiteY395" fmla="*/ 6700693 h 6857991"/>
              <a:gd name="connsiteX396" fmla="*/ 361618 w 12191984"/>
              <a:gd name="connsiteY396" fmla="*/ 6695496 h 6857991"/>
              <a:gd name="connsiteX397" fmla="*/ 352007 w 12191984"/>
              <a:gd name="connsiteY397" fmla="*/ 6695496 h 6857991"/>
              <a:gd name="connsiteX398" fmla="*/ 216133 w 12191984"/>
              <a:gd name="connsiteY398" fmla="*/ 6682317 h 6857991"/>
              <a:gd name="connsiteX399" fmla="*/ 233546 w 12191984"/>
              <a:gd name="connsiteY399" fmla="*/ 6689524 h 6857991"/>
              <a:gd name="connsiteX400" fmla="*/ 240757 w 12191984"/>
              <a:gd name="connsiteY400" fmla="*/ 6706900 h 6857991"/>
              <a:gd name="connsiteX401" fmla="*/ 233546 w 12191984"/>
              <a:gd name="connsiteY401" fmla="*/ 6724262 h 6857991"/>
              <a:gd name="connsiteX402" fmla="*/ 216133 w 12191984"/>
              <a:gd name="connsiteY402" fmla="*/ 6731448 h 6857991"/>
              <a:gd name="connsiteX403" fmla="*/ 198698 w 12191984"/>
              <a:gd name="connsiteY403" fmla="*/ 6724262 h 6857991"/>
              <a:gd name="connsiteX404" fmla="*/ 191474 w 12191984"/>
              <a:gd name="connsiteY404" fmla="*/ 6706900 h 6857991"/>
              <a:gd name="connsiteX405" fmla="*/ 198698 w 12191984"/>
              <a:gd name="connsiteY405" fmla="*/ 6689524 h 6857991"/>
              <a:gd name="connsiteX406" fmla="*/ 216133 w 12191984"/>
              <a:gd name="connsiteY406" fmla="*/ 6682317 h 6857991"/>
              <a:gd name="connsiteX407" fmla="*/ 622483 w 12191984"/>
              <a:gd name="connsiteY407" fmla="*/ 6680273 h 6857991"/>
              <a:gd name="connsiteX408" fmla="*/ 622483 w 12191984"/>
              <a:gd name="connsiteY408" fmla="*/ 6733519 h 6857991"/>
              <a:gd name="connsiteX409" fmla="*/ 650795 w 12191984"/>
              <a:gd name="connsiteY409" fmla="*/ 6733519 h 6857991"/>
              <a:gd name="connsiteX410" fmla="*/ 650803 w 12191984"/>
              <a:gd name="connsiteY410" fmla="*/ 6733519 h 6857991"/>
              <a:gd name="connsiteX411" fmla="*/ 650803 w 12191984"/>
              <a:gd name="connsiteY411" fmla="*/ 6727875 h 6857991"/>
              <a:gd name="connsiteX412" fmla="*/ 628744 w 12191984"/>
              <a:gd name="connsiteY412" fmla="*/ 6727875 h 6857991"/>
              <a:gd name="connsiteX413" fmla="*/ 628744 w 12191984"/>
              <a:gd name="connsiteY413" fmla="*/ 6709237 h 6857991"/>
              <a:gd name="connsiteX414" fmla="*/ 648043 w 12191984"/>
              <a:gd name="connsiteY414" fmla="*/ 6709237 h 6857991"/>
              <a:gd name="connsiteX415" fmla="*/ 648043 w 12191984"/>
              <a:gd name="connsiteY415" fmla="*/ 6703628 h 6857991"/>
              <a:gd name="connsiteX416" fmla="*/ 628744 w 12191984"/>
              <a:gd name="connsiteY416" fmla="*/ 6703628 h 6857991"/>
              <a:gd name="connsiteX417" fmla="*/ 628744 w 12191984"/>
              <a:gd name="connsiteY417" fmla="*/ 6685916 h 6857991"/>
              <a:gd name="connsiteX418" fmla="*/ 649605 w 12191984"/>
              <a:gd name="connsiteY418" fmla="*/ 6685916 h 6857991"/>
              <a:gd name="connsiteX419" fmla="*/ 649605 w 12191984"/>
              <a:gd name="connsiteY419" fmla="*/ 6680273 h 6857991"/>
              <a:gd name="connsiteX420" fmla="*/ 257757 w 12191984"/>
              <a:gd name="connsiteY420" fmla="*/ 6680273 h 6857991"/>
              <a:gd name="connsiteX421" fmla="*/ 257757 w 12191984"/>
              <a:gd name="connsiteY421" fmla="*/ 6733519 h 6857991"/>
              <a:gd name="connsiteX422" fmla="*/ 263791 w 12191984"/>
              <a:gd name="connsiteY422" fmla="*/ 6733519 h 6857991"/>
              <a:gd name="connsiteX423" fmla="*/ 263791 w 12191984"/>
              <a:gd name="connsiteY423" fmla="*/ 6697875 h 6857991"/>
              <a:gd name="connsiteX424" fmla="*/ 263495 w 12191984"/>
              <a:gd name="connsiteY424" fmla="*/ 6687439 h 6857991"/>
              <a:gd name="connsiteX425" fmla="*/ 263647 w 12191984"/>
              <a:gd name="connsiteY425" fmla="*/ 6687439 h 6857991"/>
              <a:gd name="connsiteX426" fmla="*/ 265249 w 12191984"/>
              <a:gd name="connsiteY426" fmla="*/ 6692897 h 6857991"/>
              <a:gd name="connsiteX427" fmla="*/ 283468 w 12191984"/>
              <a:gd name="connsiteY427" fmla="*/ 6733519 h 6857991"/>
              <a:gd name="connsiteX428" fmla="*/ 286523 w 12191984"/>
              <a:gd name="connsiteY428" fmla="*/ 6733519 h 6857991"/>
              <a:gd name="connsiteX429" fmla="*/ 304776 w 12191984"/>
              <a:gd name="connsiteY429" fmla="*/ 6692602 h 6857991"/>
              <a:gd name="connsiteX430" fmla="*/ 306379 w 12191984"/>
              <a:gd name="connsiteY430" fmla="*/ 6687439 h 6857991"/>
              <a:gd name="connsiteX431" fmla="*/ 306530 w 12191984"/>
              <a:gd name="connsiteY431" fmla="*/ 6687439 h 6857991"/>
              <a:gd name="connsiteX432" fmla="*/ 306007 w 12191984"/>
              <a:gd name="connsiteY432" fmla="*/ 6697800 h 6857991"/>
              <a:gd name="connsiteX433" fmla="*/ 306007 w 12191984"/>
              <a:gd name="connsiteY433" fmla="*/ 6733519 h 6857991"/>
              <a:gd name="connsiteX434" fmla="*/ 312227 w 12191984"/>
              <a:gd name="connsiteY434" fmla="*/ 6733519 h 6857991"/>
              <a:gd name="connsiteX435" fmla="*/ 312227 w 12191984"/>
              <a:gd name="connsiteY435" fmla="*/ 6680273 h 6857991"/>
              <a:gd name="connsiteX436" fmla="*/ 304404 w 12191984"/>
              <a:gd name="connsiteY436" fmla="*/ 6680273 h 6857991"/>
              <a:gd name="connsiteX437" fmla="*/ 287679 w 12191984"/>
              <a:gd name="connsiteY437" fmla="*/ 6717253 h 6857991"/>
              <a:gd name="connsiteX438" fmla="*/ 285106 w 12191984"/>
              <a:gd name="connsiteY438" fmla="*/ 6723788 h 6857991"/>
              <a:gd name="connsiteX439" fmla="*/ 284878 w 12191984"/>
              <a:gd name="connsiteY439" fmla="*/ 6723788 h 6857991"/>
              <a:gd name="connsiteX440" fmla="*/ 282423 w 12191984"/>
              <a:gd name="connsiteY440" fmla="*/ 6717404 h 6857991"/>
              <a:gd name="connsiteX441" fmla="*/ 266027 w 12191984"/>
              <a:gd name="connsiteY441" fmla="*/ 6680273 h 6857991"/>
              <a:gd name="connsiteX442" fmla="*/ 905738 w 12191984"/>
              <a:gd name="connsiteY442" fmla="*/ 6679375 h 6857991"/>
              <a:gd name="connsiteX443" fmla="*/ 886178 w 12191984"/>
              <a:gd name="connsiteY443" fmla="*/ 6687247 h 6857991"/>
              <a:gd name="connsiteX444" fmla="*/ 878465 w 12191984"/>
              <a:gd name="connsiteY444" fmla="*/ 6707894 h 6857991"/>
              <a:gd name="connsiteX445" fmla="*/ 885318 w 12191984"/>
              <a:gd name="connsiteY445" fmla="*/ 6727094 h 6857991"/>
              <a:gd name="connsiteX446" fmla="*/ 903571 w 12191984"/>
              <a:gd name="connsiteY446" fmla="*/ 6734410 h 6857991"/>
              <a:gd name="connsiteX447" fmla="*/ 918321 w 12191984"/>
              <a:gd name="connsiteY447" fmla="*/ 6731290 h 6857991"/>
              <a:gd name="connsiteX448" fmla="*/ 918328 w 12191984"/>
              <a:gd name="connsiteY448" fmla="*/ 6731290 h 6857991"/>
              <a:gd name="connsiteX449" fmla="*/ 918328 w 12191984"/>
              <a:gd name="connsiteY449" fmla="*/ 6725229 h 6857991"/>
              <a:gd name="connsiteX450" fmla="*/ 904396 w 12191984"/>
              <a:gd name="connsiteY450" fmla="*/ 6728794 h 6857991"/>
              <a:gd name="connsiteX451" fmla="*/ 890368 w 12191984"/>
              <a:gd name="connsiteY451" fmla="*/ 6723021 h 6857991"/>
              <a:gd name="connsiteX452" fmla="*/ 885022 w 12191984"/>
              <a:gd name="connsiteY452" fmla="*/ 6707517 h 6857991"/>
              <a:gd name="connsiteX453" fmla="*/ 890739 w 12191984"/>
              <a:gd name="connsiteY453" fmla="*/ 6691142 h 6857991"/>
              <a:gd name="connsiteX454" fmla="*/ 905662 w 12191984"/>
              <a:gd name="connsiteY454" fmla="*/ 6685018 h 6857991"/>
              <a:gd name="connsiteX455" fmla="*/ 918328 w 12191984"/>
              <a:gd name="connsiteY455" fmla="*/ 6688214 h 6857991"/>
              <a:gd name="connsiteX456" fmla="*/ 918328 w 12191984"/>
              <a:gd name="connsiteY456" fmla="*/ 6681569 h 6857991"/>
              <a:gd name="connsiteX457" fmla="*/ 905738 w 12191984"/>
              <a:gd name="connsiteY457" fmla="*/ 6679375 h 6857991"/>
              <a:gd name="connsiteX458" fmla="*/ 216140 w 12191984"/>
              <a:gd name="connsiteY458" fmla="*/ 6679046 h 6857991"/>
              <a:gd name="connsiteX459" fmla="*/ 196373 w 12191984"/>
              <a:gd name="connsiteY459" fmla="*/ 6687199 h 6857991"/>
              <a:gd name="connsiteX460" fmla="*/ 188192 w 12191984"/>
              <a:gd name="connsiteY460" fmla="*/ 6706900 h 6857991"/>
              <a:gd name="connsiteX461" fmla="*/ 196366 w 12191984"/>
              <a:gd name="connsiteY461" fmla="*/ 6726593 h 6857991"/>
              <a:gd name="connsiteX462" fmla="*/ 216133 w 12191984"/>
              <a:gd name="connsiteY462" fmla="*/ 6734746 h 6857991"/>
              <a:gd name="connsiteX463" fmla="*/ 235865 w 12191984"/>
              <a:gd name="connsiteY463" fmla="*/ 6726600 h 6857991"/>
              <a:gd name="connsiteX464" fmla="*/ 244045 w 12191984"/>
              <a:gd name="connsiteY464" fmla="*/ 6706900 h 6857991"/>
              <a:gd name="connsiteX465" fmla="*/ 235865 w 12191984"/>
              <a:gd name="connsiteY465" fmla="*/ 6687199 h 6857991"/>
              <a:gd name="connsiteX466" fmla="*/ 216140 w 12191984"/>
              <a:gd name="connsiteY466" fmla="*/ 6679046 h 6857991"/>
              <a:gd name="connsiteX467" fmla="*/ 1180590 w 12191984"/>
              <a:gd name="connsiteY467" fmla="*/ 6677935 h 6857991"/>
              <a:gd name="connsiteX468" fmla="*/ 1177796 w 12191984"/>
              <a:gd name="connsiteY468" fmla="*/ 6679066 h 6857991"/>
              <a:gd name="connsiteX469" fmla="*/ 1176640 w 12191984"/>
              <a:gd name="connsiteY469" fmla="*/ 6681905 h 6857991"/>
              <a:gd name="connsiteX470" fmla="*/ 1177796 w 12191984"/>
              <a:gd name="connsiteY470" fmla="*/ 6684730 h 6857991"/>
              <a:gd name="connsiteX471" fmla="*/ 1180590 w 12191984"/>
              <a:gd name="connsiteY471" fmla="*/ 6685841 h 6857991"/>
              <a:gd name="connsiteX472" fmla="*/ 1183439 w 12191984"/>
              <a:gd name="connsiteY472" fmla="*/ 6684689 h 6857991"/>
              <a:gd name="connsiteX473" fmla="*/ 1184615 w 12191984"/>
              <a:gd name="connsiteY473" fmla="*/ 6681905 h 6857991"/>
              <a:gd name="connsiteX474" fmla="*/ 1183439 w 12191984"/>
              <a:gd name="connsiteY474" fmla="*/ 6679066 h 6857991"/>
              <a:gd name="connsiteX475" fmla="*/ 1180590 w 12191984"/>
              <a:gd name="connsiteY475" fmla="*/ 6677935 h 6857991"/>
              <a:gd name="connsiteX476" fmla="*/ 808165 w 12191984"/>
              <a:gd name="connsiteY476" fmla="*/ 6677935 h 6857991"/>
              <a:gd name="connsiteX477" fmla="*/ 805370 w 12191984"/>
              <a:gd name="connsiteY477" fmla="*/ 6679066 h 6857991"/>
              <a:gd name="connsiteX478" fmla="*/ 804214 w 12191984"/>
              <a:gd name="connsiteY478" fmla="*/ 6681905 h 6857991"/>
              <a:gd name="connsiteX479" fmla="*/ 805370 w 12191984"/>
              <a:gd name="connsiteY479" fmla="*/ 6684730 h 6857991"/>
              <a:gd name="connsiteX480" fmla="*/ 808165 w 12191984"/>
              <a:gd name="connsiteY480" fmla="*/ 6685841 h 6857991"/>
              <a:gd name="connsiteX481" fmla="*/ 811012 w 12191984"/>
              <a:gd name="connsiteY481" fmla="*/ 6684689 h 6857991"/>
              <a:gd name="connsiteX482" fmla="*/ 812188 w 12191984"/>
              <a:gd name="connsiteY482" fmla="*/ 6681905 h 6857991"/>
              <a:gd name="connsiteX483" fmla="*/ 811012 w 12191984"/>
              <a:gd name="connsiteY483" fmla="*/ 6679066 h 6857991"/>
              <a:gd name="connsiteX484" fmla="*/ 808165 w 12191984"/>
              <a:gd name="connsiteY484" fmla="*/ 6677935 h 6857991"/>
              <a:gd name="connsiteX485" fmla="*/ 585359 w 12191984"/>
              <a:gd name="connsiteY485" fmla="*/ 6677935 h 6857991"/>
              <a:gd name="connsiteX486" fmla="*/ 582565 w 12191984"/>
              <a:gd name="connsiteY486" fmla="*/ 6679066 h 6857991"/>
              <a:gd name="connsiteX487" fmla="*/ 581409 w 12191984"/>
              <a:gd name="connsiteY487" fmla="*/ 6681905 h 6857991"/>
              <a:gd name="connsiteX488" fmla="*/ 582565 w 12191984"/>
              <a:gd name="connsiteY488" fmla="*/ 6684730 h 6857991"/>
              <a:gd name="connsiteX489" fmla="*/ 585359 w 12191984"/>
              <a:gd name="connsiteY489" fmla="*/ 6685841 h 6857991"/>
              <a:gd name="connsiteX490" fmla="*/ 588208 w 12191984"/>
              <a:gd name="connsiteY490" fmla="*/ 6684689 h 6857991"/>
              <a:gd name="connsiteX491" fmla="*/ 589384 w 12191984"/>
              <a:gd name="connsiteY491" fmla="*/ 6681905 h 6857991"/>
              <a:gd name="connsiteX492" fmla="*/ 588208 w 12191984"/>
              <a:gd name="connsiteY492" fmla="*/ 6679066 h 6857991"/>
              <a:gd name="connsiteX493" fmla="*/ 585359 w 12191984"/>
              <a:gd name="connsiteY493" fmla="*/ 6677935 h 6857991"/>
              <a:gd name="connsiteX494" fmla="*/ 492169 w 12191984"/>
              <a:gd name="connsiteY494" fmla="*/ 6677935 h 6857991"/>
              <a:gd name="connsiteX495" fmla="*/ 489376 w 12191984"/>
              <a:gd name="connsiteY495" fmla="*/ 6679066 h 6857991"/>
              <a:gd name="connsiteX496" fmla="*/ 488220 w 12191984"/>
              <a:gd name="connsiteY496" fmla="*/ 6681905 h 6857991"/>
              <a:gd name="connsiteX497" fmla="*/ 489376 w 12191984"/>
              <a:gd name="connsiteY497" fmla="*/ 6684730 h 6857991"/>
              <a:gd name="connsiteX498" fmla="*/ 492169 w 12191984"/>
              <a:gd name="connsiteY498" fmla="*/ 6685841 h 6857991"/>
              <a:gd name="connsiteX499" fmla="*/ 495018 w 12191984"/>
              <a:gd name="connsiteY499" fmla="*/ 6684689 h 6857991"/>
              <a:gd name="connsiteX500" fmla="*/ 496194 w 12191984"/>
              <a:gd name="connsiteY500" fmla="*/ 6681905 h 6857991"/>
              <a:gd name="connsiteX501" fmla="*/ 495018 w 12191984"/>
              <a:gd name="connsiteY501" fmla="*/ 6679066 h 6857991"/>
              <a:gd name="connsiteX502" fmla="*/ 492169 w 12191984"/>
              <a:gd name="connsiteY502" fmla="*/ 6677935 h 6857991"/>
              <a:gd name="connsiteX503" fmla="*/ 328732 w 12191984"/>
              <a:gd name="connsiteY503" fmla="*/ 6677935 h 6857991"/>
              <a:gd name="connsiteX504" fmla="*/ 325939 w 12191984"/>
              <a:gd name="connsiteY504" fmla="*/ 6679066 h 6857991"/>
              <a:gd name="connsiteX505" fmla="*/ 324783 w 12191984"/>
              <a:gd name="connsiteY505" fmla="*/ 6681905 h 6857991"/>
              <a:gd name="connsiteX506" fmla="*/ 325939 w 12191984"/>
              <a:gd name="connsiteY506" fmla="*/ 6684730 h 6857991"/>
              <a:gd name="connsiteX507" fmla="*/ 328732 w 12191984"/>
              <a:gd name="connsiteY507" fmla="*/ 6685841 h 6857991"/>
              <a:gd name="connsiteX508" fmla="*/ 331581 w 12191984"/>
              <a:gd name="connsiteY508" fmla="*/ 6684689 h 6857991"/>
              <a:gd name="connsiteX509" fmla="*/ 332757 w 12191984"/>
              <a:gd name="connsiteY509" fmla="*/ 6681905 h 6857991"/>
              <a:gd name="connsiteX510" fmla="*/ 331581 w 12191984"/>
              <a:gd name="connsiteY510" fmla="*/ 6679066 h 6857991"/>
              <a:gd name="connsiteX511" fmla="*/ 328732 w 12191984"/>
              <a:gd name="connsiteY511" fmla="*/ 6677935 h 6857991"/>
              <a:gd name="connsiteX512" fmla="*/ 659876 w 12191984"/>
              <a:gd name="connsiteY512" fmla="*/ 6677229 h 6857991"/>
              <a:gd name="connsiteX513" fmla="*/ 659876 w 12191984"/>
              <a:gd name="connsiteY513" fmla="*/ 6733519 h 6857991"/>
              <a:gd name="connsiteX514" fmla="*/ 665985 w 12191984"/>
              <a:gd name="connsiteY514" fmla="*/ 6733519 h 6857991"/>
              <a:gd name="connsiteX515" fmla="*/ 665985 w 12191984"/>
              <a:gd name="connsiteY515" fmla="*/ 6677229 h 6857991"/>
              <a:gd name="connsiteX516" fmla="*/ 539429 w 12191984"/>
              <a:gd name="connsiteY516" fmla="*/ 6677229 h 6857991"/>
              <a:gd name="connsiteX517" fmla="*/ 539429 w 12191984"/>
              <a:gd name="connsiteY517" fmla="*/ 6733519 h 6857991"/>
              <a:gd name="connsiteX518" fmla="*/ 545538 w 12191984"/>
              <a:gd name="connsiteY518" fmla="*/ 6733519 h 6857991"/>
              <a:gd name="connsiteX519" fmla="*/ 545538 w 12191984"/>
              <a:gd name="connsiteY519" fmla="*/ 6711981 h 6857991"/>
              <a:gd name="connsiteX520" fmla="*/ 548592 w 12191984"/>
              <a:gd name="connsiteY520" fmla="*/ 6703163 h 6857991"/>
              <a:gd name="connsiteX521" fmla="*/ 556120 w 12191984"/>
              <a:gd name="connsiteY521" fmla="*/ 6699727 h 6857991"/>
              <a:gd name="connsiteX522" fmla="*/ 564987 w 12191984"/>
              <a:gd name="connsiteY522" fmla="*/ 6711611 h 6857991"/>
              <a:gd name="connsiteX523" fmla="*/ 564987 w 12191984"/>
              <a:gd name="connsiteY523" fmla="*/ 6733519 h 6857991"/>
              <a:gd name="connsiteX524" fmla="*/ 571098 w 12191984"/>
              <a:gd name="connsiteY524" fmla="*/ 6733519 h 6857991"/>
              <a:gd name="connsiteX525" fmla="*/ 571104 w 12191984"/>
              <a:gd name="connsiteY525" fmla="*/ 6733519 h 6857991"/>
              <a:gd name="connsiteX526" fmla="*/ 571104 w 12191984"/>
              <a:gd name="connsiteY526" fmla="*/ 6710088 h 6857991"/>
              <a:gd name="connsiteX527" fmla="*/ 558212 w 12191984"/>
              <a:gd name="connsiteY527" fmla="*/ 6694605 h 6857991"/>
              <a:gd name="connsiteX528" fmla="*/ 545689 w 12191984"/>
              <a:gd name="connsiteY528" fmla="*/ 6701812 h 6857991"/>
              <a:gd name="connsiteX529" fmla="*/ 545538 w 12191984"/>
              <a:gd name="connsiteY529" fmla="*/ 6701812 h 6857991"/>
              <a:gd name="connsiteX530" fmla="*/ 545538 w 12191984"/>
              <a:gd name="connsiteY530" fmla="*/ 6677229 h 6857991"/>
              <a:gd name="connsiteX531" fmla="*/ 444715 w 12191984"/>
              <a:gd name="connsiteY531" fmla="*/ 6677229 h 6857991"/>
              <a:gd name="connsiteX532" fmla="*/ 444715 w 12191984"/>
              <a:gd name="connsiteY532" fmla="*/ 6733519 h 6857991"/>
              <a:gd name="connsiteX533" fmla="*/ 450826 w 12191984"/>
              <a:gd name="connsiteY533" fmla="*/ 6733519 h 6857991"/>
              <a:gd name="connsiteX534" fmla="*/ 450826 w 12191984"/>
              <a:gd name="connsiteY534" fmla="*/ 6728027 h 6857991"/>
              <a:gd name="connsiteX535" fmla="*/ 450977 w 12191984"/>
              <a:gd name="connsiteY535" fmla="*/ 6728027 h 6857991"/>
              <a:gd name="connsiteX536" fmla="*/ 462412 w 12191984"/>
              <a:gd name="connsiteY536" fmla="*/ 6734410 h 6857991"/>
              <a:gd name="connsiteX537" fmla="*/ 475153 w 12191984"/>
              <a:gd name="connsiteY537" fmla="*/ 6728671 h 6857991"/>
              <a:gd name="connsiteX538" fmla="*/ 479811 w 12191984"/>
              <a:gd name="connsiteY538" fmla="*/ 6713393 h 6857991"/>
              <a:gd name="connsiteX539" fmla="*/ 475656 w 12191984"/>
              <a:gd name="connsiteY539" fmla="*/ 6699713 h 6857991"/>
              <a:gd name="connsiteX540" fmla="*/ 464166 w 12191984"/>
              <a:gd name="connsiteY540" fmla="*/ 6694605 h 6857991"/>
              <a:gd name="connsiteX541" fmla="*/ 450977 w 12191984"/>
              <a:gd name="connsiteY541" fmla="*/ 6702182 h 6857991"/>
              <a:gd name="connsiteX542" fmla="*/ 450826 w 12191984"/>
              <a:gd name="connsiteY542" fmla="*/ 6702182 h 6857991"/>
              <a:gd name="connsiteX543" fmla="*/ 450826 w 12191984"/>
              <a:gd name="connsiteY543" fmla="*/ 6677229 h 6857991"/>
              <a:gd name="connsiteX544" fmla="*/ 11760606 w 12191984"/>
              <a:gd name="connsiteY544" fmla="*/ 508703 h 6857991"/>
              <a:gd name="connsiteX545" fmla="*/ 11778080 w 12191984"/>
              <a:gd name="connsiteY545" fmla="*/ 520736 h 6857991"/>
              <a:gd name="connsiteX546" fmla="*/ 11760884 w 12191984"/>
              <a:gd name="connsiteY546" fmla="*/ 532622 h 6857991"/>
              <a:gd name="connsiteX547" fmla="*/ 11753623 w 12191984"/>
              <a:gd name="connsiteY547" fmla="*/ 531749 h 6857991"/>
              <a:gd name="connsiteX548" fmla="*/ 11305012 w 12191984"/>
              <a:gd name="connsiteY548" fmla="*/ 505325 h 6857991"/>
              <a:gd name="connsiteX549" fmla="*/ 11307909 w 12191984"/>
              <a:gd name="connsiteY549" fmla="*/ 508686 h 6857991"/>
              <a:gd name="connsiteX550" fmla="*/ 11294688 w 12191984"/>
              <a:gd name="connsiteY550" fmla="*/ 517005 h 6857991"/>
              <a:gd name="connsiteX551" fmla="*/ 11298383 w 12191984"/>
              <a:gd name="connsiteY551" fmla="*/ 509559 h 6857991"/>
              <a:gd name="connsiteX552" fmla="*/ 11305012 w 12191984"/>
              <a:gd name="connsiteY552" fmla="*/ 505325 h 6857991"/>
              <a:gd name="connsiteX553" fmla="*/ 11947624 w 12191984"/>
              <a:gd name="connsiteY553" fmla="*/ 505324 h 6857991"/>
              <a:gd name="connsiteX554" fmla="*/ 11950539 w 12191984"/>
              <a:gd name="connsiteY554" fmla="*/ 508685 h 6857991"/>
              <a:gd name="connsiteX555" fmla="*/ 11937318 w 12191984"/>
              <a:gd name="connsiteY555" fmla="*/ 517004 h 6857991"/>
              <a:gd name="connsiteX556" fmla="*/ 11940994 w 12191984"/>
              <a:gd name="connsiteY556" fmla="*/ 509558 h 6857991"/>
              <a:gd name="connsiteX557" fmla="*/ 11947624 w 12191984"/>
              <a:gd name="connsiteY557" fmla="*/ 505324 h 6857991"/>
              <a:gd name="connsiteX558" fmla="*/ 11831376 w 12191984"/>
              <a:gd name="connsiteY558" fmla="*/ 505324 h 6857991"/>
              <a:gd name="connsiteX559" fmla="*/ 11834310 w 12191984"/>
              <a:gd name="connsiteY559" fmla="*/ 508685 h 6857991"/>
              <a:gd name="connsiteX560" fmla="*/ 11821107 w 12191984"/>
              <a:gd name="connsiteY560" fmla="*/ 517004 h 6857991"/>
              <a:gd name="connsiteX561" fmla="*/ 11824747 w 12191984"/>
              <a:gd name="connsiteY561" fmla="*/ 509558 h 6857991"/>
              <a:gd name="connsiteX562" fmla="*/ 11831376 w 12191984"/>
              <a:gd name="connsiteY562" fmla="*/ 505324 h 6857991"/>
              <a:gd name="connsiteX563" fmla="*/ 11680477 w 12191984"/>
              <a:gd name="connsiteY563" fmla="*/ 505324 h 6857991"/>
              <a:gd name="connsiteX564" fmla="*/ 11683374 w 12191984"/>
              <a:gd name="connsiteY564" fmla="*/ 508685 h 6857991"/>
              <a:gd name="connsiteX565" fmla="*/ 11670189 w 12191984"/>
              <a:gd name="connsiteY565" fmla="*/ 517004 h 6857991"/>
              <a:gd name="connsiteX566" fmla="*/ 11673847 w 12191984"/>
              <a:gd name="connsiteY566" fmla="*/ 509558 h 6857991"/>
              <a:gd name="connsiteX567" fmla="*/ 11680477 w 12191984"/>
              <a:gd name="connsiteY567" fmla="*/ 505324 h 6857991"/>
              <a:gd name="connsiteX568" fmla="*/ 11465531 w 12191984"/>
              <a:gd name="connsiteY568" fmla="*/ 504804 h 6857991"/>
              <a:gd name="connsiteX569" fmla="*/ 11470006 w 12191984"/>
              <a:gd name="connsiteY569" fmla="*/ 507459 h 6857991"/>
              <a:gd name="connsiteX570" fmla="*/ 11470767 w 12191984"/>
              <a:gd name="connsiteY570" fmla="*/ 513142 h 6857991"/>
              <a:gd name="connsiteX571" fmla="*/ 11466682 w 12191984"/>
              <a:gd name="connsiteY571" fmla="*/ 525676 h 6857991"/>
              <a:gd name="connsiteX572" fmla="*/ 11456524 w 12191984"/>
              <a:gd name="connsiteY572" fmla="*/ 532844 h 6857991"/>
              <a:gd name="connsiteX573" fmla="*/ 11452105 w 12191984"/>
              <a:gd name="connsiteY573" fmla="*/ 530133 h 6857991"/>
              <a:gd name="connsiteX574" fmla="*/ 11451306 w 12191984"/>
              <a:gd name="connsiteY574" fmla="*/ 524544 h 6857991"/>
              <a:gd name="connsiteX575" fmla="*/ 11455354 w 12191984"/>
              <a:gd name="connsiteY575" fmla="*/ 511916 h 6857991"/>
              <a:gd name="connsiteX576" fmla="*/ 11465531 w 12191984"/>
              <a:gd name="connsiteY576" fmla="*/ 504804 h 6857991"/>
              <a:gd name="connsiteX577" fmla="*/ 11253350 w 12191984"/>
              <a:gd name="connsiteY577" fmla="*/ 504509 h 6857991"/>
              <a:gd name="connsiteX578" fmla="*/ 11258067 w 12191984"/>
              <a:gd name="connsiteY578" fmla="*/ 505716 h 6857991"/>
              <a:gd name="connsiteX579" fmla="*/ 11256711 w 12191984"/>
              <a:gd name="connsiteY579" fmla="*/ 510469 h 6857991"/>
              <a:gd name="connsiteX580" fmla="*/ 11249209 w 12191984"/>
              <a:gd name="connsiteY580" fmla="*/ 520479 h 6857991"/>
              <a:gd name="connsiteX581" fmla="*/ 11240073 w 12191984"/>
              <a:gd name="connsiteY581" fmla="*/ 527907 h 6857991"/>
              <a:gd name="connsiteX582" fmla="*/ 11238959 w 12191984"/>
              <a:gd name="connsiteY582" fmla="*/ 525251 h 6857991"/>
              <a:gd name="connsiteX583" fmla="*/ 11243452 w 12191984"/>
              <a:gd name="connsiteY583" fmla="*/ 512401 h 6857991"/>
              <a:gd name="connsiteX584" fmla="*/ 11253350 w 12191984"/>
              <a:gd name="connsiteY584" fmla="*/ 504509 h 6857991"/>
              <a:gd name="connsiteX585" fmla="*/ 11145162 w 12191984"/>
              <a:gd name="connsiteY585" fmla="*/ 504508 h 6857991"/>
              <a:gd name="connsiteX586" fmla="*/ 11149990 w 12191984"/>
              <a:gd name="connsiteY586" fmla="*/ 505975 h 6857991"/>
              <a:gd name="connsiteX587" fmla="*/ 11148690 w 12191984"/>
              <a:gd name="connsiteY587" fmla="*/ 510525 h 6857991"/>
              <a:gd name="connsiteX588" fmla="*/ 11141225 w 12191984"/>
              <a:gd name="connsiteY588" fmla="*/ 520478 h 6857991"/>
              <a:gd name="connsiteX589" fmla="*/ 11131532 w 12191984"/>
              <a:gd name="connsiteY589" fmla="*/ 528835 h 6857991"/>
              <a:gd name="connsiteX590" fmla="*/ 11130046 w 12191984"/>
              <a:gd name="connsiteY590" fmla="*/ 526235 h 6857991"/>
              <a:gd name="connsiteX591" fmla="*/ 11134689 w 12191984"/>
              <a:gd name="connsiteY591" fmla="*/ 512790 h 6857991"/>
              <a:gd name="connsiteX592" fmla="*/ 11145162 w 12191984"/>
              <a:gd name="connsiteY592" fmla="*/ 504508 h 6857991"/>
              <a:gd name="connsiteX593" fmla="*/ 12012098 w 12191984"/>
              <a:gd name="connsiteY593" fmla="*/ 495277 h 6857991"/>
              <a:gd name="connsiteX594" fmla="*/ 11998988 w 12191984"/>
              <a:gd name="connsiteY594" fmla="*/ 502408 h 6857991"/>
              <a:gd name="connsiteX595" fmla="*/ 11989740 w 12191984"/>
              <a:gd name="connsiteY595" fmla="*/ 515351 h 6857991"/>
              <a:gd name="connsiteX596" fmla="*/ 11988756 w 12191984"/>
              <a:gd name="connsiteY596" fmla="*/ 515351 h 6857991"/>
              <a:gd name="connsiteX597" fmla="*/ 11995478 w 12191984"/>
              <a:gd name="connsiteY597" fmla="*/ 495444 h 6857991"/>
              <a:gd name="connsiteX598" fmla="*/ 11980047 w 12191984"/>
              <a:gd name="connsiteY598" fmla="*/ 495444 h 6857991"/>
              <a:gd name="connsiteX599" fmla="*/ 11966732 w 12191984"/>
              <a:gd name="connsiteY599" fmla="*/ 541330 h 6857991"/>
              <a:gd name="connsiteX600" fmla="*/ 11982331 w 12191984"/>
              <a:gd name="connsiteY600" fmla="*/ 541330 h 6857991"/>
              <a:gd name="connsiteX601" fmla="*/ 11986398 w 12191984"/>
              <a:gd name="connsiteY601" fmla="*/ 527291 h 6857991"/>
              <a:gd name="connsiteX602" fmla="*/ 11994531 w 12191984"/>
              <a:gd name="connsiteY602" fmla="*/ 516242 h 6857991"/>
              <a:gd name="connsiteX603" fmla="*/ 12005840 w 12191984"/>
              <a:gd name="connsiteY603" fmla="*/ 509074 h 6857991"/>
              <a:gd name="connsiteX604" fmla="*/ 12010631 w 12191984"/>
              <a:gd name="connsiteY604" fmla="*/ 510133 h 6857991"/>
              <a:gd name="connsiteX605" fmla="*/ 12015924 w 12191984"/>
              <a:gd name="connsiteY605" fmla="*/ 496242 h 6857991"/>
              <a:gd name="connsiteX606" fmla="*/ 12012098 w 12191984"/>
              <a:gd name="connsiteY606" fmla="*/ 495277 h 6857991"/>
              <a:gd name="connsiteX607" fmla="*/ 11311326 w 12191984"/>
              <a:gd name="connsiteY607" fmla="*/ 495260 h 6857991"/>
              <a:gd name="connsiteX608" fmla="*/ 11288615 w 12191984"/>
              <a:gd name="connsiteY608" fmla="*/ 504879 h 6857991"/>
              <a:gd name="connsiteX609" fmla="*/ 11277102 w 12191984"/>
              <a:gd name="connsiteY609" fmla="*/ 527293 h 6857991"/>
              <a:gd name="connsiteX610" fmla="*/ 11281819 w 12191984"/>
              <a:gd name="connsiteY610" fmla="*/ 538732 h 6857991"/>
              <a:gd name="connsiteX611" fmla="*/ 11294075 w 12191984"/>
              <a:gd name="connsiteY611" fmla="*/ 542390 h 6857991"/>
              <a:gd name="connsiteX612" fmla="*/ 11317491 w 12191984"/>
              <a:gd name="connsiteY612" fmla="*/ 537432 h 6857991"/>
              <a:gd name="connsiteX613" fmla="*/ 11320760 w 12191984"/>
              <a:gd name="connsiteY613" fmla="*/ 526253 h 6857991"/>
              <a:gd name="connsiteX614" fmla="*/ 11300091 w 12191984"/>
              <a:gd name="connsiteY614" fmla="*/ 532845 h 6857991"/>
              <a:gd name="connsiteX615" fmla="*/ 11292812 w 12191984"/>
              <a:gd name="connsiteY615" fmla="*/ 526012 h 6857991"/>
              <a:gd name="connsiteX616" fmla="*/ 11311252 w 12191984"/>
              <a:gd name="connsiteY616" fmla="*/ 520626 h 6857991"/>
              <a:gd name="connsiteX617" fmla="*/ 11322227 w 12191984"/>
              <a:gd name="connsiteY617" fmla="*/ 505362 h 6857991"/>
              <a:gd name="connsiteX618" fmla="*/ 11319237 w 12191984"/>
              <a:gd name="connsiteY618" fmla="*/ 497823 h 6857991"/>
              <a:gd name="connsiteX619" fmla="*/ 11311326 w 12191984"/>
              <a:gd name="connsiteY619" fmla="*/ 495260 h 6857991"/>
              <a:gd name="connsiteX620" fmla="*/ 11953938 w 12191984"/>
              <a:gd name="connsiteY620" fmla="*/ 495259 h 6857991"/>
              <a:gd name="connsiteX621" fmla="*/ 11931245 w 12191984"/>
              <a:gd name="connsiteY621" fmla="*/ 504878 h 6857991"/>
              <a:gd name="connsiteX622" fmla="*/ 11919732 w 12191984"/>
              <a:gd name="connsiteY622" fmla="*/ 527292 h 6857991"/>
              <a:gd name="connsiteX623" fmla="*/ 11924449 w 12191984"/>
              <a:gd name="connsiteY623" fmla="*/ 538731 h 6857991"/>
              <a:gd name="connsiteX624" fmla="*/ 11936723 w 12191984"/>
              <a:gd name="connsiteY624" fmla="*/ 542389 h 6857991"/>
              <a:gd name="connsiteX625" fmla="*/ 11960121 w 12191984"/>
              <a:gd name="connsiteY625" fmla="*/ 537431 h 6857991"/>
              <a:gd name="connsiteX626" fmla="*/ 11963371 w 12191984"/>
              <a:gd name="connsiteY626" fmla="*/ 526252 h 6857991"/>
              <a:gd name="connsiteX627" fmla="*/ 11942703 w 12191984"/>
              <a:gd name="connsiteY627" fmla="*/ 532844 h 6857991"/>
              <a:gd name="connsiteX628" fmla="*/ 11935442 w 12191984"/>
              <a:gd name="connsiteY628" fmla="*/ 526011 h 6857991"/>
              <a:gd name="connsiteX629" fmla="*/ 11953863 w 12191984"/>
              <a:gd name="connsiteY629" fmla="*/ 520625 h 6857991"/>
              <a:gd name="connsiteX630" fmla="*/ 11964875 w 12191984"/>
              <a:gd name="connsiteY630" fmla="*/ 505361 h 6857991"/>
              <a:gd name="connsiteX631" fmla="*/ 11961886 w 12191984"/>
              <a:gd name="connsiteY631" fmla="*/ 497822 h 6857991"/>
              <a:gd name="connsiteX632" fmla="*/ 11953938 w 12191984"/>
              <a:gd name="connsiteY632" fmla="*/ 495259 h 6857991"/>
              <a:gd name="connsiteX633" fmla="*/ 11837727 w 12191984"/>
              <a:gd name="connsiteY633" fmla="*/ 495259 h 6857991"/>
              <a:gd name="connsiteX634" fmla="*/ 11814998 w 12191984"/>
              <a:gd name="connsiteY634" fmla="*/ 504878 h 6857991"/>
              <a:gd name="connsiteX635" fmla="*/ 11803484 w 12191984"/>
              <a:gd name="connsiteY635" fmla="*/ 527292 h 6857991"/>
              <a:gd name="connsiteX636" fmla="*/ 11808182 w 12191984"/>
              <a:gd name="connsiteY636" fmla="*/ 538731 h 6857991"/>
              <a:gd name="connsiteX637" fmla="*/ 11820457 w 12191984"/>
              <a:gd name="connsiteY637" fmla="*/ 542389 h 6857991"/>
              <a:gd name="connsiteX638" fmla="*/ 11843874 w 12191984"/>
              <a:gd name="connsiteY638" fmla="*/ 537431 h 6857991"/>
              <a:gd name="connsiteX639" fmla="*/ 11847124 w 12191984"/>
              <a:gd name="connsiteY639" fmla="*/ 526252 h 6857991"/>
              <a:gd name="connsiteX640" fmla="*/ 11826455 w 12191984"/>
              <a:gd name="connsiteY640" fmla="*/ 532844 h 6857991"/>
              <a:gd name="connsiteX641" fmla="*/ 11819194 w 12191984"/>
              <a:gd name="connsiteY641" fmla="*/ 526011 h 6857991"/>
              <a:gd name="connsiteX642" fmla="*/ 11837634 w 12191984"/>
              <a:gd name="connsiteY642" fmla="*/ 520625 h 6857991"/>
              <a:gd name="connsiteX643" fmla="*/ 11848628 w 12191984"/>
              <a:gd name="connsiteY643" fmla="*/ 505361 h 6857991"/>
              <a:gd name="connsiteX644" fmla="*/ 11845619 w 12191984"/>
              <a:gd name="connsiteY644" fmla="*/ 497822 h 6857991"/>
              <a:gd name="connsiteX645" fmla="*/ 11837727 w 12191984"/>
              <a:gd name="connsiteY645" fmla="*/ 495259 h 6857991"/>
              <a:gd name="connsiteX646" fmla="*/ 11686772 w 12191984"/>
              <a:gd name="connsiteY646" fmla="*/ 495259 h 6857991"/>
              <a:gd name="connsiteX647" fmla="*/ 11664061 w 12191984"/>
              <a:gd name="connsiteY647" fmla="*/ 504878 h 6857991"/>
              <a:gd name="connsiteX648" fmla="*/ 11652566 w 12191984"/>
              <a:gd name="connsiteY648" fmla="*/ 527292 h 6857991"/>
              <a:gd name="connsiteX649" fmla="*/ 11657302 w 12191984"/>
              <a:gd name="connsiteY649" fmla="*/ 538731 h 6857991"/>
              <a:gd name="connsiteX650" fmla="*/ 11669521 w 12191984"/>
              <a:gd name="connsiteY650" fmla="*/ 542389 h 6857991"/>
              <a:gd name="connsiteX651" fmla="*/ 11692974 w 12191984"/>
              <a:gd name="connsiteY651" fmla="*/ 537431 h 6857991"/>
              <a:gd name="connsiteX652" fmla="*/ 11696205 w 12191984"/>
              <a:gd name="connsiteY652" fmla="*/ 526252 h 6857991"/>
              <a:gd name="connsiteX653" fmla="*/ 11675556 w 12191984"/>
              <a:gd name="connsiteY653" fmla="*/ 532844 h 6857991"/>
              <a:gd name="connsiteX654" fmla="*/ 11668258 w 12191984"/>
              <a:gd name="connsiteY654" fmla="*/ 526011 h 6857991"/>
              <a:gd name="connsiteX655" fmla="*/ 11686716 w 12191984"/>
              <a:gd name="connsiteY655" fmla="*/ 520625 h 6857991"/>
              <a:gd name="connsiteX656" fmla="*/ 11697673 w 12191984"/>
              <a:gd name="connsiteY656" fmla="*/ 505361 h 6857991"/>
              <a:gd name="connsiteX657" fmla="*/ 11694701 w 12191984"/>
              <a:gd name="connsiteY657" fmla="*/ 497822 h 6857991"/>
              <a:gd name="connsiteX658" fmla="*/ 11686772 w 12191984"/>
              <a:gd name="connsiteY658" fmla="*/ 495259 h 6857991"/>
              <a:gd name="connsiteX659" fmla="*/ 11469635 w 12191984"/>
              <a:gd name="connsiteY659" fmla="*/ 495259 h 6857991"/>
              <a:gd name="connsiteX660" fmla="*/ 11446924 w 12191984"/>
              <a:gd name="connsiteY660" fmla="*/ 504878 h 6857991"/>
              <a:gd name="connsiteX661" fmla="*/ 11435429 w 12191984"/>
              <a:gd name="connsiteY661" fmla="*/ 527292 h 6857991"/>
              <a:gd name="connsiteX662" fmla="*/ 11440127 w 12191984"/>
              <a:gd name="connsiteY662" fmla="*/ 538731 h 6857991"/>
              <a:gd name="connsiteX663" fmla="*/ 11452402 w 12191984"/>
              <a:gd name="connsiteY663" fmla="*/ 542389 h 6857991"/>
              <a:gd name="connsiteX664" fmla="*/ 11475039 w 12191984"/>
              <a:gd name="connsiteY664" fmla="*/ 532603 h 6857991"/>
              <a:gd name="connsiteX665" fmla="*/ 11486626 w 12191984"/>
              <a:gd name="connsiteY665" fmla="*/ 510301 h 6857991"/>
              <a:gd name="connsiteX666" fmla="*/ 11481946 w 12191984"/>
              <a:gd name="connsiteY666" fmla="*/ 498880 h 6857991"/>
              <a:gd name="connsiteX667" fmla="*/ 11469635 w 12191984"/>
              <a:gd name="connsiteY667" fmla="*/ 495259 h 6857991"/>
              <a:gd name="connsiteX668" fmla="*/ 11532995 w 12191984"/>
              <a:gd name="connsiteY668" fmla="*/ 495241 h 6857991"/>
              <a:gd name="connsiteX669" fmla="*/ 11519885 w 12191984"/>
              <a:gd name="connsiteY669" fmla="*/ 502372 h 6857991"/>
              <a:gd name="connsiteX670" fmla="*/ 11510600 w 12191984"/>
              <a:gd name="connsiteY670" fmla="*/ 515315 h 6857991"/>
              <a:gd name="connsiteX671" fmla="*/ 11509634 w 12191984"/>
              <a:gd name="connsiteY671" fmla="*/ 515315 h 6857991"/>
              <a:gd name="connsiteX672" fmla="*/ 11516468 w 12191984"/>
              <a:gd name="connsiteY672" fmla="*/ 495352 h 6857991"/>
              <a:gd name="connsiteX673" fmla="*/ 11501036 w 12191984"/>
              <a:gd name="connsiteY673" fmla="*/ 495352 h 6857991"/>
              <a:gd name="connsiteX674" fmla="*/ 11487610 w 12191984"/>
              <a:gd name="connsiteY674" fmla="*/ 541313 h 6857991"/>
              <a:gd name="connsiteX675" fmla="*/ 11503190 w 12191984"/>
              <a:gd name="connsiteY675" fmla="*/ 541313 h 6857991"/>
              <a:gd name="connsiteX676" fmla="*/ 11507276 w 12191984"/>
              <a:gd name="connsiteY676" fmla="*/ 527274 h 6857991"/>
              <a:gd name="connsiteX677" fmla="*/ 11515409 w 12191984"/>
              <a:gd name="connsiteY677" fmla="*/ 516225 h 6857991"/>
              <a:gd name="connsiteX678" fmla="*/ 11526718 w 12191984"/>
              <a:gd name="connsiteY678" fmla="*/ 509057 h 6857991"/>
              <a:gd name="connsiteX679" fmla="*/ 11531844 w 12191984"/>
              <a:gd name="connsiteY679" fmla="*/ 510097 h 6857991"/>
              <a:gd name="connsiteX680" fmla="*/ 11536245 w 12191984"/>
              <a:gd name="connsiteY680" fmla="*/ 495761 h 6857991"/>
              <a:gd name="connsiteX681" fmla="*/ 11532995 w 12191984"/>
              <a:gd name="connsiteY681" fmla="*/ 495241 h 6857991"/>
              <a:gd name="connsiteX682" fmla="*/ 11212199 w 12191984"/>
              <a:gd name="connsiteY682" fmla="*/ 495240 h 6857991"/>
              <a:gd name="connsiteX683" fmla="*/ 11199071 w 12191984"/>
              <a:gd name="connsiteY683" fmla="*/ 502389 h 6857991"/>
              <a:gd name="connsiteX684" fmla="*/ 11189841 w 12191984"/>
              <a:gd name="connsiteY684" fmla="*/ 515351 h 6857991"/>
              <a:gd name="connsiteX685" fmla="*/ 11188838 w 12191984"/>
              <a:gd name="connsiteY685" fmla="*/ 515351 h 6857991"/>
              <a:gd name="connsiteX686" fmla="*/ 11195579 w 12191984"/>
              <a:gd name="connsiteY686" fmla="*/ 495277 h 6857991"/>
              <a:gd name="connsiteX687" fmla="*/ 11180166 w 12191984"/>
              <a:gd name="connsiteY687" fmla="*/ 495277 h 6857991"/>
              <a:gd name="connsiteX688" fmla="*/ 11166796 w 12191984"/>
              <a:gd name="connsiteY688" fmla="*/ 541349 h 6857991"/>
              <a:gd name="connsiteX689" fmla="*/ 11182413 w 12191984"/>
              <a:gd name="connsiteY689" fmla="*/ 541349 h 6857991"/>
              <a:gd name="connsiteX690" fmla="*/ 11186462 w 12191984"/>
              <a:gd name="connsiteY690" fmla="*/ 527310 h 6857991"/>
              <a:gd name="connsiteX691" fmla="*/ 11193388 w 12191984"/>
              <a:gd name="connsiteY691" fmla="*/ 517765 h 6857991"/>
              <a:gd name="connsiteX692" fmla="*/ 11202097 w 12191984"/>
              <a:gd name="connsiteY692" fmla="*/ 509465 h 6857991"/>
              <a:gd name="connsiteX693" fmla="*/ 11202840 w 12191984"/>
              <a:gd name="connsiteY693" fmla="*/ 510746 h 6857991"/>
              <a:gd name="connsiteX694" fmla="*/ 11194094 w 12191984"/>
              <a:gd name="connsiteY694" fmla="*/ 541330 h 6857991"/>
              <a:gd name="connsiteX695" fmla="*/ 11209581 w 12191984"/>
              <a:gd name="connsiteY695" fmla="*/ 541368 h 6857991"/>
              <a:gd name="connsiteX696" fmla="*/ 11219293 w 12191984"/>
              <a:gd name="connsiteY696" fmla="*/ 507180 h 6857991"/>
              <a:gd name="connsiteX697" fmla="*/ 11218309 w 12191984"/>
              <a:gd name="connsiteY697" fmla="*/ 497951 h 6857991"/>
              <a:gd name="connsiteX698" fmla="*/ 11212199 w 12191984"/>
              <a:gd name="connsiteY698" fmla="*/ 495240 h 6857991"/>
              <a:gd name="connsiteX699" fmla="*/ 11265903 w 12191984"/>
              <a:gd name="connsiteY699" fmla="*/ 495224 h 6857991"/>
              <a:gd name="connsiteX700" fmla="*/ 11255449 w 12191984"/>
              <a:gd name="connsiteY700" fmla="*/ 495428 h 6857991"/>
              <a:gd name="connsiteX701" fmla="*/ 11233963 w 12191984"/>
              <a:gd name="connsiteY701" fmla="*/ 506718 h 6857991"/>
              <a:gd name="connsiteX702" fmla="*/ 11222970 w 12191984"/>
              <a:gd name="connsiteY702" fmla="*/ 529244 h 6857991"/>
              <a:gd name="connsiteX703" fmla="*/ 11224864 w 12191984"/>
              <a:gd name="connsiteY703" fmla="*/ 537433 h 6857991"/>
              <a:gd name="connsiteX704" fmla="*/ 11232125 w 12191984"/>
              <a:gd name="connsiteY704" fmla="*/ 540980 h 6857991"/>
              <a:gd name="connsiteX705" fmla="*/ 11253424 w 12191984"/>
              <a:gd name="connsiteY705" fmla="*/ 522373 h 6857991"/>
              <a:gd name="connsiteX706" fmla="*/ 11255281 w 12191984"/>
              <a:gd name="connsiteY706" fmla="*/ 522373 h 6857991"/>
              <a:gd name="connsiteX707" fmla="*/ 11252013 w 12191984"/>
              <a:gd name="connsiteY707" fmla="*/ 532958 h 6857991"/>
              <a:gd name="connsiteX708" fmla="*/ 11246888 w 12191984"/>
              <a:gd name="connsiteY708" fmla="*/ 544230 h 6857991"/>
              <a:gd name="connsiteX709" fmla="*/ 11237900 w 12191984"/>
              <a:gd name="connsiteY709" fmla="*/ 549448 h 6857991"/>
              <a:gd name="connsiteX710" fmla="*/ 11219163 w 12191984"/>
              <a:gd name="connsiteY710" fmla="*/ 543877 h 6857991"/>
              <a:gd name="connsiteX711" fmla="*/ 11220351 w 12191984"/>
              <a:gd name="connsiteY711" fmla="*/ 557173 h 6857991"/>
              <a:gd name="connsiteX712" fmla="*/ 11234706 w 12191984"/>
              <a:gd name="connsiteY712" fmla="*/ 558436 h 6857991"/>
              <a:gd name="connsiteX713" fmla="*/ 11264622 w 12191984"/>
              <a:gd name="connsiteY713" fmla="*/ 538361 h 6857991"/>
              <a:gd name="connsiteX714" fmla="*/ 11276693 w 12191984"/>
              <a:gd name="connsiteY714" fmla="*/ 495224 h 6857991"/>
              <a:gd name="connsiteX715" fmla="*/ 11265903 w 12191984"/>
              <a:gd name="connsiteY715" fmla="*/ 495224 h 6857991"/>
              <a:gd name="connsiteX716" fmla="*/ 11168783 w 12191984"/>
              <a:gd name="connsiteY716" fmla="*/ 495186 h 6857991"/>
              <a:gd name="connsiteX717" fmla="*/ 11158050 w 12191984"/>
              <a:gd name="connsiteY717" fmla="*/ 495260 h 6857991"/>
              <a:gd name="connsiteX718" fmla="*/ 11146592 w 12191984"/>
              <a:gd name="connsiteY718" fmla="*/ 495427 h 6857991"/>
              <a:gd name="connsiteX719" fmla="*/ 11125069 w 12191984"/>
              <a:gd name="connsiteY719" fmla="*/ 507516 h 6857991"/>
              <a:gd name="connsiteX720" fmla="*/ 11114076 w 12191984"/>
              <a:gd name="connsiteY720" fmla="*/ 530487 h 6857991"/>
              <a:gd name="connsiteX721" fmla="*/ 11115952 w 12191984"/>
              <a:gd name="connsiteY721" fmla="*/ 538658 h 6857991"/>
              <a:gd name="connsiteX722" fmla="*/ 11122915 w 12191984"/>
              <a:gd name="connsiteY722" fmla="*/ 542372 h 6857991"/>
              <a:gd name="connsiteX723" fmla="*/ 11136026 w 12191984"/>
              <a:gd name="connsiteY723" fmla="*/ 535241 h 6857991"/>
              <a:gd name="connsiteX724" fmla="*/ 11145273 w 12191984"/>
              <a:gd name="connsiteY724" fmla="*/ 522317 h 6857991"/>
              <a:gd name="connsiteX725" fmla="*/ 11146276 w 12191984"/>
              <a:gd name="connsiteY725" fmla="*/ 522317 h 6857991"/>
              <a:gd name="connsiteX726" fmla="*/ 11139832 w 12191984"/>
              <a:gd name="connsiteY726" fmla="*/ 541332 h 6857991"/>
              <a:gd name="connsiteX727" fmla="*/ 11155320 w 12191984"/>
              <a:gd name="connsiteY727" fmla="*/ 541332 h 6857991"/>
              <a:gd name="connsiteX728" fmla="*/ 11357156 w 12191984"/>
              <a:gd name="connsiteY728" fmla="*/ 495056 h 6857991"/>
              <a:gd name="connsiteX729" fmla="*/ 11343563 w 12191984"/>
              <a:gd name="connsiteY729" fmla="*/ 497934 h 6857991"/>
              <a:gd name="connsiteX730" fmla="*/ 11335615 w 12191984"/>
              <a:gd name="connsiteY730" fmla="*/ 509021 h 6857991"/>
              <a:gd name="connsiteX731" fmla="*/ 11338122 w 12191984"/>
              <a:gd name="connsiteY731" fmla="*/ 517024 h 6857991"/>
              <a:gd name="connsiteX732" fmla="*/ 11343582 w 12191984"/>
              <a:gd name="connsiteY732" fmla="*/ 523021 h 6857991"/>
              <a:gd name="connsiteX733" fmla="*/ 11346237 w 12191984"/>
              <a:gd name="connsiteY733" fmla="*/ 528834 h 6857991"/>
              <a:gd name="connsiteX734" fmla="*/ 11344473 w 12191984"/>
              <a:gd name="connsiteY734" fmla="*/ 531899 h 6857991"/>
              <a:gd name="connsiteX735" fmla="*/ 11340963 w 12191984"/>
              <a:gd name="connsiteY735" fmla="*/ 533106 h 6857991"/>
              <a:gd name="connsiteX736" fmla="*/ 11327444 w 12191984"/>
              <a:gd name="connsiteY736" fmla="*/ 529113 h 6857991"/>
              <a:gd name="connsiteX737" fmla="*/ 11324399 w 12191984"/>
              <a:gd name="connsiteY737" fmla="*/ 539679 h 6857991"/>
              <a:gd name="connsiteX738" fmla="*/ 11340128 w 12191984"/>
              <a:gd name="connsiteY738" fmla="*/ 542130 h 6857991"/>
              <a:gd name="connsiteX739" fmla="*/ 11354148 w 12191984"/>
              <a:gd name="connsiteY739" fmla="*/ 538955 h 6857991"/>
              <a:gd name="connsiteX740" fmla="*/ 11361966 w 12191984"/>
              <a:gd name="connsiteY740" fmla="*/ 527182 h 6857991"/>
              <a:gd name="connsiteX741" fmla="*/ 11359292 w 12191984"/>
              <a:gd name="connsiteY741" fmla="*/ 519085 h 6857991"/>
              <a:gd name="connsiteX742" fmla="*/ 11353350 w 12191984"/>
              <a:gd name="connsiteY742" fmla="*/ 513235 h 6857991"/>
              <a:gd name="connsiteX743" fmla="*/ 11350360 w 12191984"/>
              <a:gd name="connsiteY743" fmla="*/ 508222 h 6857991"/>
              <a:gd name="connsiteX744" fmla="*/ 11356878 w 12191984"/>
              <a:gd name="connsiteY744" fmla="*/ 504081 h 6857991"/>
              <a:gd name="connsiteX745" fmla="*/ 11366478 w 12191984"/>
              <a:gd name="connsiteY745" fmla="*/ 506142 h 6857991"/>
              <a:gd name="connsiteX746" fmla="*/ 11369245 w 12191984"/>
              <a:gd name="connsiteY746" fmla="*/ 496429 h 6857991"/>
              <a:gd name="connsiteX747" fmla="*/ 11357156 w 12191984"/>
              <a:gd name="connsiteY747" fmla="*/ 495056 h 6857991"/>
              <a:gd name="connsiteX748" fmla="*/ 11915925 w 12191984"/>
              <a:gd name="connsiteY748" fmla="*/ 486866 h 6857991"/>
              <a:gd name="connsiteX749" fmla="*/ 11899676 w 12191984"/>
              <a:gd name="connsiteY749" fmla="*/ 489187 h 6857991"/>
              <a:gd name="connsiteX750" fmla="*/ 11890651 w 12191984"/>
              <a:gd name="connsiteY750" fmla="*/ 518843 h 6857991"/>
              <a:gd name="connsiteX751" fmla="*/ 11887438 w 12191984"/>
              <a:gd name="connsiteY751" fmla="*/ 532808 h 6857991"/>
              <a:gd name="connsiteX752" fmla="*/ 11890187 w 12191984"/>
              <a:gd name="connsiteY752" fmla="*/ 540162 h 6857991"/>
              <a:gd name="connsiteX753" fmla="*/ 11897967 w 12191984"/>
              <a:gd name="connsiteY753" fmla="*/ 542390 h 6857991"/>
              <a:gd name="connsiteX754" fmla="*/ 11909722 w 12191984"/>
              <a:gd name="connsiteY754" fmla="*/ 540366 h 6857991"/>
              <a:gd name="connsiteX755" fmla="*/ 11912526 w 12191984"/>
              <a:gd name="connsiteY755" fmla="*/ 530524 h 6857991"/>
              <a:gd name="connsiteX756" fmla="*/ 11907531 w 12191984"/>
              <a:gd name="connsiteY756" fmla="*/ 532399 h 6857991"/>
              <a:gd name="connsiteX757" fmla="*/ 11904393 w 12191984"/>
              <a:gd name="connsiteY757" fmla="*/ 527980 h 6857991"/>
              <a:gd name="connsiteX758" fmla="*/ 11906992 w 12191984"/>
              <a:gd name="connsiteY758" fmla="*/ 516504 h 6857991"/>
              <a:gd name="connsiteX759" fmla="*/ 11910799 w 12191984"/>
              <a:gd name="connsiteY759" fmla="*/ 504359 h 6857991"/>
              <a:gd name="connsiteX760" fmla="*/ 11918302 w 12191984"/>
              <a:gd name="connsiteY760" fmla="*/ 504359 h 6857991"/>
              <a:gd name="connsiteX761" fmla="*/ 11920952 w 12191984"/>
              <a:gd name="connsiteY761" fmla="*/ 495445 h 6857991"/>
              <a:gd name="connsiteX762" fmla="*/ 11920957 w 12191984"/>
              <a:gd name="connsiteY762" fmla="*/ 495445 h 6857991"/>
              <a:gd name="connsiteX763" fmla="*/ 11920957 w 12191984"/>
              <a:gd name="connsiteY763" fmla="*/ 495427 h 6857991"/>
              <a:gd name="connsiteX764" fmla="*/ 11920952 w 12191984"/>
              <a:gd name="connsiteY764" fmla="*/ 495445 h 6857991"/>
              <a:gd name="connsiteX765" fmla="*/ 11913418 w 12191984"/>
              <a:gd name="connsiteY765" fmla="*/ 495445 h 6857991"/>
              <a:gd name="connsiteX766" fmla="*/ 11882833 w 12191984"/>
              <a:gd name="connsiteY766" fmla="*/ 486866 h 6857991"/>
              <a:gd name="connsiteX767" fmla="*/ 11866585 w 12191984"/>
              <a:gd name="connsiteY767" fmla="*/ 489187 h 6857991"/>
              <a:gd name="connsiteX768" fmla="*/ 11857560 w 12191984"/>
              <a:gd name="connsiteY768" fmla="*/ 518843 h 6857991"/>
              <a:gd name="connsiteX769" fmla="*/ 11854347 w 12191984"/>
              <a:gd name="connsiteY769" fmla="*/ 532808 h 6857991"/>
              <a:gd name="connsiteX770" fmla="*/ 11857114 w 12191984"/>
              <a:gd name="connsiteY770" fmla="*/ 540162 h 6857991"/>
              <a:gd name="connsiteX771" fmla="*/ 11864895 w 12191984"/>
              <a:gd name="connsiteY771" fmla="*/ 542390 h 6857991"/>
              <a:gd name="connsiteX772" fmla="*/ 11876631 w 12191984"/>
              <a:gd name="connsiteY772" fmla="*/ 540366 h 6857991"/>
              <a:gd name="connsiteX773" fmla="*/ 11879454 w 12191984"/>
              <a:gd name="connsiteY773" fmla="*/ 530524 h 6857991"/>
              <a:gd name="connsiteX774" fmla="*/ 11874495 w 12191984"/>
              <a:gd name="connsiteY774" fmla="*/ 532399 h 6857991"/>
              <a:gd name="connsiteX775" fmla="*/ 11871320 w 12191984"/>
              <a:gd name="connsiteY775" fmla="*/ 527980 h 6857991"/>
              <a:gd name="connsiteX776" fmla="*/ 11873883 w 12191984"/>
              <a:gd name="connsiteY776" fmla="*/ 516504 h 6857991"/>
              <a:gd name="connsiteX777" fmla="*/ 11877559 w 12191984"/>
              <a:gd name="connsiteY777" fmla="*/ 504359 h 6857991"/>
              <a:gd name="connsiteX778" fmla="*/ 11885099 w 12191984"/>
              <a:gd name="connsiteY778" fmla="*/ 504359 h 6857991"/>
              <a:gd name="connsiteX779" fmla="*/ 11887749 w 12191984"/>
              <a:gd name="connsiteY779" fmla="*/ 495445 h 6857991"/>
              <a:gd name="connsiteX780" fmla="*/ 11887754 w 12191984"/>
              <a:gd name="connsiteY780" fmla="*/ 495445 h 6857991"/>
              <a:gd name="connsiteX781" fmla="*/ 11887754 w 12191984"/>
              <a:gd name="connsiteY781" fmla="*/ 495427 h 6857991"/>
              <a:gd name="connsiteX782" fmla="*/ 11887749 w 12191984"/>
              <a:gd name="connsiteY782" fmla="*/ 495445 h 6857991"/>
              <a:gd name="connsiteX783" fmla="*/ 11880215 w 12191984"/>
              <a:gd name="connsiteY783" fmla="*/ 495445 h 6857991"/>
              <a:gd name="connsiteX784" fmla="*/ 11592548 w 12191984"/>
              <a:gd name="connsiteY784" fmla="*/ 486847 h 6857991"/>
              <a:gd name="connsiteX785" fmla="*/ 11576300 w 12191984"/>
              <a:gd name="connsiteY785" fmla="*/ 489168 h 6857991"/>
              <a:gd name="connsiteX786" fmla="*/ 11567256 w 12191984"/>
              <a:gd name="connsiteY786" fmla="*/ 518824 h 6857991"/>
              <a:gd name="connsiteX787" fmla="*/ 11564062 w 12191984"/>
              <a:gd name="connsiteY787" fmla="*/ 532789 h 6857991"/>
              <a:gd name="connsiteX788" fmla="*/ 11566848 w 12191984"/>
              <a:gd name="connsiteY788" fmla="*/ 540143 h 6857991"/>
              <a:gd name="connsiteX789" fmla="*/ 11574628 w 12191984"/>
              <a:gd name="connsiteY789" fmla="*/ 542371 h 6857991"/>
              <a:gd name="connsiteX790" fmla="*/ 11586327 w 12191984"/>
              <a:gd name="connsiteY790" fmla="*/ 540347 h 6857991"/>
              <a:gd name="connsiteX791" fmla="*/ 11589150 w 12191984"/>
              <a:gd name="connsiteY791" fmla="*/ 530523 h 6857991"/>
              <a:gd name="connsiteX792" fmla="*/ 11584173 w 12191984"/>
              <a:gd name="connsiteY792" fmla="*/ 532399 h 6857991"/>
              <a:gd name="connsiteX793" fmla="*/ 11581054 w 12191984"/>
              <a:gd name="connsiteY793" fmla="*/ 527979 h 6857991"/>
              <a:gd name="connsiteX794" fmla="*/ 11583579 w 12191984"/>
              <a:gd name="connsiteY794" fmla="*/ 516503 h 6857991"/>
              <a:gd name="connsiteX795" fmla="*/ 11587200 w 12191984"/>
              <a:gd name="connsiteY795" fmla="*/ 505213 h 6857991"/>
              <a:gd name="connsiteX796" fmla="*/ 11594702 w 12191984"/>
              <a:gd name="connsiteY796" fmla="*/ 505213 h 6857991"/>
              <a:gd name="connsiteX797" fmla="*/ 11597339 w 12191984"/>
              <a:gd name="connsiteY797" fmla="*/ 496262 h 6857991"/>
              <a:gd name="connsiteX798" fmla="*/ 11597339 w 12191984"/>
              <a:gd name="connsiteY798" fmla="*/ 496243 h 6857991"/>
              <a:gd name="connsiteX799" fmla="*/ 11589800 w 12191984"/>
              <a:gd name="connsiteY799" fmla="*/ 496243 h 6857991"/>
              <a:gd name="connsiteX800" fmla="*/ 11076862 w 12191984"/>
              <a:gd name="connsiteY800" fmla="*/ 477153 h 6857991"/>
              <a:gd name="connsiteX801" fmla="*/ 11058292 w 12191984"/>
              <a:gd name="connsiteY801" fmla="*/ 541368 h 6857991"/>
              <a:gd name="connsiteX802" fmla="*/ 11073891 w 12191984"/>
              <a:gd name="connsiteY802" fmla="*/ 541368 h 6857991"/>
              <a:gd name="connsiteX803" fmla="*/ 11077958 w 12191984"/>
              <a:gd name="connsiteY803" fmla="*/ 527292 h 6857991"/>
              <a:gd name="connsiteX804" fmla="*/ 11084903 w 12191984"/>
              <a:gd name="connsiteY804" fmla="*/ 517784 h 6857991"/>
              <a:gd name="connsiteX805" fmla="*/ 11093593 w 12191984"/>
              <a:gd name="connsiteY805" fmla="*/ 509465 h 6857991"/>
              <a:gd name="connsiteX806" fmla="*/ 11094355 w 12191984"/>
              <a:gd name="connsiteY806" fmla="*/ 510746 h 6857991"/>
              <a:gd name="connsiteX807" fmla="*/ 11085571 w 12191984"/>
              <a:gd name="connsiteY807" fmla="*/ 541331 h 6857991"/>
              <a:gd name="connsiteX808" fmla="*/ 11085571 w 12191984"/>
              <a:gd name="connsiteY808" fmla="*/ 541349 h 6857991"/>
              <a:gd name="connsiteX809" fmla="*/ 11101059 w 12191984"/>
              <a:gd name="connsiteY809" fmla="*/ 541349 h 6857991"/>
              <a:gd name="connsiteX810" fmla="*/ 11110752 w 12191984"/>
              <a:gd name="connsiteY810" fmla="*/ 507181 h 6857991"/>
              <a:gd name="connsiteX811" fmla="*/ 11109768 w 12191984"/>
              <a:gd name="connsiteY811" fmla="*/ 497951 h 6857991"/>
              <a:gd name="connsiteX812" fmla="*/ 11103640 w 12191984"/>
              <a:gd name="connsiteY812" fmla="*/ 495203 h 6857991"/>
              <a:gd name="connsiteX813" fmla="*/ 11090511 w 12191984"/>
              <a:gd name="connsiteY813" fmla="*/ 502371 h 6857991"/>
              <a:gd name="connsiteX814" fmla="*/ 11081263 w 12191984"/>
              <a:gd name="connsiteY814" fmla="*/ 515351 h 6857991"/>
              <a:gd name="connsiteX815" fmla="*/ 11080260 w 12191984"/>
              <a:gd name="connsiteY815" fmla="*/ 515351 h 6857991"/>
              <a:gd name="connsiteX816" fmla="*/ 11092349 w 12191984"/>
              <a:gd name="connsiteY816" fmla="*/ 477153 h 6857991"/>
              <a:gd name="connsiteX817" fmla="*/ 11615018 w 12191984"/>
              <a:gd name="connsiteY817" fmla="*/ 477134 h 6857991"/>
              <a:gd name="connsiteX818" fmla="*/ 11596448 w 12191984"/>
              <a:gd name="connsiteY818" fmla="*/ 541330 h 6857991"/>
              <a:gd name="connsiteX819" fmla="*/ 11612028 w 12191984"/>
              <a:gd name="connsiteY819" fmla="*/ 541330 h 6857991"/>
              <a:gd name="connsiteX820" fmla="*/ 11616114 w 12191984"/>
              <a:gd name="connsiteY820" fmla="*/ 527291 h 6857991"/>
              <a:gd name="connsiteX821" fmla="*/ 11623040 w 12191984"/>
              <a:gd name="connsiteY821" fmla="*/ 517746 h 6857991"/>
              <a:gd name="connsiteX822" fmla="*/ 11631749 w 12191984"/>
              <a:gd name="connsiteY822" fmla="*/ 509446 h 6857991"/>
              <a:gd name="connsiteX823" fmla="*/ 11632492 w 12191984"/>
              <a:gd name="connsiteY823" fmla="*/ 510727 h 6857991"/>
              <a:gd name="connsiteX824" fmla="*/ 11623746 w 12191984"/>
              <a:gd name="connsiteY824" fmla="*/ 541330 h 6857991"/>
              <a:gd name="connsiteX825" fmla="*/ 11623746 w 12191984"/>
              <a:gd name="connsiteY825" fmla="*/ 541349 h 6857991"/>
              <a:gd name="connsiteX826" fmla="*/ 11639233 w 12191984"/>
              <a:gd name="connsiteY826" fmla="*/ 541349 h 6857991"/>
              <a:gd name="connsiteX827" fmla="*/ 11648927 w 12191984"/>
              <a:gd name="connsiteY827" fmla="*/ 507162 h 6857991"/>
              <a:gd name="connsiteX828" fmla="*/ 11647942 w 12191984"/>
              <a:gd name="connsiteY828" fmla="*/ 497951 h 6857991"/>
              <a:gd name="connsiteX829" fmla="*/ 11641814 w 12191984"/>
              <a:gd name="connsiteY829" fmla="*/ 495221 h 6857991"/>
              <a:gd name="connsiteX830" fmla="*/ 11628685 w 12191984"/>
              <a:gd name="connsiteY830" fmla="*/ 502370 h 6857991"/>
              <a:gd name="connsiteX831" fmla="*/ 11619438 w 12191984"/>
              <a:gd name="connsiteY831" fmla="*/ 515351 h 6857991"/>
              <a:gd name="connsiteX832" fmla="*/ 11618435 w 12191984"/>
              <a:gd name="connsiteY832" fmla="*/ 515351 h 6857991"/>
              <a:gd name="connsiteX833" fmla="*/ 11630524 w 12191984"/>
              <a:gd name="connsiteY833" fmla="*/ 477134 h 6857991"/>
              <a:gd name="connsiteX834" fmla="*/ 11436969 w 12191984"/>
              <a:gd name="connsiteY834" fmla="*/ 476207 h 6857991"/>
              <a:gd name="connsiteX835" fmla="*/ 11420758 w 12191984"/>
              <a:gd name="connsiteY835" fmla="*/ 481667 h 6857991"/>
              <a:gd name="connsiteX836" fmla="*/ 11410767 w 12191984"/>
              <a:gd name="connsiteY836" fmla="*/ 496244 h 6857991"/>
              <a:gd name="connsiteX837" fmla="*/ 11394667 w 12191984"/>
              <a:gd name="connsiteY837" fmla="*/ 551582 h 6857991"/>
              <a:gd name="connsiteX838" fmla="*/ 11410340 w 12191984"/>
              <a:gd name="connsiteY838" fmla="*/ 551582 h 6857991"/>
              <a:gd name="connsiteX839" fmla="*/ 11423785 w 12191984"/>
              <a:gd name="connsiteY839" fmla="*/ 505213 h 6857991"/>
              <a:gd name="connsiteX840" fmla="*/ 11435075 w 12191984"/>
              <a:gd name="connsiteY840" fmla="*/ 505213 h 6857991"/>
              <a:gd name="connsiteX841" fmla="*/ 11437749 w 12191984"/>
              <a:gd name="connsiteY841" fmla="*/ 496244 h 6857991"/>
              <a:gd name="connsiteX842" fmla="*/ 11426273 w 12191984"/>
              <a:gd name="connsiteY842" fmla="*/ 496244 h 6857991"/>
              <a:gd name="connsiteX843" fmla="*/ 11428873 w 12191984"/>
              <a:gd name="connsiteY843" fmla="*/ 488612 h 6857991"/>
              <a:gd name="connsiteX844" fmla="*/ 11435428 w 12191984"/>
              <a:gd name="connsiteY844" fmla="*/ 485139 h 6857991"/>
              <a:gd name="connsiteX845" fmla="*/ 11445344 w 12191984"/>
              <a:gd name="connsiteY845" fmla="*/ 487702 h 6857991"/>
              <a:gd name="connsiteX846" fmla="*/ 11448056 w 12191984"/>
              <a:gd name="connsiteY846" fmla="*/ 478138 h 6857991"/>
              <a:gd name="connsiteX847" fmla="*/ 11436969 w 12191984"/>
              <a:gd name="connsiteY847" fmla="*/ 476207 h 6857991"/>
              <a:gd name="connsiteX848" fmla="*/ 11775945 w 12191984"/>
              <a:gd name="connsiteY848" fmla="*/ 475537 h 6857991"/>
              <a:gd name="connsiteX849" fmla="*/ 11786251 w 12191984"/>
              <a:gd name="connsiteY849" fmla="*/ 481981 h 6857991"/>
              <a:gd name="connsiteX850" fmla="*/ 11770615 w 12191984"/>
              <a:gd name="connsiteY850" fmla="*/ 496707 h 6857991"/>
              <a:gd name="connsiteX851" fmla="*/ 11764468 w 12191984"/>
              <a:gd name="connsiteY851" fmla="*/ 496707 h 6857991"/>
              <a:gd name="connsiteX852" fmla="*/ 11770541 w 12191984"/>
              <a:gd name="connsiteY852" fmla="*/ 476391 h 6857991"/>
              <a:gd name="connsiteX853" fmla="*/ 11775945 w 12191984"/>
              <a:gd name="connsiteY853" fmla="*/ 475537 h 6857991"/>
              <a:gd name="connsiteX854" fmla="*/ 11754236 w 12191984"/>
              <a:gd name="connsiteY854" fmla="*/ 465528 h 6857991"/>
              <a:gd name="connsiteX855" fmla="*/ 11731711 w 12191984"/>
              <a:gd name="connsiteY855" fmla="*/ 542036 h 6857991"/>
              <a:gd name="connsiteX856" fmla="*/ 11769185 w 12191984"/>
              <a:gd name="connsiteY856" fmla="*/ 542036 h 6857991"/>
              <a:gd name="connsiteX857" fmla="*/ 11797114 w 12191984"/>
              <a:gd name="connsiteY857" fmla="*/ 520329 h 6857991"/>
              <a:gd name="connsiteX858" fmla="*/ 11781070 w 12191984"/>
              <a:gd name="connsiteY858" fmla="*/ 502650 h 6857991"/>
              <a:gd name="connsiteX859" fmla="*/ 11781088 w 12191984"/>
              <a:gd name="connsiteY859" fmla="*/ 502427 h 6857991"/>
              <a:gd name="connsiteX860" fmla="*/ 11805006 w 12191984"/>
              <a:gd name="connsiteY860" fmla="*/ 480236 h 6857991"/>
              <a:gd name="connsiteX861" fmla="*/ 11778470 w 12191984"/>
              <a:gd name="connsiteY861" fmla="*/ 465528 h 6857991"/>
              <a:gd name="connsiteX862" fmla="*/ 11044105 w 12191984"/>
              <a:gd name="connsiteY862" fmla="*/ 465250 h 6857991"/>
              <a:gd name="connsiteX863" fmla="*/ 10983641 w 12191984"/>
              <a:gd name="connsiteY863" fmla="*/ 516670 h 6857991"/>
              <a:gd name="connsiteX864" fmla="*/ 11013780 w 12191984"/>
              <a:gd name="connsiteY864" fmla="*/ 545435 h 6857991"/>
              <a:gd name="connsiteX865" fmla="*/ 11046631 w 12191984"/>
              <a:gd name="connsiteY865" fmla="*/ 541368 h 6857991"/>
              <a:gd name="connsiteX866" fmla="*/ 11050103 w 12191984"/>
              <a:gd name="connsiteY866" fmla="*/ 529966 h 6857991"/>
              <a:gd name="connsiteX867" fmla="*/ 11048283 w 12191984"/>
              <a:gd name="connsiteY867" fmla="*/ 530449 h 6857991"/>
              <a:gd name="connsiteX868" fmla="*/ 11023827 w 12191984"/>
              <a:gd name="connsiteY868" fmla="*/ 535166 h 6857991"/>
              <a:gd name="connsiteX869" fmla="*/ 11004941 w 12191984"/>
              <a:gd name="connsiteY869" fmla="*/ 514163 h 6857991"/>
              <a:gd name="connsiteX870" fmla="*/ 11041338 w 12191984"/>
              <a:gd name="connsiteY870" fmla="*/ 475519 h 6857991"/>
              <a:gd name="connsiteX871" fmla="*/ 11064439 w 12191984"/>
              <a:gd name="connsiteY871" fmla="*/ 480514 h 6857991"/>
              <a:gd name="connsiteX872" fmla="*/ 11068097 w 12191984"/>
              <a:gd name="connsiteY872" fmla="*/ 468258 h 6857991"/>
              <a:gd name="connsiteX873" fmla="*/ 11044105 w 12191984"/>
              <a:gd name="connsiteY873" fmla="*/ 465250 h 6857991"/>
              <a:gd name="connsiteX874" fmla="*/ 11757356 w 12191984"/>
              <a:gd name="connsiteY874" fmla="*/ 346605 h 6857991"/>
              <a:gd name="connsiteX875" fmla="*/ 11780847 w 12191984"/>
              <a:gd name="connsiteY875" fmla="*/ 346605 h 6857991"/>
              <a:gd name="connsiteX876" fmla="*/ 11794069 w 12191984"/>
              <a:gd name="connsiteY876" fmla="*/ 359772 h 6857991"/>
              <a:gd name="connsiteX877" fmla="*/ 11781441 w 12191984"/>
              <a:gd name="connsiteY877" fmla="*/ 372826 h 6857991"/>
              <a:gd name="connsiteX878" fmla="*/ 11757356 w 12191984"/>
              <a:gd name="connsiteY878" fmla="*/ 372826 h 6857991"/>
              <a:gd name="connsiteX879" fmla="*/ 11360295 w 12191984"/>
              <a:gd name="connsiteY879" fmla="*/ 330005 h 6857991"/>
              <a:gd name="connsiteX880" fmla="*/ 11360295 w 12191984"/>
              <a:gd name="connsiteY880" fmla="*/ 346718 h 6857991"/>
              <a:gd name="connsiteX881" fmla="*/ 11360295 w 12191984"/>
              <a:gd name="connsiteY881" fmla="*/ 409707 h 6857991"/>
              <a:gd name="connsiteX882" fmla="*/ 11360295 w 12191984"/>
              <a:gd name="connsiteY882" fmla="*/ 426476 h 6857991"/>
              <a:gd name="connsiteX883" fmla="*/ 11379849 w 12191984"/>
              <a:gd name="connsiteY883" fmla="*/ 426476 h 6857991"/>
              <a:gd name="connsiteX884" fmla="*/ 11433089 w 12191984"/>
              <a:gd name="connsiteY884" fmla="*/ 426476 h 6857991"/>
              <a:gd name="connsiteX885" fmla="*/ 11433089 w 12191984"/>
              <a:gd name="connsiteY885" fmla="*/ 409707 h 6857991"/>
              <a:gd name="connsiteX886" fmla="*/ 11379849 w 12191984"/>
              <a:gd name="connsiteY886" fmla="*/ 409707 h 6857991"/>
              <a:gd name="connsiteX887" fmla="*/ 11379849 w 12191984"/>
              <a:gd name="connsiteY887" fmla="*/ 384006 h 6857991"/>
              <a:gd name="connsiteX888" fmla="*/ 11425958 w 12191984"/>
              <a:gd name="connsiteY888" fmla="*/ 384006 h 6857991"/>
              <a:gd name="connsiteX889" fmla="*/ 11425958 w 12191984"/>
              <a:gd name="connsiteY889" fmla="*/ 367312 h 6857991"/>
              <a:gd name="connsiteX890" fmla="*/ 11379849 w 12191984"/>
              <a:gd name="connsiteY890" fmla="*/ 367312 h 6857991"/>
              <a:gd name="connsiteX891" fmla="*/ 11379849 w 12191984"/>
              <a:gd name="connsiteY891" fmla="*/ 346718 h 6857991"/>
              <a:gd name="connsiteX892" fmla="*/ 11431733 w 12191984"/>
              <a:gd name="connsiteY892" fmla="*/ 346718 h 6857991"/>
              <a:gd name="connsiteX893" fmla="*/ 11431733 w 12191984"/>
              <a:gd name="connsiteY893" fmla="*/ 330005 h 6857991"/>
              <a:gd name="connsiteX894" fmla="*/ 11379849 w 12191984"/>
              <a:gd name="connsiteY894" fmla="*/ 330005 h 6857991"/>
              <a:gd name="connsiteX895" fmla="*/ 11818990 w 12191984"/>
              <a:gd name="connsiteY895" fmla="*/ 330004 h 6857991"/>
              <a:gd name="connsiteX896" fmla="*/ 11818990 w 12191984"/>
              <a:gd name="connsiteY896" fmla="*/ 426475 h 6857991"/>
              <a:gd name="connsiteX897" fmla="*/ 11838414 w 12191984"/>
              <a:gd name="connsiteY897" fmla="*/ 426475 h 6857991"/>
              <a:gd name="connsiteX898" fmla="*/ 11838414 w 12191984"/>
              <a:gd name="connsiteY898" fmla="*/ 330004 h 6857991"/>
              <a:gd name="connsiteX899" fmla="*/ 11666030 w 12191984"/>
              <a:gd name="connsiteY899" fmla="*/ 330004 h 6857991"/>
              <a:gd name="connsiteX900" fmla="*/ 11666030 w 12191984"/>
              <a:gd name="connsiteY900" fmla="*/ 346717 h 6857991"/>
              <a:gd name="connsiteX901" fmla="*/ 11689614 w 12191984"/>
              <a:gd name="connsiteY901" fmla="*/ 346717 h 6857991"/>
              <a:gd name="connsiteX902" fmla="*/ 11689614 w 12191984"/>
              <a:gd name="connsiteY902" fmla="*/ 426475 h 6857991"/>
              <a:gd name="connsiteX903" fmla="*/ 11709446 w 12191984"/>
              <a:gd name="connsiteY903" fmla="*/ 426475 h 6857991"/>
              <a:gd name="connsiteX904" fmla="*/ 11709446 w 12191984"/>
              <a:gd name="connsiteY904" fmla="*/ 346717 h 6857991"/>
              <a:gd name="connsiteX905" fmla="*/ 11733030 w 12191984"/>
              <a:gd name="connsiteY905" fmla="*/ 346717 h 6857991"/>
              <a:gd name="connsiteX906" fmla="*/ 11733030 w 12191984"/>
              <a:gd name="connsiteY906" fmla="*/ 330004 h 6857991"/>
              <a:gd name="connsiteX907" fmla="*/ 11709446 w 12191984"/>
              <a:gd name="connsiteY907" fmla="*/ 330004 h 6857991"/>
              <a:gd name="connsiteX908" fmla="*/ 11689614 w 12191984"/>
              <a:gd name="connsiteY908" fmla="*/ 330004 h 6857991"/>
              <a:gd name="connsiteX909" fmla="*/ 11509949 w 12191984"/>
              <a:gd name="connsiteY909" fmla="*/ 330004 h 6857991"/>
              <a:gd name="connsiteX910" fmla="*/ 11509949 w 12191984"/>
              <a:gd name="connsiteY910" fmla="*/ 346717 h 6857991"/>
              <a:gd name="connsiteX911" fmla="*/ 11509949 w 12191984"/>
              <a:gd name="connsiteY911" fmla="*/ 409706 h 6857991"/>
              <a:gd name="connsiteX912" fmla="*/ 11509949 w 12191984"/>
              <a:gd name="connsiteY912" fmla="*/ 426475 h 6857991"/>
              <a:gd name="connsiteX913" fmla="*/ 11529485 w 12191984"/>
              <a:gd name="connsiteY913" fmla="*/ 426475 h 6857991"/>
              <a:gd name="connsiteX914" fmla="*/ 11582725 w 12191984"/>
              <a:gd name="connsiteY914" fmla="*/ 426475 h 6857991"/>
              <a:gd name="connsiteX915" fmla="*/ 11582725 w 12191984"/>
              <a:gd name="connsiteY915" fmla="*/ 409706 h 6857991"/>
              <a:gd name="connsiteX916" fmla="*/ 11529485 w 12191984"/>
              <a:gd name="connsiteY916" fmla="*/ 409706 h 6857991"/>
              <a:gd name="connsiteX917" fmla="*/ 11529485 w 12191984"/>
              <a:gd name="connsiteY917" fmla="*/ 384005 h 6857991"/>
              <a:gd name="connsiteX918" fmla="*/ 11575631 w 12191984"/>
              <a:gd name="connsiteY918" fmla="*/ 384005 h 6857991"/>
              <a:gd name="connsiteX919" fmla="*/ 11575631 w 12191984"/>
              <a:gd name="connsiteY919" fmla="*/ 367311 h 6857991"/>
              <a:gd name="connsiteX920" fmla="*/ 11529485 w 12191984"/>
              <a:gd name="connsiteY920" fmla="*/ 367311 h 6857991"/>
              <a:gd name="connsiteX921" fmla="*/ 11529485 w 12191984"/>
              <a:gd name="connsiteY921" fmla="*/ 346717 h 6857991"/>
              <a:gd name="connsiteX922" fmla="*/ 11581387 w 12191984"/>
              <a:gd name="connsiteY922" fmla="*/ 346717 h 6857991"/>
              <a:gd name="connsiteX923" fmla="*/ 11581387 w 12191984"/>
              <a:gd name="connsiteY923" fmla="*/ 330004 h 6857991"/>
              <a:gd name="connsiteX924" fmla="*/ 11529485 w 12191984"/>
              <a:gd name="connsiteY924" fmla="*/ 330004 h 6857991"/>
              <a:gd name="connsiteX925" fmla="*/ 11439365 w 12191984"/>
              <a:gd name="connsiteY925" fmla="*/ 330004 h 6857991"/>
              <a:gd name="connsiteX926" fmla="*/ 11439365 w 12191984"/>
              <a:gd name="connsiteY926" fmla="*/ 409705 h 6857991"/>
              <a:gd name="connsiteX927" fmla="*/ 11439365 w 12191984"/>
              <a:gd name="connsiteY927" fmla="*/ 426475 h 6857991"/>
              <a:gd name="connsiteX928" fmla="*/ 11458901 w 12191984"/>
              <a:gd name="connsiteY928" fmla="*/ 426475 h 6857991"/>
              <a:gd name="connsiteX929" fmla="*/ 11504378 w 12191984"/>
              <a:gd name="connsiteY929" fmla="*/ 426475 h 6857991"/>
              <a:gd name="connsiteX930" fmla="*/ 11504378 w 12191984"/>
              <a:gd name="connsiteY930" fmla="*/ 409705 h 6857991"/>
              <a:gd name="connsiteX931" fmla="*/ 11458901 w 12191984"/>
              <a:gd name="connsiteY931" fmla="*/ 409705 h 6857991"/>
              <a:gd name="connsiteX932" fmla="*/ 11458901 w 12191984"/>
              <a:gd name="connsiteY932" fmla="*/ 330004 h 6857991"/>
              <a:gd name="connsiteX933" fmla="*/ 11737839 w 12191984"/>
              <a:gd name="connsiteY933" fmla="*/ 329874 h 6857991"/>
              <a:gd name="connsiteX934" fmla="*/ 11737839 w 12191984"/>
              <a:gd name="connsiteY934" fmla="*/ 426345 h 6857991"/>
              <a:gd name="connsiteX935" fmla="*/ 11757375 w 12191984"/>
              <a:gd name="connsiteY935" fmla="*/ 426345 h 6857991"/>
              <a:gd name="connsiteX936" fmla="*/ 11757375 w 12191984"/>
              <a:gd name="connsiteY936" fmla="*/ 388332 h 6857991"/>
              <a:gd name="connsiteX937" fmla="*/ 11773939 w 12191984"/>
              <a:gd name="connsiteY937" fmla="*/ 388332 h 6857991"/>
              <a:gd name="connsiteX938" fmla="*/ 11791079 w 12191984"/>
              <a:gd name="connsiteY938" fmla="*/ 400384 h 6857991"/>
              <a:gd name="connsiteX939" fmla="*/ 11794347 w 12191984"/>
              <a:gd name="connsiteY939" fmla="*/ 426345 h 6857991"/>
              <a:gd name="connsiteX940" fmla="*/ 11813994 w 12191984"/>
              <a:gd name="connsiteY940" fmla="*/ 426345 h 6857991"/>
              <a:gd name="connsiteX941" fmla="*/ 11810540 w 12191984"/>
              <a:gd name="connsiteY941" fmla="*/ 400997 h 6857991"/>
              <a:gd name="connsiteX942" fmla="*/ 11796074 w 12191984"/>
              <a:gd name="connsiteY942" fmla="*/ 380161 h 6857991"/>
              <a:gd name="connsiteX943" fmla="*/ 11813214 w 12191984"/>
              <a:gd name="connsiteY943" fmla="*/ 356856 h 6857991"/>
              <a:gd name="connsiteX944" fmla="*/ 11781850 w 12191984"/>
              <a:gd name="connsiteY944" fmla="*/ 329874 h 6857991"/>
              <a:gd name="connsiteX945" fmla="*/ 11757375 w 12191984"/>
              <a:gd name="connsiteY945" fmla="*/ 329874 h 6857991"/>
              <a:gd name="connsiteX946" fmla="*/ 11738006 w 12191984"/>
              <a:gd name="connsiteY946" fmla="*/ 329874 h 6857991"/>
              <a:gd name="connsiteX947" fmla="*/ 11887568 w 12191984"/>
              <a:gd name="connsiteY947" fmla="*/ 327645 h 6857991"/>
              <a:gd name="connsiteX948" fmla="*/ 11843149 w 12191984"/>
              <a:gd name="connsiteY948" fmla="*/ 378099 h 6857991"/>
              <a:gd name="connsiteX949" fmla="*/ 11887568 w 12191984"/>
              <a:gd name="connsiteY949" fmla="*/ 428535 h 6857991"/>
              <a:gd name="connsiteX950" fmla="*/ 11929202 w 12191984"/>
              <a:gd name="connsiteY950" fmla="*/ 394478 h 6857991"/>
              <a:gd name="connsiteX951" fmla="*/ 11908831 w 12191984"/>
              <a:gd name="connsiteY951" fmla="*/ 394478 h 6857991"/>
              <a:gd name="connsiteX952" fmla="*/ 11888125 w 12191984"/>
              <a:gd name="connsiteY952" fmla="*/ 411544 h 6857991"/>
              <a:gd name="connsiteX953" fmla="*/ 11863260 w 12191984"/>
              <a:gd name="connsiteY953" fmla="*/ 377821 h 6857991"/>
              <a:gd name="connsiteX954" fmla="*/ 11888125 w 12191984"/>
              <a:gd name="connsiteY954" fmla="*/ 344061 h 6857991"/>
              <a:gd name="connsiteX955" fmla="*/ 11908831 w 12191984"/>
              <a:gd name="connsiteY955" fmla="*/ 360588 h 6857991"/>
              <a:gd name="connsiteX956" fmla="*/ 11929072 w 12191984"/>
              <a:gd name="connsiteY956" fmla="*/ 360588 h 6857991"/>
              <a:gd name="connsiteX957" fmla="*/ 11887568 w 12191984"/>
              <a:gd name="connsiteY957" fmla="*/ 327645 h 6857991"/>
              <a:gd name="connsiteX958" fmla="*/ 11626160 w 12191984"/>
              <a:gd name="connsiteY958" fmla="*/ 327645 h 6857991"/>
              <a:gd name="connsiteX959" fmla="*/ 11581704 w 12191984"/>
              <a:gd name="connsiteY959" fmla="*/ 378099 h 6857991"/>
              <a:gd name="connsiteX960" fmla="*/ 11626160 w 12191984"/>
              <a:gd name="connsiteY960" fmla="*/ 428535 h 6857991"/>
              <a:gd name="connsiteX961" fmla="*/ 11667757 w 12191984"/>
              <a:gd name="connsiteY961" fmla="*/ 394478 h 6857991"/>
              <a:gd name="connsiteX962" fmla="*/ 11647423 w 12191984"/>
              <a:gd name="connsiteY962" fmla="*/ 394478 h 6857991"/>
              <a:gd name="connsiteX963" fmla="*/ 11626699 w 12191984"/>
              <a:gd name="connsiteY963" fmla="*/ 411544 h 6857991"/>
              <a:gd name="connsiteX964" fmla="*/ 11601815 w 12191984"/>
              <a:gd name="connsiteY964" fmla="*/ 377821 h 6857991"/>
              <a:gd name="connsiteX965" fmla="*/ 11626699 w 12191984"/>
              <a:gd name="connsiteY965" fmla="*/ 344061 h 6857991"/>
              <a:gd name="connsiteX966" fmla="*/ 11647423 w 12191984"/>
              <a:gd name="connsiteY966" fmla="*/ 360588 h 6857991"/>
              <a:gd name="connsiteX967" fmla="*/ 11667627 w 12191984"/>
              <a:gd name="connsiteY967" fmla="*/ 360588 h 6857991"/>
              <a:gd name="connsiteX968" fmla="*/ 11626160 w 12191984"/>
              <a:gd name="connsiteY968" fmla="*/ 327645 h 6857991"/>
              <a:gd name="connsiteX969" fmla="*/ 11741033 w 12191984"/>
              <a:gd name="connsiteY969" fmla="*/ 271341 h 6857991"/>
              <a:gd name="connsiteX970" fmla="*/ 11763577 w 12191984"/>
              <a:gd name="connsiteY970" fmla="*/ 271341 h 6857991"/>
              <a:gd name="connsiteX971" fmla="*/ 11778563 w 12191984"/>
              <a:gd name="connsiteY971" fmla="*/ 285380 h 6857991"/>
              <a:gd name="connsiteX972" fmla="*/ 11763819 w 12191984"/>
              <a:gd name="connsiteY972" fmla="*/ 299326 h 6857991"/>
              <a:gd name="connsiteX973" fmla="*/ 11741033 w 12191984"/>
              <a:gd name="connsiteY973" fmla="*/ 299326 h 6857991"/>
              <a:gd name="connsiteX974" fmla="*/ 11741015 w 12191984"/>
              <a:gd name="connsiteY974" fmla="*/ 232772 h 6857991"/>
              <a:gd name="connsiteX975" fmla="*/ 11765230 w 12191984"/>
              <a:gd name="connsiteY975" fmla="*/ 232772 h 6857991"/>
              <a:gd name="connsiteX976" fmla="*/ 11776465 w 12191984"/>
              <a:gd name="connsiteY976" fmla="*/ 244192 h 6857991"/>
              <a:gd name="connsiteX977" fmla="*/ 11764134 w 12191984"/>
              <a:gd name="connsiteY977" fmla="*/ 256318 h 6857991"/>
              <a:gd name="connsiteX978" fmla="*/ 11741015 w 12191984"/>
              <a:gd name="connsiteY978" fmla="*/ 256318 h 6857991"/>
              <a:gd name="connsiteX979" fmla="*/ 11803150 w 12191984"/>
              <a:gd name="connsiteY979" fmla="*/ 217434 h 6857991"/>
              <a:gd name="connsiteX980" fmla="*/ 11803150 w 12191984"/>
              <a:gd name="connsiteY980" fmla="*/ 313886 h 6857991"/>
              <a:gd name="connsiteX981" fmla="*/ 11822593 w 12191984"/>
              <a:gd name="connsiteY981" fmla="*/ 313886 h 6857991"/>
              <a:gd name="connsiteX982" fmla="*/ 11822593 w 12191984"/>
              <a:gd name="connsiteY982" fmla="*/ 217434 h 6857991"/>
              <a:gd name="connsiteX983" fmla="*/ 11360295 w 12191984"/>
              <a:gd name="connsiteY983" fmla="*/ 217434 h 6857991"/>
              <a:gd name="connsiteX984" fmla="*/ 11360295 w 12191984"/>
              <a:gd name="connsiteY984" fmla="*/ 313886 h 6857991"/>
              <a:gd name="connsiteX985" fmla="*/ 11378512 w 12191984"/>
              <a:gd name="connsiteY985" fmla="*/ 313886 h 6857991"/>
              <a:gd name="connsiteX986" fmla="*/ 11378512 w 12191984"/>
              <a:gd name="connsiteY986" fmla="*/ 242188 h 6857991"/>
              <a:gd name="connsiteX987" fmla="*/ 11398976 w 12191984"/>
              <a:gd name="connsiteY987" fmla="*/ 313886 h 6857991"/>
              <a:gd name="connsiteX988" fmla="*/ 11399812 w 12191984"/>
              <a:gd name="connsiteY988" fmla="*/ 313886 h 6857991"/>
              <a:gd name="connsiteX989" fmla="*/ 11416952 w 12191984"/>
              <a:gd name="connsiteY989" fmla="*/ 313886 h 6857991"/>
              <a:gd name="connsiteX990" fmla="*/ 11417769 w 12191984"/>
              <a:gd name="connsiteY990" fmla="*/ 313886 h 6857991"/>
              <a:gd name="connsiteX991" fmla="*/ 11438233 w 12191984"/>
              <a:gd name="connsiteY991" fmla="*/ 242188 h 6857991"/>
              <a:gd name="connsiteX992" fmla="*/ 11438233 w 12191984"/>
              <a:gd name="connsiteY992" fmla="*/ 313886 h 6857991"/>
              <a:gd name="connsiteX993" fmla="*/ 11456450 w 12191984"/>
              <a:gd name="connsiteY993" fmla="*/ 313886 h 6857991"/>
              <a:gd name="connsiteX994" fmla="*/ 11456450 w 12191984"/>
              <a:gd name="connsiteY994" fmla="*/ 217434 h 6857991"/>
              <a:gd name="connsiteX995" fmla="*/ 11446515 w 12191984"/>
              <a:gd name="connsiteY995" fmla="*/ 217434 h 6857991"/>
              <a:gd name="connsiteX996" fmla="*/ 11437954 w 12191984"/>
              <a:gd name="connsiteY996" fmla="*/ 217434 h 6857991"/>
              <a:gd name="connsiteX997" fmla="*/ 11428577 w 12191984"/>
              <a:gd name="connsiteY997" fmla="*/ 217434 h 6857991"/>
              <a:gd name="connsiteX998" fmla="*/ 11408372 w 12191984"/>
              <a:gd name="connsiteY998" fmla="*/ 285140 h 6857991"/>
              <a:gd name="connsiteX999" fmla="*/ 11388187 w 12191984"/>
              <a:gd name="connsiteY999" fmla="*/ 217434 h 6857991"/>
              <a:gd name="connsiteX1000" fmla="*/ 11378828 w 12191984"/>
              <a:gd name="connsiteY1000" fmla="*/ 217434 h 6857991"/>
              <a:gd name="connsiteX1001" fmla="*/ 11370248 w 12191984"/>
              <a:gd name="connsiteY1001" fmla="*/ 217434 h 6857991"/>
              <a:gd name="connsiteX1002" fmla="*/ 11995330 w 12191984"/>
              <a:gd name="connsiteY1002" fmla="*/ 217433 h 6857991"/>
              <a:gd name="connsiteX1003" fmla="*/ 11995330 w 12191984"/>
              <a:gd name="connsiteY1003" fmla="*/ 313885 h 6857991"/>
              <a:gd name="connsiteX1004" fmla="*/ 12014773 w 12191984"/>
              <a:gd name="connsiteY1004" fmla="*/ 313885 h 6857991"/>
              <a:gd name="connsiteX1005" fmla="*/ 12014773 w 12191984"/>
              <a:gd name="connsiteY1005" fmla="*/ 217433 h 6857991"/>
              <a:gd name="connsiteX1006" fmla="*/ 11910428 w 12191984"/>
              <a:gd name="connsiteY1006" fmla="*/ 217433 h 6857991"/>
              <a:gd name="connsiteX1007" fmla="*/ 11910428 w 12191984"/>
              <a:gd name="connsiteY1007" fmla="*/ 313885 h 6857991"/>
              <a:gd name="connsiteX1008" fmla="*/ 11929555 w 12191984"/>
              <a:gd name="connsiteY1008" fmla="*/ 313885 h 6857991"/>
              <a:gd name="connsiteX1009" fmla="*/ 11929555 w 12191984"/>
              <a:gd name="connsiteY1009" fmla="*/ 271787 h 6857991"/>
              <a:gd name="connsiteX1010" fmla="*/ 11968180 w 12191984"/>
              <a:gd name="connsiteY1010" fmla="*/ 271787 h 6857991"/>
              <a:gd name="connsiteX1011" fmla="*/ 11968180 w 12191984"/>
              <a:gd name="connsiteY1011" fmla="*/ 313885 h 6857991"/>
              <a:gd name="connsiteX1012" fmla="*/ 11987307 w 12191984"/>
              <a:gd name="connsiteY1012" fmla="*/ 313885 h 6857991"/>
              <a:gd name="connsiteX1013" fmla="*/ 11987307 w 12191984"/>
              <a:gd name="connsiteY1013" fmla="*/ 217433 h 6857991"/>
              <a:gd name="connsiteX1014" fmla="*/ 11968180 w 12191984"/>
              <a:gd name="connsiteY1014" fmla="*/ 217433 h 6857991"/>
              <a:gd name="connsiteX1015" fmla="*/ 11968180 w 12191984"/>
              <a:gd name="connsiteY1015" fmla="*/ 255056 h 6857991"/>
              <a:gd name="connsiteX1016" fmla="*/ 11929555 w 12191984"/>
              <a:gd name="connsiteY1016" fmla="*/ 255056 h 6857991"/>
              <a:gd name="connsiteX1017" fmla="*/ 11929555 w 12191984"/>
              <a:gd name="connsiteY1017" fmla="*/ 217433 h 6857991"/>
              <a:gd name="connsiteX1018" fmla="*/ 11721702 w 12191984"/>
              <a:gd name="connsiteY1018" fmla="*/ 217433 h 6857991"/>
              <a:gd name="connsiteX1019" fmla="*/ 11721702 w 12191984"/>
              <a:gd name="connsiteY1019" fmla="*/ 313885 h 6857991"/>
              <a:gd name="connsiteX1020" fmla="*/ 11721795 w 12191984"/>
              <a:gd name="connsiteY1020" fmla="*/ 313885 h 6857991"/>
              <a:gd name="connsiteX1021" fmla="*/ 11741739 w 12191984"/>
              <a:gd name="connsiteY1021" fmla="*/ 313885 h 6857991"/>
              <a:gd name="connsiteX1022" fmla="*/ 11769594 w 12191984"/>
              <a:gd name="connsiteY1022" fmla="*/ 313885 h 6857991"/>
              <a:gd name="connsiteX1023" fmla="*/ 11798581 w 12191984"/>
              <a:gd name="connsiteY1023" fmla="*/ 287850 h 6857991"/>
              <a:gd name="connsiteX1024" fmla="*/ 11779956 w 12191984"/>
              <a:gd name="connsiteY1024" fmla="*/ 262614 h 6857991"/>
              <a:gd name="connsiteX1025" fmla="*/ 11795239 w 12191984"/>
              <a:gd name="connsiteY1025" fmla="*/ 241184 h 6857991"/>
              <a:gd name="connsiteX1026" fmla="*/ 11765174 w 12191984"/>
              <a:gd name="connsiteY1026" fmla="*/ 217433 h 6857991"/>
              <a:gd name="connsiteX1027" fmla="*/ 11741739 w 12191984"/>
              <a:gd name="connsiteY1027" fmla="*/ 217433 h 6857991"/>
              <a:gd name="connsiteX1028" fmla="*/ 11721795 w 12191984"/>
              <a:gd name="connsiteY1028" fmla="*/ 217433 h 6857991"/>
              <a:gd name="connsiteX1029" fmla="*/ 11638323 w 12191984"/>
              <a:gd name="connsiteY1029" fmla="*/ 217433 h 6857991"/>
              <a:gd name="connsiteX1030" fmla="*/ 11638323 w 12191984"/>
              <a:gd name="connsiteY1030" fmla="*/ 283802 h 6857991"/>
              <a:gd name="connsiteX1031" fmla="*/ 11676373 w 12191984"/>
              <a:gd name="connsiteY1031" fmla="*/ 316596 h 6857991"/>
              <a:gd name="connsiteX1032" fmla="*/ 11714831 w 12191984"/>
              <a:gd name="connsiteY1032" fmla="*/ 283802 h 6857991"/>
              <a:gd name="connsiteX1033" fmla="*/ 11714831 w 12191984"/>
              <a:gd name="connsiteY1033" fmla="*/ 217433 h 6857991"/>
              <a:gd name="connsiteX1034" fmla="*/ 11695407 w 12191984"/>
              <a:gd name="connsiteY1034" fmla="*/ 217433 h 6857991"/>
              <a:gd name="connsiteX1035" fmla="*/ 11695407 w 12191984"/>
              <a:gd name="connsiteY1035" fmla="*/ 285547 h 6857991"/>
              <a:gd name="connsiteX1036" fmla="*/ 11676354 w 12191984"/>
              <a:gd name="connsiteY1036" fmla="*/ 300775 h 6857991"/>
              <a:gd name="connsiteX1037" fmla="*/ 11657431 w 12191984"/>
              <a:gd name="connsiteY1037" fmla="*/ 285547 h 6857991"/>
              <a:gd name="connsiteX1038" fmla="*/ 11657431 w 12191984"/>
              <a:gd name="connsiteY1038" fmla="*/ 217433 h 6857991"/>
              <a:gd name="connsiteX1039" fmla="*/ 11488798 w 12191984"/>
              <a:gd name="connsiteY1039" fmla="*/ 217433 h 6857991"/>
              <a:gd name="connsiteX1040" fmla="*/ 11488798 w 12191984"/>
              <a:gd name="connsiteY1040" fmla="*/ 234146 h 6857991"/>
              <a:gd name="connsiteX1041" fmla="*/ 11512382 w 12191984"/>
              <a:gd name="connsiteY1041" fmla="*/ 234146 h 6857991"/>
              <a:gd name="connsiteX1042" fmla="*/ 11512382 w 12191984"/>
              <a:gd name="connsiteY1042" fmla="*/ 313885 h 6857991"/>
              <a:gd name="connsiteX1043" fmla="*/ 11532214 w 12191984"/>
              <a:gd name="connsiteY1043" fmla="*/ 313885 h 6857991"/>
              <a:gd name="connsiteX1044" fmla="*/ 11532214 w 12191984"/>
              <a:gd name="connsiteY1044" fmla="*/ 234146 h 6857991"/>
              <a:gd name="connsiteX1045" fmla="*/ 11555798 w 12191984"/>
              <a:gd name="connsiteY1045" fmla="*/ 234146 h 6857991"/>
              <a:gd name="connsiteX1046" fmla="*/ 11555798 w 12191984"/>
              <a:gd name="connsiteY1046" fmla="*/ 217433 h 6857991"/>
              <a:gd name="connsiteX1047" fmla="*/ 11532214 w 12191984"/>
              <a:gd name="connsiteY1047" fmla="*/ 217433 h 6857991"/>
              <a:gd name="connsiteX1048" fmla="*/ 11512382 w 12191984"/>
              <a:gd name="connsiteY1048" fmla="*/ 217433 h 6857991"/>
              <a:gd name="connsiteX1049" fmla="*/ 11464212 w 12191984"/>
              <a:gd name="connsiteY1049" fmla="*/ 217433 h 6857991"/>
              <a:gd name="connsiteX1050" fmla="*/ 11464212 w 12191984"/>
              <a:gd name="connsiteY1050" fmla="*/ 313885 h 6857991"/>
              <a:gd name="connsiteX1051" fmla="*/ 11483636 w 12191984"/>
              <a:gd name="connsiteY1051" fmla="*/ 313885 h 6857991"/>
              <a:gd name="connsiteX1052" fmla="*/ 11483636 w 12191984"/>
              <a:gd name="connsiteY1052" fmla="*/ 217433 h 6857991"/>
              <a:gd name="connsiteX1053" fmla="*/ 11865062 w 12191984"/>
              <a:gd name="connsiteY1053" fmla="*/ 214498 h 6857991"/>
              <a:gd name="connsiteX1054" fmla="*/ 11829018 w 12191984"/>
              <a:gd name="connsiteY1054" fmla="*/ 243783 h 6857991"/>
              <a:gd name="connsiteX1055" fmla="*/ 11860383 w 12191984"/>
              <a:gd name="connsiteY1055" fmla="*/ 273142 h 6857991"/>
              <a:gd name="connsiteX1056" fmla="*/ 11884913 w 12191984"/>
              <a:gd name="connsiteY1056" fmla="*/ 288109 h 6857991"/>
              <a:gd name="connsiteX1057" fmla="*/ 11865675 w 12191984"/>
              <a:gd name="connsiteY1057" fmla="*/ 300421 h 6857991"/>
              <a:gd name="connsiteX1058" fmla="*/ 11846009 w 12191984"/>
              <a:gd name="connsiteY1058" fmla="*/ 284265 h 6857991"/>
              <a:gd name="connsiteX1059" fmla="*/ 11827291 w 12191984"/>
              <a:gd name="connsiteY1059" fmla="*/ 284265 h 6857991"/>
              <a:gd name="connsiteX1060" fmla="*/ 11866511 w 12191984"/>
              <a:gd name="connsiteY1060" fmla="*/ 316372 h 6857991"/>
              <a:gd name="connsiteX1061" fmla="*/ 11905210 w 12191984"/>
              <a:gd name="connsiteY1061" fmla="*/ 285788 h 6857991"/>
              <a:gd name="connsiteX1062" fmla="*/ 11877411 w 12191984"/>
              <a:gd name="connsiteY1062" fmla="*/ 257450 h 6857991"/>
              <a:gd name="connsiteX1063" fmla="*/ 11848554 w 12191984"/>
              <a:gd name="connsiteY1063" fmla="*/ 242539 h 6857991"/>
              <a:gd name="connsiteX1064" fmla="*/ 11865842 w 12191984"/>
              <a:gd name="connsiteY1064" fmla="*/ 230672 h 6857991"/>
              <a:gd name="connsiteX1065" fmla="*/ 11883372 w 12191984"/>
              <a:gd name="connsiteY1065" fmla="*/ 245398 h 6857991"/>
              <a:gd name="connsiteX1066" fmla="*/ 11902258 w 12191984"/>
              <a:gd name="connsiteY1066" fmla="*/ 245398 h 6857991"/>
              <a:gd name="connsiteX1067" fmla="*/ 11865062 w 12191984"/>
              <a:gd name="connsiteY1067" fmla="*/ 214498 h 6857991"/>
              <a:gd name="connsiteX1068" fmla="*/ 11593106 w 12191984"/>
              <a:gd name="connsiteY1068" fmla="*/ 214498 h 6857991"/>
              <a:gd name="connsiteX1069" fmla="*/ 11557024 w 12191984"/>
              <a:gd name="connsiteY1069" fmla="*/ 243783 h 6857991"/>
              <a:gd name="connsiteX1070" fmla="*/ 11588407 w 12191984"/>
              <a:gd name="connsiteY1070" fmla="*/ 273142 h 6857991"/>
              <a:gd name="connsiteX1071" fmla="*/ 11612957 w 12191984"/>
              <a:gd name="connsiteY1071" fmla="*/ 288109 h 6857991"/>
              <a:gd name="connsiteX1072" fmla="*/ 11593681 w 12191984"/>
              <a:gd name="connsiteY1072" fmla="*/ 300421 h 6857991"/>
              <a:gd name="connsiteX1073" fmla="*/ 11574071 w 12191984"/>
              <a:gd name="connsiteY1073" fmla="*/ 284265 h 6857991"/>
              <a:gd name="connsiteX1074" fmla="*/ 11555353 w 12191984"/>
              <a:gd name="connsiteY1074" fmla="*/ 284265 h 6857991"/>
              <a:gd name="connsiteX1075" fmla="*/ 11594554 w 12191984"/>
              <a:gd name="connsiteY1075" fmla="*/ 316372 h 6857991"/>
              <a:gd name="connsiteX1076" fmla="*/ 11633235 w 12191984"/>
              <a:gd name="connsiteY1076" fmla="*/ 285788 h 6857991"/>
              <a:gd name="connsiteX1077" fmla="*/ 11605436 w 12191984"/>
              <a:gd name="connsiteY1077" fmla="*/ 257450 h 6857991"/>
              <a:gd name="connsiteX1078" fmla="*/ 11576560 w 12191984"/>
              <a:gd name="connsiteY1078" fmla="*/ 242539 h 6857991"/>
              <a:gd name="connsiteX1079" fmla="*/ 11593848 w 12191984"/>
              <a:gd name="connsiteY1079" fmla="*/ 230672 h 6857991"/>
              <a:gd name="connsiteX1080" fmla="*/ 11611378 w 12191984"/>
              <a:gd name="connsiteY1080" fmla="*/ 245398 h 6857991"/>
              <a:gd name="connsiteX1081" fmla="*/ 11630283 w 12191984"/>
              <a:gd name="connsiteY1081" fmla="*/ 245398 h 6857991"/>
              <a:gd name="connsiteX1082" fmla="*/ 11593106 w 12191984"/>
              <a:gd name="connsiteY1082" fmla="*/ 214498 h 6857991"/>
              <a:gd name="connsiteX1083" fmla="*/ 11155431 w 12191984"/>
              <a:gd name="connsiteY1083" fmla="*/ 127315 h 6857991"/>
              <a:gd name="connsiteX1084" fmla="*/ 11097883 w 12191984"/>
              <a:gd name="connsiteY1084" fmla="*/ 227035 h 6857991"/>
              <a:gd name="connsiteX1085" fmla="*/ 11155431 w 12191984"/>
              <a:gd name="connsiteY1085" fmla="*/ 326755 h 6857991"/>
              <a:gd name="connsiteX1086" fmla="*/ 11040298 w 12191984"/>
              <a:gd name="connsiteY1086" fmla="*/ 326755 h 6857991"/>
              <a:gd name="connsiteX1087" fmla="*/ 10982713 w 12191984"/>
              <a:gd name="connsiteY1087" fmla="*/ 426475 h 6857991"/>
              <a:gd name="connsiteX1088" fmla="*/ 11097884 w 12191984"/>
              <a:gd name="connsiteY1088" fmla="*/ 426475 h 6857991"/>
              <a:gd name="connsiteX1089" fmla="*/ 11155432 w 12191984"/>
              <a:gd name="connsiteY1089" fmla="*/ 326756 h 6857991"/>
              <a:gd name="connsiteX1090" fmla="*/ 11212998 w 12191984"/>
              <a:gd name="connsiteY1090" fmla="*/ 426475 h 6857991"/>
              <a:gd name="connsiteX1091" fmla="*/ 11328150 w 12191984"/>
              <a:gd name="connsiteY1091" fmla="*/ 426475 h 6857991"/>
              <a:gd name="connsiteX1092" fmla="*/ 11270564 w 12191984"/>
              <a:gd name="connsiteY1092" fmla="*/ 326755 h 6857991"/>
              <a:gd name="connsiteX1093" fmla="*/ 11155432 w 12191984"/>
              <a:gd name="connsiteY1093" fmla="*/ 326755 h 6857991"/>
              <a:gd name="connsiteX1094" fmla="*/ 11212998 w 12191984"/>
              <a:gd name="connsiteY1094" fmla="*/ 227035 h 6857991"/>
              <a:gd name="connsiteX1095" fmla="*/ 0 w 12191984"/>
              <a:gd name="connsiteY1095" fmla="*/ 0 h 6857991"/>
              <a:gd name="connsiteX1096" fmla="*/ 12191984 w 12191984"/>
              <a:gd name="connsiteY1096" fmla="*/ 0 h 6857991"/>
              <a:gd name="connsiteX1097" fmla="*/ 12191984 w 12191984"/>
              <a:gd name="connsiteY1097" fmla="*/ 6857991 h 6857991"/>
              <a:gd name="connsiteX1098" fmla="*/ 11617585 w 12191984"/>
              <a:gd name="connsiteY1098" fmla="*/ 6857991 h 6857991"/>
              <a:gd name="connsiteX1099" fmla="*/ 11617585 w 12191984"/>
              <a:gd name="connsiteY1099" fmla="*/ 6587990 h 6857991"/>
              <a:gd name="connsiteX1100" fmla="*/ 11606785 w 12191984"/>
              <a:gd name="connsiteY1100" fmla="*/ 6587990 h 6857991"/>
              <a:gd name="connsiteX1101" fmla="*/ 11606785 w 12191984"/>
              <a:gd name="connsiteY1101" fmla="*/ 6857991 h 6857991"/>
              <a:gd name="connsiteX1102" fmla="*/ 0 w 12191984"/>
              <a:gd name="connsiteY1102" fmla="*/ 6857991 h 685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Lst>
            <a:rect l="l" t="t" r="r" b="b"/>
            <a:pathLst>
              <a:path w="12191984" h="6857991">
                <a:moveTo>
                  <a:pt x="1134521" y="6714216"/>
                </a:moveTo>
                <a:lnTo>
                  <a:pt x="1134521" y="6718001"/>
                </a:lnTo>
                <a:cubicBezTo>
                  <a:pt x="1134521" y="6721244"/>
                  <a:pt x="1133537" y="6723919"/>
                  <a:pt x="1131563" y="6726037"/>
                </a:cubicBezTo>
                <a:cubicBezTo>
                  <a:pt x="1129588" y="6728156"/>
                  <a:pt x="1127084" y="6729212"/>
                  <a:pt x="1124056" y="6729212"/>
                </a:cubicBezTo>
                <a:cubicBezTo>
                  <a:pt x="1121841" y="6729212"/>
                  <a:pt x="1120073" y="6728629"/>
                  <a:pt x="1118746" y="6727450"/>
                </a:cubicBezTo>
                <a:cubicBezTo>
                  <a:pt x="1117417" y="6726277"/>
                  <a:pt x="1116750" y="6724762"/>
                  <a:pt x="1116750" y="6722904"/>
                </a:cubicBezTo>
                <a:cubicBezTo>
                  <a:pt x="1116750" y="6720353"/>
                  <a:pt x="1117472" y="6718577"/>
                  <a:pt x="1118910" y="6717576"/>
                </a:cubicBezTo>
                <a:cubicBezTo>
                  <a:pt x="1120348" y="6716575"/>
                  <a:pt x="1122481" y="6715875"/>
                  <a:pt x="1125316" y="6715477"/>
                </a:cubicBezTo>
                <a:close/>
                <a:moveTo>
                  <a:pt x="462639" y="6699727"/>
                </a:moveTo>
                <a:cubicBezTo>
                  <a:pt x="465989" y="6699727"/>
                  <a:pt x="468651" y="6700927"/>
                  <a:pt x="470612" y="6703327"/>
                </a:cubicBezTo>
                <a:cubicBezTo>
                  <a:pt x="472573" y="6705727"/>
                  <a:pt x="473557" y="6709046"/>
                  <a:pt x="473557" y="6713277"/>
                </a:cubicBezTo>
                <a:cubicBezTo>
                  <a:pt x="473557" y="6718303"/>
                  <a:pt x="472504" y="6722225"/>
                  <a:pt x="470406" y="6725051"/>
                </a:cubicBezTo>
                <a:cubicBezTo>
                  <a:pt x="468308" y="6727869"/>
                  <a:pt x="465411" y="6729281"/>
                  <a:pt x="461710" y="6729281"/>
                </a:cubicBezTo>
                <a:cubicBezTo>
                  <a:pt x="458559" y="6729281"/>
                  <a:pt x="455959" y="6728191"/>
                  <a:pt x="453907" y="6725997"/>
                </a:cubicBezTo>
                <a:cubicBezTo>
                  <a:pt x="451857" y="6723809"/>
                  <a:pt x="450832" y="6721135"/>
                  <a:pt x="450832" y="6717995"/>
                </a:cubicBezTo>
                <a:lnTo>
                  <a:pt x="450832" y="6712687"/>
                </a:lnTo>
                <a:cubicBezTo>
                  <a:pt x="450832" y="6708977"/>
                  <a:pt x="451913" y="6705892"/>
                  <a:pt x="454072" y="6703423"/>
                </a:cubicBezTo>
                <a:cubicBezTo>
                  <a:pt x="456233" y="6700961"/>
                  <a:pt x="459088" y="6699727"/>
                  <a:pt x="462639" y="6699727"/>
                </a:cubicBezTo>
                <a:close/>
                <a:moveTo>
                  <a:pt x="1212176" y="6699665"/>
                </a:moveTo>
                <a:cubicBezTo>
                  <a:pt x="1216125" y="6699665"/>
                  <a:pt x="1219159" y="6700948"/>
                  <a:pt x="1221285" y="6703519"/>
                </a:cubicBezTo>
                <a:cubicBezTo>
                  <a:pt x="1223411" y="6706097"/>
                  <a:pt x="1224471" y="6709759"/>
                  <a:pt x="1224471" y="6714511"/>
                </a:cubicBezTo>
                <a:cubicBezTo>
                  <a:pt x="1224471" y="6719215"/>
                  <a:pt x="1223411" y="6722842"/>
                  <a:pt x="1221285" y="6725393"/>
                </a:cubicBezTo>
                <a:cubicBezTo>
                  <a:pt x="1219159" y="6727944"/>
                  <a:pt x="1216125" y="6729219"/>
                  <a:pt x="1212176" y="6729219"/>
                </a:cubicBezTo>
                <a:cubicBezTo>
                  <a:pt x="1208303" y="6729219"/>
                  <a:pt x="1205214" y="6727917"/>
                  <a:pt x="1202902" y="6725318"/>
                </a:cubicBezTo>
                <a:cubicBezTo>
                  <a:pt x="1200590" y="6722719"/>
                  <a:pt x="1199434" y="6719167"/>
                  <a:pt x="1199434" y="6714662"/>
                </a:cubicBezTo>
                <a:cubicBezTo>
                  <a:pt x="1199434" y="6709985"/>
                  <a:pt x="1200576" y="6706317"/>
                  <a:pt x="1202861" y="6703656"/>
                </a:cubicBezTo>
                <a:cubicBezTo>
                  <a:pt x="1205144" y="6700996"/>
                  <a:pt x="1208255" y="6699665"/>
                  <a:pt x="1212176" y="6699665"/>
                </a:cubicBezTo>
                <a:close/>
                <a:moveTo>
                  <a:pt x="1059404" y="6699665"/>
                </a:moveTo>
                <a:cubicBezTo>
                  <a:pt x="1063353" y="6699665"/>
                  <a:pt x="1066387" y="6700948"/>
                  <a:pt x="1068513" y="6703519"/>
                </a:cubicBezTo>
                <a:cubicBezTo>
                  <a:pt x="1070639" y="6706097"/>
                  <a:pt x="1071698" y="6709759"/>
                  <a:pt x="1071698" y="6714511"/>
                </a:cubicBezTo>
                <a:cubicBezTo>
                  <a:pt x="1071698" y="6719215"/>
                  <a:pt x="1070639" y="6722842"/>
                  <a:pt x="1068513" y="6725393"/>
                </a:cubicBezTo>
                <a:cubicBezTo>
                  <a:pt x="1066387" y="6727944"/>
                  <a:pt x="1063353" y="6729219"/>
                  <a:pt x="1059404" y="6729219"/>
                </a:cubicBezTo>
                <a:cubicBezTo>
                  <a:pt x="1055531" y="6729219"/>
                  <a:pt x="1052441" y="6727917"/>
                  <a:pt x="1050130" y="6725318"/>
                </a:cubicBezTo>
                <a:cubicBezTo>
                  <a:pt x="1047818" y="6722719"/>
                  <a:pt x="1046662" y="6719167"/>
                  <a:pt x="1046662" y="6714662"/>
                </a:cubicBezTo>
                <a:cubicBezTo>
                  <a:pt x="1046662" y="6709985"/>
                  <a:pt x="1047804" y="6706317"/>
                  <a:pt x="1050088" y="6703656"/>
                </a:cubicBezTo>
                <a:cubicBezTo>
                  <a:pt x="1052372" y="6700996"/>
                  <a:pt x="1055482" y="6699665"/>
                  <a:pt x="1059404" y="6699665"/>
                </a:cubicBezTo>
                <a:close/>
                <a:moveTo>
                  <a:pt x="944775" y="6699665"/>
                </a:moveTo>
                <a:cubicBezTo>
                  <a:pt x="948724" y="6699665"/>
                  <a:pt x="951758" y="6700948"/>
                  <a:pt x="953884" y="6703519"/>
                </a:cubicBezTo>
                <a:cubicBezTo>
                  <a:pt x="956010" y="6706097"/>
                  <a:pt x="957070" y="6709759"/>
                  <a:pt x="957070" y="6714511"/>
                </a:cubicBezTo>
                <a:cubicBezTo>
                  <a:pt x="957070" y="6719215"/>
                  <a:pt x="956010" y="6722842"/>
                  <a:pt x="953884" y="6725393"/>
                </a:cubicBezTo>
                <a:cubicBezTo>
                  <a:pt x="951758" y="6727944"/>
                  <a:pt x="948724" y="6729219"/>
                  <a:pt x="944775" y="6729219"/>
                </a:cubicBezTo>
                <a:cubicBezTo>
                  <a:pt x="940902" y="6729219"/>
                  <a:pt x="937813" y="6727917"/>
                  <a:pt x="935501" y="6725318"/>
                </a:cubicBezTo>
                <a:cubicBezTo>
                  <a:pt x="933189" y="6722719"/>
                  <a:pt x="932034" y="6719167"/>
                  <a:pt x="932034" y="6714662"/>
                </a:cubicBezTo>
                <a:cubicBezTo>
                  <a:pt x="932034" y="6709985"/>
                  <a:pt x="933175" y="6706317"/>
                  <a:pt x="935460" y="6703656"/>
                </a:cubicBezTo>
                <a:cubicBezTo>
                  <a:pt x="937744" y="6700996"/>
                  <a:pt x="940854" y="6699665"/>
                  <a:pt x="944775" y="6699665"/>
                </a:cubicBezTo>
                <a:close/>
                <a:moveTo>
                  <a:pt x="1016610" y="6699658"/>
                </a:moveTo>
                <a:cubicBezTo>
                  <a:pt x="1019960" y="6699658"/>
                  <a:pt x="1022623" y="6700858"/>
                  <a:pt x="1024584" y="6703258"/>
                </a:cubicBezTo>
                <a:cubicBezTo>
                  <a:pt x="1026545" y="6705658"/>
                  <a:pt x="1027528" y="6708977"/>
                  <a:pt x="1027528" y="6713208"/>
                </a:cubicBezTo>
                <a:cubicBezTo>
                  <a:pt x="1027528" y="6718234"/>
                  <a:pt x="1026476" y="6722163"/>
                  <a:pt x="1024378" y="6724982"/>
                </a:cubicBezTo>
                <a:cubicBezTo>
                  <a:pt x="1022279" y="6727800"/>
                  <a:pt x="1019382" y="6729212"/>
                  <a:pt x="1015681" y="6729212"/>
                </a:cubicBezTo>
                <a:cubicBezTo>
                  <a:pt x="1012530" y="6729212"/>
                  <a:pt x="1009930" y="6728122"/>
                  <a:pt x="1007879" y="6725928"/>
                </a:cubicBezTo>
                <a:cubicBezTo>
                  <a:pt x="1005829" y="6723740"/>
                  <a:pt x="1004804" y="6721066"/>
                  <a:pt x="1004804" y="6717926"/>
                </a:cubicBezTo>
                <a:lnTo>
                  <a:pt x="1004804" y="6712618"/>
                </a:lnTo>
                <a:cubicBezTo>
                  <a:pt x="1004804" y="6708909"/>
                  <a:pt x="1005884" y="6705823"/>
                  <a:pt x="1008045" y="6703354"/>
                </a:cubicBezTo>
                <a:cubicBezTo>
                  <a:pt x="1010205" y="6700893"/>
                  <a:pt x="1013060" y="6699658"/>
                  <a:pt x="1016610" y="6699658"/>
                </a:cubicBezTo>
                <a:close/>
                <a:moveTo>
                  <a:pt x="693066" y="6699658"/>
                </a:moveTo>
                <a:cubicBezTo>
                  <a:pt x="696044" y="6699658"/>
                  <a:pt x="698370" y="6700638"/>
                  <a:pt x="700049" y="6702593"/>
                </a:cubicBezTo>
                <a:cubicBezTo>
                  <a:pt x="701727" y="6704547"/>
                  <a:pt x="702574" y="6707283"/>
                  <a:pt x="702601" y="6710801"/>
                </a:cubicBezTo>
                <a:lnTo>
                  <a:pt x="682002" y="6710801"/>
                </a:lnTo>
                <a:cubicBezTo>
                  <a:pt x="682470" y="6707482"/>
                  <a:pt x="683709" y="6704801"/>
                  <a:pt x="685725" y="6702743"/>
                </a:cubicBezTo>
                <a:cubicBezTo>
                  <a:pt x="687740" y="6700686"/>
                  <a:pt x="690183" y="6699658"/>
                  <a:pt x="693066" y="6699658"/>
                </a:cubicBezTo>
                <a:close/>
                <a:moveTo>
                  <a:pt x="1177459" y="6695496"/>
                </a:moveTo>
                <a:lnTo>
                  <a:pt x="1177459" y="6733519"/>
                </a:lnTo>
                <a:lnTo>
                  <a:pt x="1183569" y="6733519"/>
                </a:lnTo>
                <a:lnTo>
                  <a:pt x="1183569" y="6695496"/>
                </a:lnTo>
                <a:close/>
                <a:moveTo>
                  <a:pt x="805033" y="6695496"/>
                </a:moveTo>
                <a:lnTo>
                  <a:pt x="805033" y="6733519"/>
                </a:lnTo>
                <a:lnTo>
                  <a:pt x="811143" y="6733519"/>
                </a:lnTo>
                <a:lnTo>
                  <a:pt x="811143" y="6695496"/>
                </a:lnTo>
                <a:close/>
                <a:moveTo>
                  <a:pt x="582228" y="6695496"/>
                </a:moveTo>
                <a:lnTo>
                  <a:pt x="582228" y="6733519"/>
                </a:lnTo>
                <a:lnTo>
                  <a:pt x="588339" y="6733519"/>
                </a:lnTo>
                <a:lnTo>
                  <a:pt x="588339" y="6695496"/>
                </a:lnTo>
                <a:close/>
                <a:moveTo>
                  <a:pt x="489038" y="6695496"/>
                </a:moveTo>
                <a:lnTo>
                  <a:pt x="489038" y="6733519"/>
                </a:lnTo>
                <a:lnTo>
                  <a:pt x="495147" y="6733519"/>
                </a:lnTo>
                <a:lnTo>
                  <a:pt x="495147" y="6695496"/>
                </a:lnTo>
                <a:close/>
                <a:moveTo>
                  <a:pt x="325602" y="6695496"/>
                </a:moveTo>
                <a:lnTo>
                  <a:pt x="325602" y="6733519"/>
                </a:lnTo>
                <a:lnTo>
                  <a:pt x="331711" y="6733519"/>
                </a:lnTo>
                <a:lnTo>
                  <a:pt x="331711" y="6695496"/>
                </a:lnTo>
                <a:close/>
                <a:moveTo>
                  <a:pt x="401104" y="6695427"/>
                </a:moveTo>
                <a:lnTo>
                  <a:pt x="401104" y="6718151"/>
                </a:lnTo>
                <a:cubicBezTo>
                  <a:pt x="401104" y="6728945"/>
                  <a:pt x="405652" y="6734341"/>
                  <a:pt x="414741" y="6734341"/>
                </a:cubicBezTo>
                <a:cubicBezTo>
                  <a:pt x="420053" y="6734341"/>
                  <a:pt x="423981" y="6732044"/>
                  <a:pt x="426511" y="6727436"/>
                </a:cubicBezTo>
                <a:lnTo>
                  <a:pt x="426664" y="6727436"/>
                </a:lnTo>
                <a:lnTo>
                  <a:pt x="426664" y="6733450"/>
                </a:lnTo>
                <a:lnTo>
                  <a:pt x="432773" y="6733450"/>
                </a:lnTo>
                <a:lnTo>
                  <a:pt x="432780" y="6733450"/>
                </a:lnTo>
                <a:lnTo>
                  <a:pt x="432780" y="6695427"/>
                </a:lnTo>
                <a:lnTo>
                  <a:pt x="426671" y="6695427"/>
                </a:lnTo>
                <a:lnTo>
                  <a:pt x="426671" y="6717329"/>
                </a:lnTo>
                <a:cubicBezTo>
                  <a:pt x="426671" y="6720874"/>
                  <a:pt x="425708" y="6723740"/>
                  <a:pt x="423781" y="6725927"/>
                </a:cubicBezTo>
                <a:cubicBezTo>
                  <a:pt x="421855" y="6728115"/>
                  <a:pt x="419399" y="6729212"/>
                  <a:pt x="416420" y="6729212"/>
                </a:cubicBezTo>
                <a:cubicBezTo>
                  <a:pt x="410262" y="6729212"/>
                  <a:pt x="407179" y="6725207"/>
                  <a:pt x="407179" y="6717185"/>
                </a:cubicBezTo>
                <a:lnTo>
                  <a:pt x="407179" y="6695427"/>
                </a:lnTo>
                <a:close/>
                <a:moveTo>
                  <a:pt x="1103582" y="6694831"/>
                </a:moveTo>
                <a:cubicBezTo>
                  <a:pt x="1101373" y="6694831"/>
                  <a:pt x="1099371" y="6695585"/>
                  <a:pt x="1097582" y="6697080"/>
                </a:cubicBezTo>
                <a:cubicBezTo>
                  <a:pt x="1095793" y="6698575"/>
                  <a:pt x="1094466" y="6700660"/>
                  <a:pt x="1093599" y="6703334"/>
                </a:cubicBezTo>
                <a:lnTo>
                  <a:pt x="1093447" y="6703334"/>
                </a:lnTo>
                <a:lnTo>
                  <a:pt x="1093447" y="6695496"/>
                </a:lnTo>
                <a:lnTo>
                  <a:pt x="1087338" y="6695496"/>
                </a:lnTo>
                <a:lnTo>
                  <a:pt x="1087338" y="6733519"/>
                </a:lnTo>
                <a:lnTo>
                  <a:pt x="1093447" y="6733519"/>
                </a:lnTo>
                <a:lnTo>
                  <a:pt x="1093447" y="6714134"/>
                </a:lnTo>
                <a:cubicBezTo>
                  <a:pt x="1093447" y="6709903"/>
                  <a:pt x="1094321" y="6706564"/>
                  <a:pt x="1096076" y="6704109"/>
                </a:cubicBezTo>
                <a:cubicBezTo>
                  <a:pt x="1097823" y="6701661"/>
                  <a:pt x="1100004" y="6700433"/>
                  <a:pt x="1102612" y="6700433"/>
                </a:cubicBezTo>
                <a:cubicBezTo>
                  <a:pt x="1104620" y="6700433"/>
                  <a:pt x="1106162" y="6700845"/>
                  <a:pt x="1107228" y="6701661"/>
                </a:cubicBezTo>
                <a:lnTo>
                  <a:pt x="1107235" y="6701661"/>
                </a:lnTo>
                <a:lnTo>
                  <a:pt x="1107235" y="6695352"/>
                </a:lnTo>
                <a:cubicBezTo>
                  <a:pt x="1106388" y="6695002"/>
                  <a:pt x="1105171" y="6694831"/>
                  <a:pt x="1103582" y="6694831"/>
                </a:cubicBezTo>
                <a:close/>
                <a:moveTo>
                  <a:pt x="988952" y="6694831"/>
                </a:moveTo>
                <a:cubicBezTo>
                  <a:pt x="986744" y="6694831"/>
                  <a:pt x="984741" y="6695585"/>
                  <a:pt x="982953" y="6697080"/>
                </a:cubicBezTo>
                <a:cubicBezTo>
                  <a:pt x="981164" y="6698575"/>
                  <a:pt x="979836" y="6700660"/>
                  <a:pt x="978969" y="6703334"/>
                </a:cubicBezTo>
                <a:lnTo>
                  <a:pt x="978818" y="6703334"/>
                </a:lnTo>
                <a:lnTo>
                  <a:pt x="978818" y="6695496"/>
                </a:lnTo>
                <a:lnTo>
                  <a:pt x="972709" y="6695496"/>
                </a:lnTo>
                <a:lnTo>
                  <a:pt x="972709" y="6733519"/>
                </a:lnTo>
                <a:lnTo>
                  <a:pt x="978818" y="6733519"/>
                </a:lnTo>
                <a:lnTo>
                  <a:pt x="978818" y="6714134"/>
                </a:lnTo>
                <a:cubicBezTo>
                  <a:pt x="978818" y="6709903"/>
                  <a:pt x="979692" y="6706564"/>
                  <a:pt x="981447" y="6704109"/>
                </a:cubicBezTo>
                <a:cubicBezTo>
                  <a:pt x="983193" y="6701661"/>
                  <a:pt x="985375" y="6700433"/>
                  <a:pt x="987982" y="6700433"/>
                </a:cubicBezTo>
                <a:cubicBezTo>
                  <a:pt x="989991" y="6700433"/>
                  <a:pt x="991532" y="6700845"/>
                  <a:pt x="992599" y="6701661"/>
                </a:cubicBezTo>
                <a:lnTo>
                  <a:pt x="992606" y="6701661"/>
                </a:lnTo>
                <a:lnTo>
                  <a:pt x="992606" y="6695352"/>
                </a:lnTo>
                <a:cubicBezTo>
                  <a:pt x="991759" y="6695002"/>
                  <a:pt x="990542" y="6694831"/>
                  <a:pt x="988952" y="6694831"/>
                </a:cubicBezTo>
                <a:close/>
                <a:moveTo>
                  <a:pt x="795290" y="6694831"/>
                </a:moveTo>
                <a:cubicBezTo>
                  <a:pt x="793082" y="6694831"/>
                  <a:pt x="791079" y="6695585"/>
                  <a:pt x="789291" y="6697080"/>
                </a:cubicBezTo>
                <a:cubicBezTo>
                  <a:pt x="787501" y="6698575"/>
                  <a:pt x="786174" y="6700660"/>
                  <a:pt x="785307" y="6703334"/>
                </a:cubicBezTo>
                <a:lnTo>
                  <a:pt x="785156" y="6703334"/>
                </a:lnTo>
                <a:lnTo>
                  <a:pt x="785156" y="6695496"/>
                </a:lnTo>
                <a:lnTo>
                  <a:pt x="779046" y="6695496"/>
                </a:lnTo>
                <a:lnTo>
                  <a:pt x="779046" y="6733519"/>
                </a:lnTo>
                <a:lnTo>
                  <a:pt x="785156" y="6733519"/>
                </a:lnTo>
                <a:lnTo>
                  <a:pt x="785156" y="6714134"/>
                </a:lnTo>
                <a:cubicBezTo>
                  <a:pt x="785156" y="6709903"/>
                  <a:pt x="786030" y="6706564"/>
                  <a:pt x="787784" y="6704109"/>
                </a:cubicBezTo>
                <a:cubicBezTo>
                  <a:pt x="789531" y="6701661"/>
                  <a:pt x="791712" y="6700433"/>
                  <a:pt x="794320" y="6700433"/>
                </a:cubicBezTo>
                <a:cubicBezTo>
                  <a:pt x="796329" y="6700433"/>
                  <a:pt x="797870" y="6700845"/>
                  <a:pt x="798936" y="6701661"/>
                </a:cubicBezTo>
                <a:lnTo>
                  <a:pt x="798943" y="6701661"/>
                </a:lnTo>
                <a:lnTo>
                  <a:pt x="798943" y="6695352"/>
                </a:lnTo>
                <a:cubicBezTo>
                  <a:pt x="798097" y="6695002"/>
                  <a:pt x="796879" y="6694831"/>
                  <a:pt x="795290" y="6694831"/>
                </a:cubicBezTo>
                <a:close/>
                <a:moveTo>
                  <a:pt x="693177" y="6694556"/>
                </a:moveTo>
                <a:cubicBezTo>
                  <a:pt x="688188" y="6694556"/>
                  <a:pt x="684004" y="6696421"/>
                  <a:pt x="680640" y="6700145"/>
                </a:cubicBezTo>
                <a:cubicBezTo>
                  <a:pt x="677277" y="6703868"/>
                  <a:pt x="675590" y="6708689"/>
                  <a:pt x="675590" y="6714606"/>
                </a:cubicBezTo>
                <a:cubicBezTo>
                  <a:pt x="675590" y="6720867"/>
                  <a:pt x="677124" y="6725728"/>
                  <a:pt x="680206" y="6729178"/>
                </a:cubicBezTo>
                <a:cubicBezTo>
                  <a:pt x="683289" y="6732627"/>
                  <a:pt x="687528" y="6734355"/>
                  <a:pt x="692915" y="6734355"/>
                </a:cubicBezTo>
                <a:cubicBezTo>
                  <a:pt x="698425" y="6734355"/>
                  <a:pt x="702863" y="6733141"/>
                  <a:pt x="706214" y="6730714"/>
                </a:cubicBezTo>
                <a:lnTo>
                  <a:pt x="706214" y="6724995"/>
                </a:lnTo>
                <a:cubicBezTo>
                  <a:pt x="702609" y="6727813"/>
                  <a:pt x="698659" y="6729226"/>
                  <a:pt x="694366" y="6729226"/>
                </a:cubicBezTo>
                <a:cubicBezTo>
                  <a:pt x="690548" y="6729226"/>
                  <a:pt x="687542" y="6728074"/>
                  <a:pt x="685353" y="6725770"/>
                </a:cubicBezTo>
                <a:cubicBezTo>
                  <a:pt x="683166" y="6723466"/>
                  <a:pt x="682022" y="6720195"/>
                  <a:pt x="681926" y="6715964"/>
                </a:cubicBezTo>
                <a:lnTo>
                  <a:pt x="708863" y="6715964"/>
                </a:lnTo>
                <a:lnTo>
                  <a:pt x="708863" y="6712789"/>
                </a:lnTo>
                <a:cubicBezTo>
                  <a:pt x="708863" y="6707070"/>
                  <a:pt x="707493" y="6702599"/>
                  <a:pt x="704761" y="6699383"/>
                </a:cubicBezTo>
                <a:cubicBezTo>
                  <a:pt x="702030" y="6696167"/>
                  <a:pt x="698164" y="6694556"/>
                  <a:pt x="693177" y="6694556"/>
                </a:cubicBezTo>
                <a:close/>
                <a:moveTo>
                  <a:pt x="1212616" y="6694543"/>
                </a:moveTo>
                <a:cubicBezTo>
                  <a:pt x="1206658" y="6694543"/>
                  <a:pt x="1201925" y="6696340"/>
                  <a:pt x="1198423" y="6699926"/>
                </a:cubicBezTo>
                <a:cubicBezTo>
                  <a:pt x="1194921" y="6703512"/>
                  <a:pt x="1193173" y="6708504"/>
                  <a:pt x="1193173" y="6714888"/>
                </a:cubicBezTo>
                <a:cubicBezTo>
                  <a:pt x="1193173" y="6720751"/>
                  <a:pt x="1194859" y="6725462"/>
                  <a:pt x="1198223" y="6729014"/>
                </a:cubicBezTo>
                <a:cubicBezTo>
                  <a:pt x="1201587" y="6732566"/>
                  <a:pt x="1206087" y="6734342"/>
                  <a:pt x="1211729" y="6734342"/>
                </a:cubicBezTo>
                <a:cubicBezTo>
                  <a:pt x="1217515" y="6734342"/>
                  <a:pt x="1222125" y="6732518"/>
                  <a:pt x="1225564" y="6728870"/>
                </a:cubicBezTo>
                <a:cubicBezTo>
                  <a:pt x="1229005" y="6725222"/>
                  <a:pt x="1230724" y="6720367"/>
                  <a:pt x="1230724" y="6714298"/>
                </a:cubicBezTo>
                <a:cubicBezTo>
                  <a:pt x="1230724" y="6708113"/>
                  <a:pt x="1229128" y="6703272"/>
                  <a:pt x="1225936" y="6699782"/>
                </a:cubicBezTo>
                <a:cubicBezTo>
                  <a:pt x="1222744" y="6696292"/>
                  <a:pt x="1218306" y="6694543"/>
                  <a:pt x="1212616" y="6694543"/>
                </a:cubicBezTo>
                <a:close/>
                <a:moveTo>
                  <a:pt x="1059844" y="6694543"/>
                </a:moveTo>
                <a:cubicBezTo>
                  <a:pt x="1053886" y="6694543"/>
                  <a:pt x="1049152" y="6696340"/>
                  <a:pt x="1045651" y="6699926"/>
                </a:cubicBezTo>
                <a:cubicBezTo>
                  <a:pt x="1042149" y="6703512"/>
                  <a:pt x="1040401" y="6708504"/>
                  <a:pt x="1040401" y="6714888"/>
                </a:cubicBezTo>
                <a:cubicBezTo>
                  <a:pt x="1040401" y="6720751"/>
                  <a:pt x="1042087" y="6725462"/>
                  <a:pt x="1045451" y="6729014"/>
                </a:cubicBezTo>
                <a:cubicBezTo>
                  <a:pt x="1048815" y="6732566"/>
                  <a:pt x="1053315" y="6734342"/>
                  <a:pt x="1058957" y="6734342"/>
                </a:cubicBezTo>
                <a:cubicBezTo>
                  <a:pt x="1064743" y="6734342"/>
                  <a:pt x="1069353" y="6732518"/>
                  <a:pt x="1072792" y="6728870"/>
                </a:cubicBezTo>
                <a:cubicBezTo>
                  <a:pt x="1076232" y="6725222"/>
                  <a:pt x="1077952" y="6720367"/>
                  <a:pt x="1077952" y="6714298"/>
                </a:cubicBezTo>
                <a:cubicBezTo>
                  <a:pt x="1077952" y="6708113"/>
                  <a:pt x="1076356" y="6703272"/>
                  <a:pt x="1073164" y="6699782"/>
                </a:cubicBezTo>
                <a:cubicBezTo>
                  <a:pt x="1069972" y="6696292"/>
                  <a:pt x="1065534" y="6694543"/>
                  <a:pt x="1059844" y="6694543"/>
                </a:cubicBezTo>
                <a:close/>
                <a:moveTo>
                  <a:pt x="945216" y="6694543"/>
                </a:moveTo>
                <a:cubicBezTo>
                  <a:pt x="939258" y="6694543"/>
                  <a:pt x="934524" y="6696340"/>
                  <a:pt x="931022" y="6699926"/>
                </a:cubicBezTo>
                <a:cubicBezTo>
                  <a:pt x="927521" y="6703512"/>
                  <a:pt x="925773" y="6708504"/>
                  <a:pt x="925773" y="6714888"/>
                </a:cubicBezTo>
                <a:cubicBezTo>
                  <a:pt x="925773" y="6720751"/>
                  <a:pt x="927458" y="6725462"/>
                  <a:pt x="930823" y="6729014"/>
                </a:cubicBezTo>
                <a:cubicBezTo>
                  <a:pt x="934187" y="6732566"/>
                  <a:pt x="938687" y="6734342"/>
                  <a:pt x="944328" y="6734342"/>
                </a:cubicBezTo>
                <a:cubicBezTo>
                  <a:pt x="950115" y="6734342"/>
                  <a:pt x="954724" y="6732518"/>
                  <a:pt x="958164" y="6728870"/>
                </a:cubicBezTo>
                <a:cubicBezTo>
                  <a:pt x="961604" y="6725222"/>
                  <a:pt x="963324" y="6720367"/>
                  <a:pt x="963324" y="6714298"/>
                </a:cubicBezTo>
                <a:cubicBezTo>
                  <a:pt x="963324" y="6708113"/>
                  <a:pt x="961727" y="6703272"/>
                  <a:pt x="958536" y="6699782"/>
                </a:cubicBezTo>
                <a:cubicBezTo>
                  <a:pt x="955343" y="6696292"/>
                  <a:pt x="950905" y="6694543"/>
                  <a:pt x="945216" y="6694543"/>
                </a:cubicBezTo>
                <a:close/>
                <a:moveTo>
                  <a:pt x="840568" y="6694543"/>
                </a:moveTo>
                <a:cubicBezTo>
                  <a:pt x="834554" y="6694543"/>
                  <a:pt x="829745" y="6696442"/>
                  <a:pt x="826147" y="6700241"/>
                </a:cubicBezTo>
                <a:cubicBezTo>
                  <a:pt x="822549" y="6704040"/>
                  <a:pt x="820746" y="6709073"/>
                  <a:pt x="820746" y="6715334"/>
                </a:cubicBezTo>
                <a:cubicBezTo>
                  <a:pt x="820746" y="6720950"/>
                  <a:pt x="822425" y="6725523"/>
                  <a:pt x="825762" y="6729055"/>
                </a:cubicBezTo>
                <a:cubicBezTo>
                  <a:pt x="829099" y="6732586"/>
                  <a:pt x="833488" y="6734349"/>
                  <a:pt x="838930" y="6734349"/>
                </a:cubicBezTo>
                <a:cubicBezTo>
                  <a:pt x="842955" y="6734349"/>
                  <a:pt x="846431" y="6733464"/>
                  <a:pt x="849361" y="6731709"/>
                </a:cubicBezTo>
                <a:lnTo>
                  <a:pt x="849375" y="6731709"/>
                </a:lnTo>
                <a:lnTo>
                  <a:pt x="849375" y="6725921"/>
                </a:lnTo>
                <a:cubicBezTo>
                  <a:pt x="846443" y="6728122"/>
                  <a:pt x="843314" y="6729226"/>
                  <a:pt x="839983" y="6729226"/>
                </a:cubicBezTo>
                <a:cubicBezTo>
                  <a:pt x="836034" y="6729226"/>
                  <a:pt x="832883" y="6727937"/>
                  <a:pt x="830537" y="6725366"/>
                </a:cubicBezTo>
                <a:cubicBezTo>
                  <a:pt x="828184" y="6722794"/>
                  <a:pt x="827014" y="6719277"/>
                  <a:pt x="827014" y="6714819"/>
                </a:cubicBezTo>
                <a:cubicBezTo>
                  <a:pt x="827014" y="6710294"/>
                  <a:pt x="828266" y="6706632"/>
                  <a:pt x="830757" y="6703848"/>
                </a:cubicBezTo>
                <a:cubicBezTo>
                  <a:pt x="833247" y="6701064"/>
                  <a:pt x="836447" y="6699672"/>
                  <a:pt x="840348" y="6699672"/>
                </a:cubicBezTo>
                <a:cubicBezTo>
                  <a:pt x="843574" y="6699672"/>
                  <a:pt x="846602" y="6700660"/>
                  <a:pt x="849437" y="6702641"/>
                </a:cubicBezTo>
                <a:lnTo>
                  <a:pt x="849437" y="6696401"/>
                </a:lnTo>
                <a:cubicBezTo>
                  <a:pt x="846877" y="6695160"/>
                  <a:pt x="843919" y="6694543"/>
                  <a:pt x="840568" y="6694543"/>
                </a:cubicBezTo>
                <a:close/>
                <a:moveTo>
                  <a:pt x="735165" y="6694543"/>
                </a:moveTo>
                <a:cubicBezTo>
                  <a:pt x="729153" y="6694543"/>
                  <a:pt x="724343" y="6696442"/>
                  <a:pt x="720746" y="6700241"/>
                </a:cubicBezTo>
                <a:cubicBezTo>
                  <a:pt x="717147" y="6704040"/>
                  <a:pt x="715344" y="6709073"/>
                  <a:pt x="715344" y="6715334"/>
                </a:cubicBezTo>
                <a:cubicBezTo>
                  <a:pt x="715344" y="6720957"/>
                  <a:pt x="717016" y="6725523"/>
                  <a:pt x="720353" y="6729055"/>
                </a:cubicBezTo>
                <a:cubicBezTo>
                  <a:pt x="723690" y="6732586"/>
                  <a:pt x="728080" y="6734349"/>
                  <a:pt x="733523" y="6734349"/>
                </a:cubicBezTo>
                <a:cubicBezTo>
                  <a:pt x="737546" y="6734349"/>
                  <a:pt x="741022" y="6733464"/>
                  <a:pt x="743952" y="6731709"/>
                </a:cubicBezTo>
                <a:lnTo>
                  <a:pt x="743974" y="6731709"/>
                </a:lnTo>
                <a:lnTo>
                  <a:pt x="743974" y="6725921"/>
                </a:lnTo>
                <a:cubicBezTo>
                  <a:pt x="741041" y="6728122"/>
                  <a:pt x="737911" y="6729226"/>
                  <a:pt x="734581" y="6729226"/>
                </a:cubicBezTo>
                <a:cubicBezTo>
                  <a:pt x="730632" y="6729226"/>
                  <a:pt x="727480" y="6727937"/>
                  <a:pt x="725135" y="6725366"/>
                </a:cubicBezTo>
                <a:cubicBezTo>
                  <a:pt x="722782" y="6722794"/>
                  <a:pt x="721612" y="6719277"/>
                  <a:pt x="721612" y="6714819"/>
                </a:cubicBezTo>
                <a:cubicBezTo>
                  <a:pt x="721612" y="6710294"/>
                  <a:pt x="722864" y="6706632"/>
                  <a:pt x="725354" y="6703848"/>
                </a:cubicBezTo>
                <a:cubicBezTo>
                  <a:pt x="727846" y="6701064"/>
                  <a:pt x="731044" y="6699672"/>
                  <a:pt x="734945" y="6699672"/>
                </a:cubicBezTo>
                <a:cubicBezTo>
                  <a:pt x="738172" y="6699672"/>
                  <a:pt x="741200" y="6700660"/>
                  <a:pt x="744034" y="6702641"/>
                </a:cubicBezTo>
                <a:lnTo>
                  <a:pt x="744034" y="6696401"/>
                </a:lnTo>
                <a:cubicBezTo>
                  <a:pt x="741474" y="6695160"/>
                  <a:pt x="738516" y="6694543"/>
                  <a:pt x="735165" y="6694543"/>
                </a:cubicBezTo>
                <a:close/>
                <a:moveTo>
                  <a:pt x="1258893" y="6694536"/>
                </a:moveTo>
                <a:cubicBezTo>
                  <a:pt x="1253424" y="6694536"/>
                  <a:pt x="1249254" y="6696943"/>
                  <a:pt x="1246371" y="6701743"/>
                </a:cubicBezTo>
                <a:lnTo>
                  <a:pt x="1246220" y="6701743"/>
                </a:lnTo>
                <a:lnTo>
                  <a:pt x="1246220" y="6695427"/>
                </a:lnTo>
                <a:lnTo>
                  <a:pt x="1240110" y="6695427"/>
                </a:lnTo>
                <a:lnTo>
                  <a:pt x="1240110" y="6733450"/>
                </a:lnTo>
                <a:lnTo>
                  <a:pt x="1246220" y="6733450"/>
                </a:lnTo>
                <a:lnTo>
                  <a:pt x="1246220" y="6711768"/>
                </a:lnTo>
                <a:cubicBezTo>
                  <a:pt x="1246220" y="6708278"/>
                  <a:pt x="1247217" y="6705391"/>
                  <a:pt x="1249220" y="6703101"/>
                </a:cubicBezTo>
                <a:cubicBezTo>
                  <a:pt x="1251221" y="6700810"/>
                  <a:pt x="1253747" y="6699665"/>
                  <a:pt x="1256801" y="6699665"/>
                </a:cubicBezTo>
                <a:cubicBezTo>
                  <a:pt x="1262712" y="6699665"/>
                  <a:pt x="1265670" y="6703697"/>
                  <a:pt x="1265670" y="6711768"/>
                </a:cubicBezTo>
                <a:lnTo>
                  <a:pt x="1265670" y="6733450"/>
                </a:lnTo>
                <a:lnTo>
                  <a:pt x="1271779" y="6733450"/>
                </a:lnTo>
                <a:lnTo>
                  <a:pt x="1271786" y="6733450"/>
                </a:lnTo>
                <a:lnTo>
                  <a:pt x="1271786" y="6710211"/>
                </a:lnTo>
                <a:cubicBezTo>
                  <a:pt x="1271786" y="6705137"/>
                  <a:pt x="1270686" y="6701256"/>
                  <a:pt x="1268470" y="6698568"/>
                </a:cubicBezTo>
                <a:cubicBezTo>
                  <a:pt x="1266255" y="6695880"/>
                  <a:pt x="1263062" y="6694536"/>
                  <a:pt x="1258893" y="6694536"/>
                </a:cubicBezTo>
                <a:close/>
                <a:moveTo>
                  <a:pt x="1018137" y="6694536"/>
                </a:moveTo>
                <a:cubicBezTo>
                  <a:pt x="1012351" y="6694536"/>
                  <a:pt x="1007955" y="6697066"/>
                  <a:pt x="1004948" y="6702113"/>
                </a:cubicBezTo>
                <a:lnTo>
                  <a:pt x="1004797" y="6702113"/>
                </a:lnTo>
                <a:lnTo>
                  <a:pt x="1004797" y="6695427"/>
                </a:lnTo>
                <a:lnTo>
                  <a:pt x="998687" y="6695427"/>
                </a:lnTo>
                <a:lnTo>
                  <a:pt x="998687" y="6750943"/>
                </a:lnTo>
                <a:lnTo>
                  <a:pt x="1004797" y="6750943"/>
                </a:lnTo>
                <a:lnTo>
                  <a:pt x="1004797" y="6727958"/>
                </a:lnTo>
                <a:lnTo>
                  <a:pt x="1004948" y="6727958"/>
                </a:lnTo>
                <a:cubicBezTo>
                  <a:pt x="1007631" y="6732216"/>
                  <a:pt x="1011443" y="6734342"/>
                  <a:pt x="1016383" y="6734342"/>
                </a:cubicBezTo>
                <a:cubicBezTo>
                  <a:pt x="1021770" y="6734342"/>
                  <a:pt x="1026021" y="6732422"/>
                  <a:pt x="1029125" y="6728602"/>
                </a:cubicBezTo>
                <a:cubicBezTo>
                  <a:pt x="1032228" y="6724783"/>
                  <a:pt x="1033782" y="6719688"/>
                  <a:pt x="1033782" y="6713325"/>
                </a:cubicBezTo>
                <a:cubicBezTo>
                  <a:pt x="1033782" y="6707613"/>
                  <a:pt x="1032407" y="6703046"/>
                  <a:pt x="1029647" y="6699645"/>
                </a:cubicBezTo>
                <a:cubicBezTo>
                  <a:pt x="1026888" y="6696237"/>
                  <a:pt x="1023057" y="6694536"/>
                  <a:pt x="1018137" y="6694536"/>
                </a:cubicBezTo>
                <a:close/>
                <a:moveTo>
                  <a:pt x="519744" y="6694536"/>
                </a:moveTo>
                <a:cubicBezTo>
                  <a:pt x="517880" y="6694536"/>
                  <a:pt x="516076" y="6694769"/>
                  <a:pt x="514323" y="6695242"/>
                </a:cubicBezTo>
                <a:cubicBezTo>
                  <a:pt x="512568" y="6695715"/>
                  <a:pt x="511006" y="6696415"/>
                  <a:pt x="509644" y="6697341"/>
                </a:cubicBezTo>
                <a:cubicBezTo>
                  <a:pt x="508275" y="6698273"/>
                  <a:pt x="507181" y="6699425"/>
                  <a:pt x="506362" y="6700797"/>
                </a:cubicBezTo>
                <a:cubicBezTo>
                  <a:pt x="505543" y="6702168"/>
                  <a:pt x="505129" y="6703745"/>
                  <a:pt x="505129" y="6705528"/>
                </a:cubicBezTo>
                <a:cubicBezTo>
                  <a:pt x="505129" y="6706989"/>
                  <a:pt x="505351" y="6708264"/>
                  <a:pt x="505783" y="6709354"/>
                </a:cubicBezTo>
                <a:cubicBezTo>
                  <a:pt x="506225" y="6710445"/>
                  <a:pt x="506864" y="6711411"/>
                  <a:pt x="507724" y="6712269"/>
                </a:cubicBezTo>
                <a:cubicBezTo>
                  <a:pt x="508585" y="6713126"/>
                  <a:pt x="509651" y="6713894"/>
                  <a:pt x="510930" y="6714572"/>
                </a:cubicBezTo>
                <a:cubicBezTo>
                  <a:pt x="512209" y="6715251"/>
                  <a:pt x="513690" y="6715923"/>
                  <a:pt x="515382" y="6716595"/>
                </a:cubicBezTo>
                <a:cubicBezTo>
                  <a:pt x="516593" y="6717068"/>
                  <a:pt x="517727" y="6717521"/>
                  <a:pt x="518788" y="6717953"/>
                </a:cubicBezTo>
                <a:cubicBezTo>
                  <a:pt x="519847" y="6718385"/>
                  <a:pt x="520763" y="6718879"/>
                  <a:pt x="521546" y="6719420"/>
                </a:cubicBezTo>
                <a:cubicBezTo>
                  <a:pt x="522331" y="6719962"/>
                  <a:pt x="522950" y="6720586"/>
                  <a:pt x="523410" y="6721292"/>
                </a:cubicBezTo>
                <a:cubicBezTo>
                  <a:pt x="523872" y="6721999"/>
                  <a:pt x="524100" y="6722856"/>
                  <a:pt x="524100" y="6723871"/>
                </a:cubicBezTo>
                <a:cubicBezTo>
                  <a:pt x="524100" y="6727436"/>
                  <a:pt x="521415" y="6729219"/>
                  <a:pt x="516050" y="6729219"/>
                </a:cubicBezTo>
                <a:cubicBezTo>
                  <a:pt x="512045" y="6729219"/>
                  <a:pt x="508385" y="6727999"/>
                  <a:pt x="505055" y="6725544"/>
                </a:cubicBezTo>
                <a:lnTo>
                  <a:pt x="505055" y="6732079"/>
                </a:lnTo>
                <a:cubicBezTo>
                  <a:pt x="507938" y="6733587"/>
                  <a:pt x="511337" y="6734342"/>
                  <a:pt x="515271" y="6734348"/>
                </a:cubicBezTo>
                <a:cubicBezTo>
                  <a:pt x="517254" y="6734348"/>
                  <a:pt x="519151" y="6734122"/>
                  <a:pt x="520969" y="6733676"/>
                </a:cubicBezTo>
                <a:cubicBezTo>
                  <a:pt x="522784" y="6733231"/>
                  <a:pt x="524388" y="6732552"/>
                  <a:pt x="525778" y="6731633"/>
                </a:cubicBezTo>
                <a:cubicBezTo>
                  <a:pt x="527168" y="6730714"/>
                  <a:pt x="528282" y="6729562"/>
                  <a:pt x="529115" y="6728177"/>
                </a:cubicBezTo>
                <a:cubicBezTo>
                  <a:pt x="529948" y="6726792"/>
                  <a:pt x="530360" y="6725153"/>
                  <a:pt x="530360" y="6723274"/>
                </a:cubicBezTo>
                <a:cubicBezTo>
                  <a:pt x="530360" y="6721745"/>
                  <a:pt x="530106" y="6720415"/>
                  <a:pt x="529596" y="6719304"/>
                </a:cubicBezTo>
                <a:cubicBezTo>
                  <a:pt x="529087" y="6718193"/>
                  <a:pt x="528357" y="6717212"/>
                  <a:pt x="527416" y="6716355"/>
                </a:cubicBezTo>
                <a:cubicBezTo>
                  <a:pt x="526472" y="6715498"/>
                  <a:pt x="525331" y="6714730"/>
                  <a:pt x="523989" y="6714051"/>
                </a:cubicBezTo>
                <a:cubicBezTo>
                  <a:pt x="522647" y="6713366"/>
                  <a:pt x="521134" y="6712707"/>
                  <a:pt x="519448" y="6712063"/>
                </a:cubicBezTo>
                <a:cubicBezTo>
                  <a:pt x="518182" y="6711569"/>
                  <a:pt x="517047" y="6711110"/>
                  <a:pt x="516056" y="6710691"/>
                </a:cubicBezTo>
                <a:cubicBezTo>
                  <a:pt x="515065" y="6710273"/>
                  <a:pt x="514220" y="6709800"/>
                  <a:pt x="513524" y="6709279"/>
                </a:cubicBezTo>
                <a:cubicBezTo>
                  <a:pt x="512830" y="6708758"/>
                  <a:pt x="512299" y="6708168"/>
                  <a:pt x="511942" y="6707496"/>
                </a:cubicBezTo>
                <a:cubicBezTo>
                  <a:pt x="511583" y="6706824"/>
                  <a:pt x="511404" y="6706001"/>
                  <a:pt x="511404" y="6705007"/>
                </a:cubicBezTo>
                <a:cubicBezTo>
                  <a:pt x="511404" y="6704211"/>
                  <a:pt x="511583" y="6703485"/>
                  <a:pt x="511942" y="6702833"/>
                </a:cubicBezTo>
                <a:cubicBezTo>
                  <a:pt x="512299" y="6702182"/>
                  <a:pt x="512808" y="6701619"/>
                  <a:pt x="513468" y="6701146"/>
                </a:cubicBezTo>
                <a:cubicBezTo>
                  <a:pt x="514129" y="6700673"/>
                  <a:pt x="514914" y="6700310"/>
                  <a:pt x="515836" y="6700049"/>
                </a:cubicBezTo>
                <a:cubicBezTo>
                  <a:pt x="516750" y="6699789"/>
                  <a:pt x="517783" y="6699658"/>
                  <a:pt x="518925" y="6699658"/>
                </a:cubicBezTo>
                <a:cubicBezTo>
                  <a:pt x="522579" y="6699658"/>
                  <a:pt x="525806" y="6700577"/>
                  <a:pt x="528613" y="6702408"/>
                </a:cubicBezTo>
                <a:lnTo>
                  <a:pt x="528613" y="6696243"/>
                </a:lnTo>
                <a:cubicBezTo>
                  <a:pt x="526004" y="6695105"/>
                  <a:pt x="523045" y="6694536"/>
                  <a:pt x="519744" y="6694536"/>
                </a:cubicBezTo>
                <a:close/>
                <a:moveTo>
                  <a:pt x="382239" y="6694536"/>
                </a:moveTo>
                <a:cubicBezTo>
                  <a:pt x="380375" y="6694536"/>
                  <a:pt x="378571" y="6694769"/>
                  <a:pt x="376818" y="6695242"/>
                </a:cubicBezTo>
                <a:cubicBezTo>
                  <a:pt x="375063" y="6695715"/>
                  <a:pt x="373501" y="6696415"/>
                  <a:pt x="372139" y="6697341"/>
                </a:cubicBezTo>
                <a:cubicBezTo>
                  <a:pt x="370769" y="6698273"/>
                  <a:pt x="369676" y="6699425"/>
                  <a:pt x="368857" y="6700797"/>
                </a:cubicBezTo>
                <a:cubicBezTo>
                  <a:pt x="368038" y="6702168"/>
                  <a:pt x="367624" y="6703745"/>
                  <a:pt x="367624" y="6705528"/>
                </a:cubicBezTo>
                <a:cubicBezTo>
                  <a:pt x="367624" y="6706989"/>
                  <a:pt x="367846" y="6708264"/>
                  <a:pt x="368279" y="6709354"/>
                </a:cubicBezTo>
                <a:cubicBezTo>
                  <a:pt x="368720" y="6710445"/>
                  <a:pt x="369359" y="6711411"/>
                  <a:pt x="370220" y="6712269"/>
                </a:cubicBezTo>
                <a:cubicBezTo>
                  <a:pt x="371078" y="6713126"/>
                  <a:pt x="372145" y="6713894"/>
                  <a:pt x="373425" y="6714572"/>
                </a:cubicBezTo>
                <a:cubicBezTo>
                  <a:pt x="374705" y="6715251"/>
                  <a:pt x="376184" y="6715923"/>
                  <a:pt x="377877" y="6716595"/>
                </a:cubicBezTo>
                <a:cubicBezTo>
                  <a:pt x="379087" y="6717068"/>
                  <a:pt x="380223" y="6717521"/>
                  <a:pt x="381283" y="6717953"/>
                </a:cubicBezTo>
                <a:cubicBezTo>
                  <a:pt x="382342" y="6718385"/>
                  <a:pt x="383257" y="6718879"/>
                  <a:pt x="384042" y="6719420"/>
                </a:cubicBezTo>
                <a:cubicBezTo>
                  <a:pt x="384825" y="6719962"/>
                  <a:pt x="385445" y="6720586"/>
                  <a:pt x="385906" y="6721292"/>
                </a:cubicBezTo>
                <a:cubicBezTo>
                  <a:pt x="386367" y="6721999"/>
                  <a:pt x="386595" y="6722856"/>
                  <a:pt x="386595" y="6723871"/>
                </a:cubicBezTo>
                <a:cubicBezTo>
                  <a:pt x="386595" y="6727436"/>
                  <a:pt x="383911" y="6729219"/>
                  <a:pt x="378545" y="6729219"/>
                </a:cubicBezTo>
                <a:cubicBezTo>
                  <a:pt x="374540" y="6729219"/>
                  <a:pt x="370880" y="6727999"/>
                  <a:pt x="367550" y="6725544"/>
                </a:cubicBezTo>
                <a:lnTo>
                  <a:pt x="367550" y="6732079"/>
                </a:lnTo>
                <a:cubicBezTo>
                  <a:pt x="370425" y="6733587"/>
                  <a:pt x="373832" y="6734342"/>
                  <a:pt x="377766" y="6734348"/>
                </a:cubicBezTo>
                <a:cubicBezTo>
                  <a:pt x="379749" y="6734348"/>
                  <a:pt x="381647" y="6734122"/>
                  <a:pt x="383464" y="6733676"/>
                </a:cubicBezTo>
                <a:cubicBezTo>
                  <a:pt x="385279" y="6733231"/>
                  <a:pt x="386883" y="6732552"/>
                  <a:pt x="388273" y="6731633"/>
                </a:cubicBezTo>
                <a:cubicBezTo>
                  <a:pt x="389663" y="6730714"/>
                  <a:pt x="390777" y="6729562"/>
                  <a:pt x="391608" y="6728177"/>
                </a:cubicBezTo>
                <a:cubicBezTo>
                  <a:pt x="392442" y="6726792"/>
                  <a:pt x="392855" y="6725153"/>
                  <a:pt x="392855" y="6723274"/>
                </a:cubicBezTo>
                <a:cubicBezTo>
                  <a:pt x="392855" y="6721745"/>
                  <a:pt x="392601" y="6720415"/>
                  <a:pt x="392091" y="6719304"/>
                </a:cubicBezTo>
                <a:cubicBezTo>
                  <a:pt x="391582" y="6718193"/>
                  <a:pt x="390853" y="6717212"/>
                  <a:pt x="389911" y="6716355"/>
                </a:cubicBezTo>
                <a:cubicBezTo>
                  <a:pt x="388967" y="6715498"/>
                  <a:pt x="387825" y="6714730"/>
                  <a:pt x="386484" y="6714051"/>
                </a:cubicBezTo>
                <a:cubicBezTo>
                  <a:pt x="385142" y="6713366"/>
                  <a:pt x="383629" y="6712707"/>
                  <a:pt x="381942" y="6712063"/>
                </a:cubicBezTo>
                <a:cubicBezTo>
                  <a:pt x="380677" y="6711569"/>
                  <a:pt x="379542" y="6711110"/>
                  <a:pt x="378551" y="6710691"/>
                </a:cubicBezTo>
                <a:cubicBezTo>
                  <a:pt x="377560" y="6710273"/>
                  <a:pt x="376713" y="6709800"/>
                  <a:pt x="376019" y="6709279"/>
                </a:cubicBezTo>
                <a:cubicBezTo>
                  <a:pt x="375325" y="6708758"/>
                  <a:pt x="374794" y="6708168"/>
                  <a:pt x="374437" y="6707496"/>
                </a:cubicBezTo>
                <a:cubicBezTo>
                  <a:pt x="374078" y="6706824"/>
                  <a:pt x="373900" y="6706001"/>
                  <a:pt x="373900" y="6705007"/>
                </a:cubicBezTo>
                <a:cubicBezTo>
                  <a:pt x="373900" y="6704211"/>
                  <a:pt x="374078" y="6703485"/>
                  <a:pt x="374437" y="6702833"/>
                </a:cubicBezTo>
                <a:cubicBezTo>
                  <a:pt x="374794" y="6702182"/>
                  <a:pt x="375304" y="6701619"/>
                  <a:pt x="375964" y="6701146"/>
                </a:cubicBezTo>
                <a:cubicBezTo>
                  <a:pt x="376624" y="6700673"/>
                  <a:pt x="377409" y="6700310"/>
                  <a:pt x="378331" y="6700049"/>
                </a:cubicBezTo>
                <a:cubicBezTo>
                  <a:pt x="379245" y="6699789"/>
                  <a:pt x="380278" y="6699658"/>
                  <a:pt x="381420" y="6699658"/>
                </a:cubicBezTo>
                <a:cubicBezTo>
                  <a:pt x="385073" y="6699658"/>
                  <a:pt x="388300" y="6700577"/>
                  <a:pt x="391108" y="6702408"/>
                </a:cubicBezTo>
                <a:lnTo>
                  <a:pt x="391108" y="6696243"/>
                </a:lnTo>
                <a:cubicBezTo>
                  <a:pt x="388499" y="6695105"/>
                  <a:pt x="385541" y="6694536"/>
                  <a:pt x="382239" y="6694536"/>
                </a:cubicBezTo>
                <a:close/>
                <a:moveTo>
                  <a:pt x="1127167" y="6694529"/>
                </a:moveTo>
                <a:cubicBezTo>
                  <a:pt x="1122274" y="6694529"/>
                  <a:pt x="1117954" y="6695715"/>
                  <a:pt x="1114204" y="6698095"/>
                </a:cubicBezTo>
                <a:lnTo>
                  <a:pt x="1114204" y="6704335"/>
                </a:lnTo>
                <a:cubicBezTo>
                  <a:pt x="1117906" y="6701222"/>
                  <a:pt x="1122055" y="6699658"/>
                  <a:pt x="1126650" y="6699658"/>
                </a:cubicBezTo>
                <a:cubicBezTo>
                  <a:pt x="1131894" y="6699658"/>
                  <a:pt x="1134514" y="6702888"/>
                  <a:pt x="1134514" y="6709347"/>
                </a:cubicBezTo>
                <a:lnTo>
                  <a:pt x="1123080" y="6710945"/>
                </a:lnTo>
                <a:cubicBezTo>
                  <a:pt x="1114686" y="6712111"/>
                  <a:pt x="1110489" y="6716245"/>
                  <a:pt x="1110489" y="6723349"/>
                </a:cubicBezTo>
                <a:cubicBezTo>
                  <a:pt x="1110489" y="6726661"/>
                  <a:pt x="1111563" y="6729322"/>
                  <a:pt x="1113709" y="6731331"/>
                </a:cubicBezTo>
                <a:cubicBezTo>
                  <a:pt x="1115856" y="6733340"/>
                  <a:pt x="1118835" y="6734341"/>
                  <a:pt x="1122633" y="6734341"/>
                </a:cubicBezTo>
                <a:cubicBezTo>
                  <a:pt x="1127800" y="6734341"/>
                  <a:pt x="1131714" y="6732065"/>
                  <a:pt x="1134370" y="6727512"/>
                </a:cubicBezTo>
                <a:lnTo>
                  <a:pt x="1134521" y="6727512"/>
                </a:lnTo>
                <a:lnTo>
                  <a:pt x="1134521" y="6733450"/>
                </a:lnTo>
                <a:lnTo>
                  <a:pt x="1140617" y="6733450"/>
                </a:lnTo>
                <a:lnTo>
                  <a:pt x="1140617" y="6708716"/>
                </a:lnTo>
                <a:cubicBezTo>
                  <a:pt x="1140617" y="6699260"/>
                  <a:pt x="1136132" y="6694529"/>
                  <a:pt x="1127167" y="6694529"/>
                </a:cubicBezTo>
                <a:close/>
                <a:moveTo>
                  <a:pt x="217997" y="6689860"/>
                </a:moveTo>
                <a:cubicBezTo>
                  <a:pt x="212706" y="6689860"/>
                  <a:pt x="208406" y="6691471"/>
                  <a:pt x="205104" y="6694687"/>
                </a:cubicBezTo>
                <a:cubicBezTo>
                  <a:pt x="201801" y="6697903"/>
                  <a:pt x="200150" y="6702209"/>
                  <a:pt x="200150" y="6707606"/>
                </a:cubicBezTo>
                <a:cubicBezTo>
                  <a:pt x="200150" y="6712255"/>
                  <a:pt x="201760" y="6716136"/>
                  <a:pt x="204994" y="6719229"/>
                </a:cubicBezTo>
                <a:cubicBezTo>
                  <a:pt x="208227" y="6722321"/>
                  <a:pt x="212225" y="6723871"/>
                  <a:pt x="216993" y="6723871"/>
                </a:cubicBezTo>
                <a:cubicBezTo>
                  <a:pt x="220543" y="6723871"/>
                  <a:pt x="223625" y="6723014"/>
                  <a:pt x="226233" y="6721306"/>
                </a:cubicBezTo>
                <a:lnTo>
                  <a:pt x="226233" y="6716246"/>
                </a:lnTo>
                <a:cubicBezTo>
                  <a:pt x="223894" y="6718173"/>
                  <a:pt x="221094" y="6719140"/>
                  <a:pt x="217812" y="6719140"/>
                </a:cubicBezTo>
                <a:cubicBezTo>
                  <a:pt x="214233" y="6719140"/>
                  <a:pt x="211283" y="6718036"/>
                  <a:pt x="208964" y="6715834"/>
                </a:cubicBezTo>
                <a:cubicBezTo>
                  <a:pt x="206645" y="6713633"/>
                  <a:pt x="205482" y="6710698"/>
                  <a:pt x="205482" y="6707037"/>
                </a:cubicBezTo>
                <a:cubicBezTo>
                  <a:pt x="205482" y="6703279"/>
                  <a:pt x="206617" y="6700282"/>
                  <a:pt x="208888" y="6698054"/>
                </a:cubicBezTo>
                <a:cubicBezTo>
                  <a:pt x="211158" y="6695832"/>
                  <a:pt x="214048" y="6694715"/>
                  <a:pt x="217550" y="6694715"/>
                </a:cubicBezTo>
                <a:cubicBezTo>
                  <a:pt x="221101" y="6694715"/>
                  <a:pt x="223942" y="6695606"/>
                  <a:pt x="226081" y="6697389"/>
                </a:cubicBezTo>
                <a:lnTo>
                  <a:pt x="226081" y="6691828"/>
                </a:lnTo>
                <a:cubicBezTo>
                  <a:pt x="223701" y="6690518"/>
                  <a:pt x="221004" y="6689860"/>
                  <a:pt x="217997" y="6689860"/>
                </a:cubicBezTo>
                <a:close/>
                <a:moveTo>
                  <a:pt x="1159613" y="6684243"/>
                </a:moveTo>
                <a:lnTo>
                  <a:pt x="1153503" y="6686211"/>
                </a:lnTo>
                <a:lnTo>
                  <a:pt x="1153503" y="6695496"/>
                </a:lnTo>
                <a:lnTo>
                  <a:pt x="1146947" y="6695496"/>
                </a:lnTo>
                <a:lnTo>
                  <a:pt x="1146947" y="6700693"/>
                </a:lnTo>
                <a:lnTo>
                  <a:pt x="1153503" y="6700693"/>
                </a:lnTo>
                <a:lnTo>
                  <a:pt x="1153503" y="6723198"/>
                </a:lnTo>
                <a:cubicBezTo>
                  <a:pt x="1153503" y="6730625"/>
                  <a:pt x="1156847" y="6734334"/>
                  <a:pt x="1163528" y="6734334"/>
                </a:cubicBezTo>
                <a:cubicBezTo>
                  <a:pt x="1165888" y="6734334"/>
                  <a:pt x="1167793" y="6733937"/>
                  <a:pt x="1169231" y="6733148"/>
                </a:cubicBezTo>
                <a:lnTo>
                  <a:pt x="1169231" y="6727950"/>
                </a:lnTo>
                <a:cubicBezTo>
                  <a:pt x="1168110" y="6728794"/>
                  <a:pt x="1166782" y="6729212"/>
                  <a:pt x="1165241" y="6729212"/>
                </a:cubicBezTo>
                <a:cubicBezTo>
                  <a:pt x="1163232" y="6729212"/>
                  <a:pt x="1161787" y="6728670"/>
                  <a:pt x="1160920" y="6727580"/>
                </a:cubicBezTo>
                <a:cubicBezTo>
                  <a:pt x="1160046" y="6726490"/>
                  <a:pt x="1159613" y="6724673"/>
                  <a:pt x="1159613" y="6722122"/>
                </a:cubicBezTo>
                <a:lnTo>
                  <a:pt x="1159613" y="6700693"/>
                </a:lnTo>
                <a:lnTo>
                  <a:pt x="1169224" y="6700693"/>
                </a:lnTo>
                <a:lnTo>
                  <a:pt x="1169224" y="6695496"/>
                </a:lnTo>
                <a:lnTo>
                  <a:pt x="1159613" y="6695496"/>
                </a:lnTo>
                <a:close/>
                <a:moveTo>
                  <a:pt x="761187" y="6684243"/>
                </a:moveTo>
                <a:lnTo>
                  <a:pt x="755076" y="6686211"/>
                </a:lnTo>
                <a:lnTo>
                  <a:pt x="755076" y="6695496"/>
                </a:lnTo>
                <a:lnTo>
                  <a:pt x="748520" y="6695496"/>
                </a:lnTo>
                <a:lnTo>
                  <a:pt x="748520" y="6700693"/>
                </a:lnTo>
                <a:lnTo>
                  <a:pt x="755076" y="6700693"/>
                </a:lnTo>
                <a:lnTo>
                  <a:pt x="755076" y="6723198"/>
                </a:lnTo>
                <a:cubicBezTo>
                  <a:pt x="755076" y="6730625"/>
                  <a:pt x="758419" y="6734334"/>
                  <a:pt x="765101" y="6734334"/>
                </a:cubicBezTo>
                <a:cubicBezTo>
                  <a:pt x="767460" y="6734334"/>
                  <a:pt x="769366" y="6733937"/>
                  <a:pt x="770804" y="6733148"/>
                </a:cubicBezTo>
                <a:lnTo>
                  <a:pt x="770804" y="6727950"/>
                </a:lnTo>
                <a:cubicBezTo>
                  <a:pt x="769683" y="6728794"/>
                  <a:pt x="768355" y="6729212"/>
                  <a:pt x="766814" y="6729212"/>
                </a:cubicBezTo>
                <a:cubicBezTo>
                  <a:pt x="764805" y="6729212"/>
                  <a:pt x="763360" y="6728670"/>
                  <a:pt x="762493" y="6727580"/>
                </a:cubicBezTo>
                <a:cubicBezTo>
                  <a:pt x="761619" y="6726490"/>
                  <a:pt x="761187" y="6724673"/>
                  <a:pt x="761187" y="6722122"/>
                </a:cubicBezTo>
                <a:lnTo>
                  <a:pt x="761187" y="6700693"/>
                </a:lnTo>
                <a:lnTo>
                  <a:pt x="770797" y="6700693"/>
                </a:lnTo>
                <a:lnTo>
                  <a:pt x="770797" y="6695496"/>
                </a:lnTo>
                <a:lnTo>
                  <a:pt x="761187" y="6695496"/>
                </a:lnTo>
                <a:close/>
                <a:moveTo>
                  <a:pt x="352007" y="6684243"/>
                </a:moveTo>
                <a:lnTo>
                  <a:pt x="345898" y="6686211"/>
                </a:lnTo>
                <a:lnTo>
                  <a:pt x="345898" y="6695496"/>
                </a:lnTo>
                <a:lnTo>
                  <a:pt x="339341" y="6695496"/>
                </a:lnTo>
                <a:lnTo>
                  <a:pt x="339341" y="6700693"/>
                </a:lnTo>
                <a:lnTo>
                  <a:pt x="345898" y="6700693"/>
                </a:lnTo>
                <a:lnTo>
                  <a:pt x="345898" y="6723198"/>
                </a:lnTo>
                <a:cubicBezTo>
                  <a:pt x="345898" y="6730625"/>
                  <a:pt x="349241" y="6734334"/>
                  <a:pt x="355922" y="6734334"/>
                </a:cubicBezTo>
                <a:cubicBezTo>
                  <a:pt x="358281" y="6734334"/>
                  <a:pt x="360187" y="6733937"/>
                  <a:pt x="361624" y="6733148"/>
                </a:cubicBezTo>
                <a:lnTo>
                  <a:pt x="361624" y="6727950"/>
                </a:lnTo>
                <a:cubicBezTo>
                  <a:pt x="360504" y="6728794"/>
                  <a:pt x="359176" y="6729212"/>
                  <a:pt x="357635" y="6729212"/>
                </a:cubicBezTo>
                <a:cubicBezTo>
                  <a:pt x="355626" y="6729212"/>
                  <a:pt x="354181" y="6728670"/>
                  <a:pt x="353314" y="6727580"/>
                </a:cubicBezTo>
                <a:cubicBezTo>
                  <a:pt x="352440" y="6726490"/>
                  <a:pt x="352007" y="6724673"/>
                  <a:pt x="352007" y="6722122"/>
                </a:cubicBezTo>
                <a:lnTo>
                  <a:pt x="352007" y="6700693"/>
                </a:lnTo>
                <a:lnTo>
                  <a:pt x="361618" y="6700693"/>
                </a:lnTo>
                <a:lnTo>
                  <a:pt x="361618" y="6695496"/>
                </a:lnTo>
                <a:lnTo>
                  <a:pt x="352007" y="6695496"/>
                </a:lnTo>
                <a:close/>
                <a:moveTo>
                  <a:pt x="216133" y="6682317"/>
                </a:moveTo>
                <a:cubicBezTo>
                  <a:pt x="222938" y="6682317"/>
                  <a:pt x="228744" y="6684717"/>
                  <a:pt x="233546" y="6689524"/>
                </a:cubicBezTo>
                <a:cubicBezTo>
                  <a:pt x="238355" y="6694324"/>
                  <a:pt x="240757" y="6700118"/>
                  <a:pt x="240757" y="6706900"/>
                </a:cubicBezTo>
                <a:cubicBezTo>
                  <a:pt x="240757" y="6713688"/>
                  <a:pt x="238349" y="6719476"/>
                  <a:pt x="233546" y="6724262"/>
                </a:cubicBezTo>
                <a:cubicBezTo>
                  <a:pt x="228744" y="6729055"/>
                  <a:pt x="222938" y="6731448"/>
                  <a:pt x="216133" y="6731448"/>
                </a:cubicBezTo>
                <a:cubicBezTo>
                  <a:pt x="209328" y="6731448"/>
                  <a:pt x="203515" y="6729055"/>
                  <a:pt x="198698" y="6724262"/>
                </a:cubicBezTo>
                <a:cubicBezTo>
                  <a:pt x="193882" y="6719469"/>
                  <a:pt x="191474" y="6713681"/>
                  <a:pt x="191474" y="6706900"/>
                </a:cubicBezTo>
                <a:cubicBezTo>
                  <a:pt x="191474" y="6700118"/>
                  <a:pt x="193882" y="6694331"/>
                  <a:pt x="198698" y="6689524"/>
                </a:cubicBezTo>
                <a:cubicBezTo>
                  <a:pt x="203515" y="6684717"/>
                  <a:pt x="209328" y="6682317"/>
                  <a:pt x="216133" y="6682317"/>
                </a:cubicBezTo>
                <a:close/>
                <a:moveTo>
                  <a:pt x="622483" y="6680273"/>
                </a:moveTo>
                <a:lnTo>
                  <a:pt x="622483" y="6733519"/>
                </a:lnTo>
                <a:lnTo>
                  <a:pt x="650795" y="6733519"/>
                </a:lnTo>
                <a:lnTo>
                  <a:pt x="650803" y="6733519"/>
                </a:lnTo>
                <a:lnTo>
                  <a:pt x="650803" y="6727875"/>
                </a:lnTo>
                <a:lnTo>
                  <a:pt x="628744" y="6727875"/>
                </a:lnTo>
                <a:lnTo>
                  <a:pt x="628744" y="6709237"/>
                </a:lnTo>
                <a:lnTo>
                  <a:pt x="648043" y="6709237"/>
                </a:lnTo>
                <a:lnTo>
                  <a:pt x="648043" y="6703628"/>
                </a:lnTo>
                <a:lnTo>
                  <a:pt x="628744" y="6703628"/>
                </a:lnTo>
                <a:lnTo>
                  <a:pt x="628744" y="6685916"/>
                </a:lnTo>
                <a:lnTo>
                  <a:pt x="649605" y="6685916"/>
                </a:lnTo>
                <a:lnTo>
                  <a:pt x="649605" y="6680273"/>
                </a:lnTo>
                <a:close/>
                <a:moveTo>
                  <a:pt x="257757" y="6680273"/>
                </a:moveTo>
                <a:lnTo>
                  <a:pt x="257757" y="6733519"/>
                </a:lnTo>
                <a:lnTo>
                  <a:pt x="263791" y="6733519"/>
                </a:lnTo>
                <a:lnTo>
                  <a:pt x="263791" y="6697875"/>
                </a:lnTo>
                <a:cubicBezTo>
                  <a:pt x="263791" y="6693048"/>
                  <a:pt x="263694" y="6689564"/>
                  <a:pt x="263495" y="6687439"/>
                </a:cubicBezTo>
                <a:lnTo>
                  <a:pt x="263647" y="6687439"/>
                </a:lnTo>
                <a:cubicBezTo>
                  <a:pt x="264197" y="6689894"/>
                  <a:pt x="264725" y="6691711"/>
                  <a:pt x="265249" y="6692897"/>
                </a:cubicBezTo>
                <a:lnTo>
                  <a:pt x="283468" y="6733519"/>
                </a:lnTo>
                <a:lnTo>
                  <a:pt x="286523" y="6733519"/>
                </a:lnTo>
                <a:lnTo>
                  <a:pt x="304776" y="6692602"/>
                </a:lnTo>
                <a:cubicBezTo>
                  <a:pt x="305251" y="6691560"/>
                  <a:pt x="305781" y="6689839"/>
                  <a:pt x="306379" y="6687439"/>
                </a:cubicBezTo>
                <a:lnTo>
                  <a:pt x="306530" y="6687439"/>
                </a:lnTo>
                <a:cubicBezTo>
                  <a:pt x="306180" y="6691526"/>
                  <a:pt x="306007" y="6694975"/>
                  <a:pt x="306007" y="6697800"/>
                </a:cubicBezTo>
                <a:lnTo>
                  <a:pt x="306007" y="6733519"/>
                </a:lnTo>
                <a:lnTo>
                  <a:pt x="312227" y="6733519"/>
                </a:lnTo>
                <a:lnTo>
                  <a:pt x="312227" y="6680273"/>
                </a:lnTo>
                <a:lnTo>
                  <a:pt x="304404" y="6680273"/>
                </a:lnTo>
                <a:lnTo>
                  <a:pt x="287679" y="6717253"/>
                </a:lnTo>
                <a:cubicBezTo>
                  <a:pt x="287032" y="6718687"/>
                  <a:pt x="286172" y="6720867"/>
                  <a:pt x="285106" y="6723788"/>
                </a:cubicBezTo>
                <a:lnTo>
                  <a:pt x="284878" y="6723788"/>
                </a:lnTo>
                <a:cubicBezTo>
                  <a:pt x="284508" y="6722383"/>
                  <a:pt x="283689" y="6720250"/>
                  <a:pt x="282423" y="6717404"/>
                </a:cubicBezTo>
                <a:lnTo>
                  <a:pt x="266027" y="6680273"/>
                </a:lnTo>
                <a:close/>
                <a:moveTo>
                  <a:pt x="905738" y="6679375"/>
                </a:moveTo>
                <a:cubicBezTo>
                  <a:pt x="897839" y="6679375"/>
                  <a:pt x="891317" y="6681994"/>
                  <a:pt x="886178" y="6687247"/>
                </a:cubicBezTo>
                <a:cubicBezTo>
                  <a:pt x="881039" y="6692500"/>
                  <a:pt x="878465" y="6699377"/>
                  <a:pt x="878465" y="6707894"/>
                </a:cubicBezTo>
                <a:cubicBezTo>
                  <a:pt x="878465" y="6715821"/>
                  <a:pt x="880749" y="6722211"/>
                  <a:pt x="885318" y="6727094"/>
                </a:cubicBezTo>
                <a:cubicBezTo>
                  <a:pt x="889886" y="6731976"/>
                  <a:pt x="895968" y="6734410"/>
                  <a:pt x="903571" y="6734410"/>
                </a:cubicBezTo>
                <a:cubicBezTo>
                  <a:pt x="909453" y="6734410"/>
                  <a:pt x="914372" y="6733368"/>
                  <a:pt x="918321" y="6731290"/>
                </a:cubicBezTo>
                <a:lnTo>
                  <a:pt x="918328" y="6731290"/>
                </a:lnTo>
                <a:lnTo>
                  <a:pt x="918328" y="6725229"/>
                </a:lnTo>
                <a:cubicBezTo>
                  <a:pt x="914407" y="6727608"/>
                  <a:pt x="909762" y="6728794"/>
                  <a:pt x="904396" y="6728794"/>
                </a:cubicBezTo>
                <a:cubicBezTo>
                  <a:pt x="898610" y="6728794"/>
                  <a:pt x="893931" y="6726867"/>
                  <a:pt x="890368" y="6723021"/>
                </a:cubicBezTo>
                <a:cubicBezTo>
                  <a:pt x="886804" y="6719174"/>
                  <a:pt x="885022" y="6714003"/>
                  <a:pt x="885022" y="6707517"/>
                </a:cubicBezTo>
                <a:cubicBezTo>
                  <a:pt x="885022" y="6700687"/>
                  <a:pt x="886927" y="6695229"/>
                  <a:pt x="890739" y="6691142"/>
                </a:cubicBezTo>
                <a:cubicBezTo>
                  <a:pt x="894551" y="6687062"/>
                  <a:pt x="899525" y="6685018"/>
                  <a:pt x="905662" y="6685018"/>
                </a:cubicBezTo>
                <a:cubicBezTo>
                  <a:pt x="910278" y="6685018"/>
                  <a:pt x="914503" y="6686088"/>
                  <a:pt x="918328" y="6688214"/>
                </a:cubicBezTo>
                <a:lnTo>
                  <a:pt x="918328" y="6681569"/>
                </a:lnTo>
                <a:cubicBezTo>
                  <a:pt x="915005" y="6680109"/>
                  <a:pt x="910802" y="6679375"/>
                  <a:pt x="905738" y="6679375"/>
                </a:cubicBezTo>
                <a:close/>
                <a:moveTo>
                  <a:pt x="216140" y="6679046"/>
                </a:moveTo>
                <a:cubicBezTo>
                  <a:pt x="208413" y="6679046"/>
                  <a:pt x="201822" y="6681768"/>
                  <a:pt x="196373" y="6687199"/>
                </a:cubicBezTo>
                <a:cubicBezTo>
                  <a:pt x="190916" y="6692637"/>
                  <a:pt x="188192" y="6699199"/>
                  <a:pt x="188192" y="6706900"/>
                </a:cubicBezTo>
                <a:cubicBezTo>
                  <a:pt x="188192" y="6714593"/>
                  <a:pt x="190916" y="6721162"/>
                  <a:pt x="196366" y="6726593"/>
                </a:cubicBezTo>
                <a:cubicBezTo>
                  <a:pt x="201822" y="6732031"/>
                  <a:pt x="208406" y="6734746"/>
                  <a:pt x="216133" y="6734746"/>
                </a:cubicBezTo>
                <a:cubicBezTo>
                  <a:pt x="223832" y="6734746"/>
                  <a:pt x="230409" y="6732031"/>
                  <a:pt x="235865" y="6726600"/>
                </a:cubicBezTo>
                <a:cubicBezTo>
                  <a:pt x="241320" y="6721162"/>
                  <a:pt x="244045" y="6714600"/>
                  <a:pt x="244045" y="6706900"/>
                </a:cubicBezTo>
                <a:cubicBezTo>
                  <a:pt x="244045" y="6699199"/>
                  <a:pt x="241314" y="6692637"/>
                  <a:pt x="235865" y="6687199"/>
                </a:cubicBezTo>
                <a:cubicBezTo>
                  <a:pt x="230416" y="6681761"/>
                  <a:pt x="223839" y="6679046"/>
                  <a:pt x="216140" y="6679046"/>
                </a:cubicBezTo>
                <a:close/>
                <a:moveTo>
                  <a:pt x="1180590" y="6677935"/>
                </a:moveTo>
                <a:cubicBezTo>
                  <a:pt x="1179496" y="6677935"/>
                  <a:pt x="1178567" y="6678312"/>
                  <a:pt x="1177796" y="6679066"/>
                </a:cubicBezTo>
                <a:cubicBezTo>
                  <a:pt x="1177026" y="6679821"/>
                  <a:pt x="1176640" y="6680767"/>
                  <a:pt x="1176640" y="6681905"/>
                </a:cubicBezTo>
                <a:cubicBezTo>
                  <a:pt x="1176640" y="6683050"/>
                  <a:pt x="1177026" y="6683990"/>
                  <a:pt x="1177796" y="6684730"/>
                </a:cubicBezTo>
                <a:cubicBezTo>
                  <a:pt x="1178567" y="6685471"/>
                  <a:pt x="1179496" y="6685841"/>
                  <a:pt x="1180590" y="6685841"/>
                </a:cubicBezTo>
                <a:cubicBezTo>
                  <a:pt x="1181712" y="6685841"/>
                  <a:pt x="1182654" y="6685457"/>
                  <a:pt x="1183439" y="6684689"/>
                </a:cubicBezTo>
                <a:cubicBezTo>
                  <a:pt x="1184223" y="6683921"/>
                  <a:pt x="1184615" y="6682996"/>
                  <a:pt x="1184615" y="6681905"/>
                </a:cubicBezTo>
                <a:cubicBezTo>
                  <a:pt x="1184615" y="6680767"/>
                  <a:pt x="1184223" y="6679821"/>
                  <a:pt x="1183439" y="6679066"/>
                </a:cubicBezTo>
                <a:cubicBezTo>
                  <a:pt x="1182654" y="6678312"/>
                  <a:pt x="1181712" y="6677935"/>
                  <a:pt x="1180590" y="6677935"/>
                </a:cubicBezTo>
                <a:close/>
                <a:moveTo>
                  <a:pt x="808165" y="6677935"/>
                </a:moveTo>
                <a:cubicBezTo>
                  <a:pt x="807070" y="6677935"/>
                  <a:pt x="806141" y="6678312"/>
                  <a:pt x="805370" y="6679066"/>
                </a:cubicBezTo>
                <a:cubicBezTo>
                  <a:pt x="804600" y="6679821"/>
                  <a:pt x="804214" y="6680767"/>
                  <a:pt x="804214" y="6681905"/>
                </a:cubicBezTo>
                <a:cubicBezTo>
                  <a:pt x="804214" y="6683050"/>
                  <a:pt x="804600" y="6683990"/>
                  <a:pt x="805370" y="6684730"/>
                </a:cubicBezTo>
                <a:cubicBezTo>
                  <a:pt x="806141" y="6685471"/>
                  <a:pt x="807070" y="6685841"/>
                  <a:pt x="808165" y="6685841"/>
                </a:cubicBezTo>
                <a:cubicBezTo>
                  <a:pt x="809278" y="6685841"/>
                  <a:pt x="810228" y="6685457"/>
                  <a:pt x="811012" y="6684689"/>
                </a:cubicBezTo>
                <a:cubicBezTo>
                  <a:pt x="811797" y="6683921"/>
                  <a:pt x="812188" y="6682996"/>
                  <a:pt x="812188" y="6681905"/>
                </a:cubicBezTo>
                <a:cubicBezTo>
                  <a:pt x="812188" y="6680767"/>
                  <a:pt x="811797" y="6679821"/>
                  <a:pt x="811012" y="6679066"/>
                </a:cubicBezTo>
                <a:cubicBezTo>
                  <a:pt x="810228" y="6678312"/>
                  <a:pt x="809285" y="6677935"/>
                  <a:pt x="808165" y="6677935"/>
                </a:cubicBezTo>
                <a:close/>
                <a:moveTo>
                  <a:pt x="585359" y="6677935"/>
                </a:moveTo>
                <a:cubicBezTo>
                  <a:pt x="584266" y="6677935"/>
                  <a:pt x="583336" y="6678312"/>
                  <a:pt x="582565" y="6679066"/>
                </a:cubicBezTo>
                <a:cubicBezTo>
                  <a:pt x="581796" y="6679821"/>
                  <a:pt x="581409" y="6680767"/>
                  <a:pt x="581409" y="6681905"/>
                </a:cubicBezTo>
                <a:cubicBezTo>
                  <a:pt x="581409" y="6683050"/>
                  <a:pt x="581796" y="6683990"/>
                  <a:pt x="582565" y="6684730"/>
                </a:cubicBezTo>
                <a:cubicBezTo>
                  <a:pt x="583336" y="6685471"/>
                  <a:pt x="584266" y="6685841"/>
                  <a:pt x="585359" y="6685841"/>
                </a:cubicBezTo>
                <a:cubicBezTo>
                  <a:pt x="586475" y="6685841"/>
                  <a:pt x="587423" y="6685457"/>
                  <a:pt x="588208" y="6684689"/>
                </a:cubicBezTo>
                <a:cubicBezTo>
                  <a:pt x="588993" y="6683921"/>
                  <a:pt x="589384" y="6682996"/>
                  <a:pt x="589384" y="6681905"/>
                </a:cubicBezTo>
                <a:cubicBezTo>
                  <a:pt x="589384" y="6680767"/>
                  <a:pt x="588993" y="6679821"/>
                  <a:pt x="588208" y="6679066"/>
                </a:cubicBezTo>
                <a:cubicBezTo>
                  <a:pt x="587423" y="6678312"/>
                  <a:pt x="586481" y="6677935"/>
                  <a:pt x="585359" y="6677935"/>
                </a:cubicBezTo>
                <a:close/>
                <a:moveTo>
                  <a:pt x="492169" y="6677935"/>
                </a:moveTo>
                <a:cubicBezTo>
                  <a:pt x="491075" y="6677935"/>
                  <a:pt x="490147" y="6678312"/>
                  <a:pt x="489376" y="6679066"/>
                </a:cubicBezTo>
                <a:cubicBezTo>
                  <a:pt x="488604" y="6679821"/>
                  <a:pt x="488220" y="6680767"/>
                  <a:pt x="488220" y="6681905"/>
                </a:cubicBezTo>
                <a:cubicBezTo>
                  <a:pt x="488220" y="6683050"/>
                  <a:pt x="488604" y="6683990"/>
                  <a:pt x="489376" y="6684730"/>
                </a:cubicBezTo>
                <a:cubicBezTo>
                  <a:pt x="490147" y="6685471"/>
                  <a:pt x="491075" y="6685841"/>
                  <a:pt x="492169" y="6685841"/>
                </a:cubicBezTo>
                <a:cubicBezTo>
                  <a:pt x="493284" y="6685841"/>
                  <a:pt x="494233" y="6685457"/>
                  <a:pt x="495018" y="6684689"/>
                </a:cubicBezTo>
                <a:cubicBezTo>
                  <a:pt x="495802" y="6683921"/>
                  <a:pt x="496194" y="6682996"/>
                  <a:pt x="496194" y="6681905"/>
                </a:cubicBezTo>
                <a:cubicBezTo>
                  <a:pt x="496194" y="6680767"/>
                  <a:pt x="495802" y="6679821"/>
                  <a:pt x="495018" y="6679066"/>
                </a:cubicBezTo>
                <a:cubicBezTo>
                  <a:pt x="494233" y="6678312"/>
                  <a:pt x="493291" y="6677935"/>
                  <a:pt x="492169" y="6677935"/>
                </a:cubicBezTo>
                <a:close/>
                <a:moveTo>
                  <a:pt x="328732" y="6677935"/>
                </a:moveTo>
                <a:cubicBezTo>
                  <a:pt x="327639" y="6677935"/>
                  <a:pt x="326709" y="6678312"/>
                  <a:pt x="325939" y="6679066"/>
                </a:cubicBezTo>
                <a:cubicBezTo>
                  <a:pt x="325168" y="6679821"/>
                  <a:pt x="324783" y="6680767"/>
                  <a:pt x="324783" y="6681905"/>
                </a:cubicBezTo>
                <a:cubicBezTo>
                  <a:pt x="324783" y="6683050"/>
                  <a:pt x="325168" y="6683990"/>
                  <a:pt x="325939" y="6684730"/>
                </a:cubicBezTo>
                <a:cubicBezTo>
                  <a:pt x="326709" y="6685471"/>
                  <a:pt x="327639" y="6685841"/>
                  <a:pt x="328732" y="6685841"/>
                </a:cubicBezTo>
                <a:cubicBezTo>
                  <a:pt x="329846" y="6685841"/>
                  <a:pt x="330796" y="6685457"/>
                  <a:pt x="331581" y="6684689"/>
                </a:cubicBezTo>
                <a:cubicBezTo>
                  <a:pt x="332366" y="6683921"/>
                  <a:pt x="332757" y="6682996"/>
                  <a:pt x="332757" y="6681905"/>
                </a:cubicBezTo>
                <a:cubicBezTo>
                  <a:pt x="332757" y="6680767"/>
                  <a:pt x="332366" y="6679821"/>
                  <a:pt x="331581" y="6679066"/>
                </a:cubicBezTo>
                <a:cubicBezTo>
                  <a:pt x="330796" y="6678312"/>
                  <a:pt x="329854" y="6677935"/>
                  <a:pt x="328732" y="6677935"/>
                </a:cubicBezTo>
                <a:close/>
                <a:moveTo>
                  <a:pt x="659876" y="6677229"/>
                </a:moveTo>
                <a:lnTo>
                  <a:pt x="659876" y="6733519"/>
                </a:lnTo>
                <a:lnTo>
                  <a:pt x="665985" y="6733519"/>
                </a:lnTo>
                <a:lnTo>
                  <a:pt x="665985" y="6677229"/>
                </a:lnTo>
                <a:close/>
                <a:moveTo>
                  <a:pt x="539429" y="6677229"/>
                </a:moveTo>
                <a:lnTo>
                  <a:pt x="539429" y="6733519"/>
                </a:lnTo>
                <a:lnTo>
                  <a:pt x="545538" y="6733519"/>
                </a:lnTo>
                <a:lnTo>
                  <a:pt x="545538" y="6711981"/>
                </a:lnTo>
                <a:cubicBezTo>
                  <a:pt x="545538" y="6708395"/>
                  <a:pt x="546557" y="6705453"/>
                  <a:pt x="548592" y="6703163"/>
                </a:cubicBezTo>
                <a:cubicBezTo>
                  <a:pt x="550628" y="6700872"/>
                  <a:pt x="553140" y="6699727"/>
                  <a:pt x="556120" y="6699727"/>
                </a:cubicBezTo>
                <a:cubicBezTo>
                  <a:pt x="562029" y="6699727"/>
                  <a:pt x="564987" y="6703691"/>
                  <a:pt x="564987" y="6711611"/>
                </a:cubicBezTo>
                <a:lnTo>
                  <a:pt x="564987" y="6733519"/>
                </a:lnTo>
                <a:lnTo>
                  <a:pt x="571098" y="6733519"/>
                </a:lnTo>
                <a:lnTo>
                  <a:pt x="571104" y="6733519"/>
                </a:lnTo>
                <a:lnTo>
                  <a:pt x="571104" y="6710088"/>
                </a:lnTo>
                <a:cubicBezTo>
                  <a:pt x="571104" y="6699768"/>
                  <a:pt x="566804" y="6694605"/>
                  <a:pt x="558212" y="6694605"/>
                </a:cubicBezTo>
                <a:cubicBezTo>
                  <a:pt x="552795" y="6694605"/>
                  <a:pt x="548619" y="6697012"/>
                  <a:pt x="545689" y="6701812"/>
                </a:cubicBezTo>
                <a:lnTo>
                  <a:pt x="545538" y="6701812"/>
                </a:lnTo>
                <a:lnTo>
                  <a:pt x="545538" y="6677229"/>
                </a:lnTo>
                <a:close/>
                <a:moveTo>
                  <a:pt x="444715" y="6677229"/>
                </a:moveTo>
                <a:lnTo>
                  <a:pt x="444715" y="6733519"/>
                </a:lnTo>
                <a:lnTo>
                  <a:pt x="450826" y="6733519"/>
                </a:lnTo>
                <a:lnTo>
                  <a:pt x="450826" y="6728027"/>
                </a:lnTo>
                <a:lnTo>
                  <a:pt x="450977" y="6728027"/>
                </a:lnTo>
                <a:cubicBezTo>
                  <a:pt x="453564" y="6732285"/>
                  <a:pt x="457375" y="6734410"/>
                  <a:pt x="462412" y="6734410"/>
                </a:cubicBezTo>
                <a:cubicBezTo>
                  <a:pt x="467799" y="6734410"/>
                  <a:pt x="472050" y="6732491"/>
                  <a:pt x="475153" y="6728671"/>
                </a:cubicBezTo>
                <a:cubicBezTo>
                  <a:pt x="478256" y="6724852"/>
                  <a:pt x="479811" y="6719757"/>
                  <a:pt x="479811" y="6713393"/>
                </a:cubicBezTo>
                <a:cubicBezTo>
                  <a:pt x="479811" y="6707681"/>
                  <a:pt x="478422" y="6703121"/>
                  <a:pt x="475656" y="6699713"/>
                </a:cubicBezTo>
                <a:cubicBezTo>
                  <a:pt x="472890" y="6696305"/>
                  <a:pt x="469058" y="6694605"/>
                  <a:pt x="464166" y="6694605"/>
                </a:cubicBezTo>
                <a:cubicBezTo>
                  <a:pt x="458380" y="6694605"/>
                  <a:pt x="453984" y="6697135"/>
                  <a:pt x="450977" y="6702182"/>
                </a:cubicBezTo>
                <a:lnTo>
                  <a:pt x="450826" y="6702182"/>
                </a:lnTo>
                <a:lnTo>
                  <a:pt x="450826" y="6677229"/>
                </a:lnTo>
                <a:close/>
                <a:moveTo>
                  <a:pt x="11760606" y="508703"/>
                </a:moveTo>
                <a:cubicBezTo>
                  <a:pt x="11768981" y="508703"/>
                  <a:pt x="11779027" y="510709"/>
                  <a:pt x="11778080" y="520736"/>
                </a:cubicBezTo>
                <a:cubicBezTo>
                  <a:pt x="11777244" y="529910"/>
                  <a:pt x="11768981" y="532622"/>
                  <a:pt x="11760884" y="532622"/>
                </a:cubicBezTo>
                <a:cubicBezTo>
                  <a:pt x="11758322" y="532622"/>
                  <a:pt x="11755982" y="532547"/>
                  <a:pt x="11753623" y="531749"/>
                </a:cubicBezTo>
                <a:close/>
                <a:moveTo>
                  <a:pt x="11305012" y="505325"/>
                </a:moveTo>
                <a:cubicBezTo>
                  <a:pt x="11307148" y="505325"/>
                  <a:pt x="11308132" y="506421"/>
                  <a:pt x="11307909" y="508686"/>
                </a:cubicBezTo>
                <a:cubicBezTo>
                  <a:pt x="11307389" y="514257"/>
                  <a:pt x="11302988" y="517005"/>
                  <a:pt x="11294688" y="517005"/>
                </a:cubicBezTo>
                <a:cubicBezTo>
                  <a:pt x="11295393" y="514331"/>
                  <a:pt x="11296619" y="511880"/>
                  <a:pt x="11298383" y="509559"/>
                </a:cubicBezTo>
                <a:cubicBezTo>
                  <a:pt x="11300481" y="506755"/>
                  <a:pt x="11302691" y="505325"/>
                  <a:pt x="11305012" y="505325"/>
                </a:cubicBezTo>
                <a:close/>
                <a:moveTo>
                  <a:pt x="11947624" y="505324"/>
                </a:moveTo>
                <a:cubicBezTo>
                  <a:pt x="11949796" y="505324"/>
                  <a:pt x="11950762" y="506420"/>
                  <a:pt x="11950539" y="508685"/>
                </a:cubicBezTo>
                <a:cubicBezTo>
                  <a:pt x="11950019" y="514256"/>
                  <a:pt x="11945600" y="517004"/>
                  <a:pt x="11937318" y="517004"/>
                </a:cubicBezTo>
                <a:cubicBezTo>
                  <a:pt x="11938023" y="514330"/>
                  <a:pt x="11939249" y="511879"/>
                  <a:pt x="11940994" y="509558"/>
                </a:cubicBezTo>
                <a:cubicBezTo>
                  <a:pt x="11943074" y="506754"/>
                  <a:pt x="11945321" y="505324"/>
                  <a:pt x="11947624" y="505324"/>
                </a:cubicBezTo>
                <a:close/>
                <a:moveTo>
                  <a:pt x="11831376" y="505324"/>
                </a:moveTo>
                <a:cubicBezTo>
                  <a:pt x="11833530" y="505324"/>
                  <a:pt x="11834552" y="506420"/>
                  <a:pt x="11834310" y="508685"/>
                </a:cubicBezTo>
                <a:cubicBezTo>
                  <a:pt x="11833753" y="514256"/>
                  <a:pt x="11829334" y="517004"/>
                  <a:pt x="11821107" y="517004"/>
                </a:cubicBezTo>
                <a:cubicBezTo>
                  <a:pt x="11821776" y="514330"/>
                  <a:pt x="11823001" y="511879"/>
                  <a:pt x="11824747" y="509558"/>
                </a:cubicBezTo>
                <a:cubicBezTo>
                  <a:pt x="11826864" y="506754"/>
                  <a:pt x="11829055" y="505324"/>
                  <a:pt x="11831376" y="505324"/>
                </a:cubicBezTo>
                <a:close/>
                <a:moveTo>
                  <a:pt x="11680477" y="505324"/>
                </a:moveTo>
                <a:cubicBezTo>
                  <a:pt x="11682649" y="505324"/>
                  <a:pt x="11683615" y="506420"/>
                  <a:pt x="11683374" y="508685"/>
                </a:cubicBezTo>
                <a:cubicBezTo>
                  <a:pt x="11682891" y="514256"/>
                  <a:pt x="11678453" y="517004"/>
                  <a:pt x="11670189" y="517004"/>
                </a:cubicBezTo>
                <a:cubicBezTo>
                  <a:pt x="11670895" y="514330"/>
                  <a:pt x="11672120" y="511879"/>
                  <a:pt x="11673847" y="509558"/>
                </a:cubicBezTo>
                <a:cubicBezTo>
                  <a:pt x="11675983" y="506754"/>
                  <a:pt x="11678156" y="505324"/>
                  <a:pt x="11680477" y="505324"/>
                </a:cubicBezTo>
                <a:close/>
                <a:moveTo>
                  <a:pt x="11465531" y="504804"/>
                </a:moveTo>
                <a:cubicBezTo>
                  <a:pt x="11467611" y="504804"/>
                  <a:pt x="11469115" y="505658"/>
                  <a:pt x="11470006" y="507459"/>
                </a:cubicBezTo>
                <a:cubicBezTo>
                  <a:pt x="11470749" y="508926"/>
                  <a:pt x="11470990" y="510802"/>
                  <a:pt x="11470767" y="513142"/>
                </a:cubicBezTo>
                <a:cubicBezTo>
                  <a:pt x="11470340" y="517543"/>
                  <a:pt x="11468985" y="521740"/>
                  <a:pt x="11466682" y="525676"/>
                </a:cubicBezTo>
                <a:cubicBezTo>
                  <a:pt x="11463841" y="530449"/>
                  <a:pt x="11460461" y="532844"/>
                  <a:pt x="11456524" y="532844"/>
                </a:cubicBezTo>
                <a:cubicBezTo>
                  <a:pt x="11454500" y="532844"/>
                  <a:pt x="11453015" y="531935"/>
                  <a:pt x="11452105" y="530133"/>
                </a:cubicBezTo>
                <a:cubicBezTo>
                  <a:pt x="11451343" y="528648"/>
                  <a:pt x="11451083" y="526772"/>
                  <a:pt x="11451306" y="524544"/>
                </a:cubicBezTo>
                <a:cubicBezTo>
                  <a:pt x="11451715" y="520013"/>
                  <a:pt x="11453070" y="515834"/>
                  <a:pt x="11455354" y="511916"/>
                </a:cubicBezTo>
                <a:cubicBezTo>
                  <a:pt x="11458158" y="507181"/>
                  <a:pt x="11461538" y="504804"/>
                  <a:pt x="11465531" y="504804"/>
                </a:cubicBezTo>
                <a:close/>
                <a:moveTo>
                  <a:pt x="11253350" y="504509"/>
                </a:moveTo>
                <a:cubicBezTo>
                  <a:pt x="11255040" y="504509"/>
                  <a:pt x="11256600" y="504899"/>
                  <a:pt x="11258067" y="505716"/>
                </a:cubicBezTo>
                <a:lnTo>
                  <a:pt x="11256711" y="510469"/>
                </a:lnTo>
                <a:cubicBezTo>
                  <a:pt x="11256173" y="512326"/>
                  <a:pt x="11253666" y="515669"/>
                  <a:pt x="11249209" y="520479"/>
                </a:cubicBezTo>
                <a:cubicBezTo>
                  <a:pt x="11244641" y="525418"/>
                  <a:pt x="11241595" y="527907"/>
                  <a:pt x="11240073" y="527907"/>
                </a:cubicBezTo>
                <a:cubicBezTo>
                  <a:pt x="11239163" y="527907"/>
                  <a:pt x="11238754" y="527015"/>
                  <a:pt x="11238959" y="525251"/>
                </a:cubicBezTo>
                <a:cubicBezTo>
                  <a:pt x="11239348" y="521166"/>
                  <a:pt x="11240834" y="516876"/>
                  <a:pt x="11243452" y="512401"/>
                </a:cubicBezTo>
                <a:cubicBezTo>
                  <a:pt x="11246498" y="507145"/>
                  <a:pt x="11249803" y="504509"/>
                  <a:pt x="11253350" y="504509"/>
                </a:cubicBezTo>
                <a:close/>
                <a:moveTo>
                  <a:pt x="11145162" y="504508"/>
                </a:moveTo>
                <a:cubicBezTo>
                  <a:pt x="11146740" y="504508"/>
                  <a:pt x="11148356" y="504991"/>
                  <a:pt x="11149990" y="505975"/>
                </a:cubicBezTo>
                <a:lnTo>
                  <a:pt x="11148690" y="510525"/>
                </a:lnTo>
                <a:cubicBezTo>
                  <a:pt x="11148189" y="511955"/>
                  <a:pt x="11145719" y="515279"/>
                  <a:pt x="11141225" y="520478"/>
                </a:cubicBezTo>
                <a:cubicBezTo>
                  <a:pt x="11136397" y="526049"/>
                  <a:pt x="11133166" y="528835"/>
                  <a:pt x="11131532" y="528835"/>
                </a:cubicBezTo>
                <a:cubicBezTo>
                  <a:pt x="11130362" y="528835"/>
                  <a:pt x="11129860" y="527962"/>
                  <a:pt x="11130046" y="526235"/>
                </a:cubicBezTo>
                <a:cubicBezTo>
                  <a:pt x="11130436" y="521945"/>
                  <a:pt x="11131996" y="517470"/>
                  <a:pt x="11134689" y="512790"/>
                </a:cubicBezTo>
                <a:cubicBezTo>
                  <a:pt x="11137920" y="507256"/>
                  <a:pt x="11141411" y="504508"/>
                  <a:pt x="11145162" y="504508"/>
                </a:cubicBezTo>
                <a:close/>
                <a:moveTo>
                  <a:pt x="12012098" y="495277"/>
                </a:moveTo>
                <a:cubicBezTo>
                  <a:pt x="12007976" y="495277"/>
                  <a:pt x="12003575" y="497635"/>
                  <a:pt x="11998988" y="502408"/>
                </a:cubicBezTo>
                <a:cubicBezTo>
                  <a:pt x="11995385" y="506140"/>
                  <a:pt x="11992303" y="510411"/>
                  <a:pt x="11989740" y="515351"/>
                </a:cubicBezTo>
                <a:lnTo>
                  <a:pt x="11988756" y="515351"/>
                </a:lnTo>
                <a:lnTo>
                  <a:pt x="11995478" y="495444"/>
                </a:lnTo>
                <a:lnTo>
                  <a:pt x="11980047" y="495444"/>
                </a:lnTo>
                <a:lnTo>
                  <a:pt x="11966732" y="541330"/>
                </a:lnTo>
                <a:lnTo>
                  <a:pt x="11982331" y="541330"/>
                </a:lnTo>
                <a:lnTo>
                  <a:pt x="11986398" y="527291"/>
                </a:lnTo>
                <a:cubicBezTo>
                  <a:pt x="11987233" y="524506"/>
                  <a:pt x="11989926" y="520792"/>
                  <a:pt x="11994531" y="516242"/>
                </a:cubicBezTo>
                <a:cubicBezTo>
                  <a:pt x="11999341" y="511451"/>
                  <a:pt x="12003110" y="509074"/>
                  <a:pt x="12005840" y="509074"/>
                </a:cubicBezTo>
                <a:cubicBezTo>
                  <a:pt x="12007029" y="509074"/>
                  <a:pt x="12009406" y="509464"/>
                  <a:pt x="12010631" y="510133"/>
                </a:cubicBezTo>
                <a:lnTo>
                  <a:pt x="12015924" y="496242"/>
                </a:lnTo>
                <a:cubicBezTo>
                  <a:pt x="12014921" y="495555"/>
                  <a:pt x="12013621" y="495258"/>
                  <a:pt x="12012098" y="495277"/>
                </a:cubicBezTo>
                <a:close/>
                <a:moveTo>
                  <a:pt x="11311326" y="495260"/>
                </a:moveTo>
                <a:cubicBezTo>
                  <a:pt x="11303044" y="495260"/>
                  <a:pt x="11295467" y="498454"/>
                  <a:pt x="11288615" y="504879"/>
                </a:cubicBezTo>
                <a:cubicBezTo>
                  <a:pt x="11281781" y="511286"/>
                  <a:pt x="11277937" y="518769"/>
                  <a:pt x="11277102" y="527293"/>
                </a:cubicBezTo>
                <a:cubicBezTo>
                  <a:pt x="11276638" y="532196"/>
                  <a:pt x="11278197" y="535984"/>
                  <a:pt x="11281819" y="538732"/>
                </a:cubicBezTo>
                <a:cubicBezTo>
                  <a:pt x="11284975" y="541146"/>
                  <a:pt x="11289024" y="542390"/>
                  <a:pt x="11294075" y="542390"/>
                </a:cubicBezTo>
                <a:cubicBezTo>
                  <a:pt x="11300333" y="542390"/>
                  <a:pt x="11308151" y="540719"/>
                  <a:pt x="11317491" y="537432"/>
                </a:cubicBezTo>
                <a:lnTo>
                  <a:pt x="11320760" y="526253"/>
                </a:lnTo>
                <a:cubicBezTo>
                  <a:pt x="11312570" y="530636"/>
                  <a:pt x="11305681" y="532845"/>
                  <a:pt x="11300091" y="532845"/>
                </a:cubicBezTo>
                <a:cubicBezTo>
                  <a:pt x="11294873" y="532845"/>
                  <a:pt x="11292441" y="530561"/>
                  <a:pt x="11292812" y="526012"/>
                </a:cubicBezTo>
                <a:cubicBezTo>
                  <a:pt x="11299144" y="526012"/>
                  <a:pt x="11305291" y="524210"/>
                  <a:pt x="11311252" y="520626"/>
                </a:cubicBezTo>
                <a:cubicBezTo>
                  <a:pt x="11317993" y="516504"/>
                  <a:pt x="11321632" y="511434"/>
                  <a:pt x="11322227" y="505362"/>
                </a:cubicBezTo>
                <a:cubicBezTo>
                  <a:pt x="11322524" y="502187"/>
                  <a:pt x="11321540" y="499717"/>
                  <a:pt x="11319237" y="497823"/>
                </a:cubicBezTo>
                <a:cubicBezTo>
                  <a:pt x="11317101" y="496096"/>
                  <a:pt x="11314483" y="495260"/>
                  <a:pt x="11311326" y="495260"/>
                </a:cubicBezTo>
                <a:close/>
                <a:moveTo>
                  <a:pt x="11953938" y="495259"/>
                </a:moveTo>
                <a:cubicBezTo>
                  <a:pt x="11945655" y="495259"/>
                  <a:pt x="11938079" y="498453"/>
                  <a:pt x="11931245" y="504878"/>
                </a:cubicBezTo>
                <a:cubicBezTo>
                  <a:pt x="11924393" y="511285"/>
                  <a:pt x="11920530" y="518768"/>
                  <a:pt x="11919732" y="527292"/>
                </a:cubicBezTo>
                <a:cubicBezTo>
                  <a:pt x="11919268" y="532195"/>
                  <a:pt x="11920827" y="535983"/>
                  <a:pt x="11924449" y="538731"/>
                </a:cubicBezTo>
                <a:cubicBezTo>
                  <a:pt x="11927605" y="541145"/>
                  <a:pt x="11931672" y="542389"/>
                  <a:pt x="11936723" y="542389"/>
                </a:cubicBezTo>
                <a:cubicBezTo>
                  <a:pt x="11942944" y="542389"/>
                  <a:pt x="11950781" y="540718"/>
                  <a:pt x="11960121" y="537431"/>
                </a:cubicBezTo>
                <a:lnTo>
                  <a:pt x="11963371" y="526252"/>
                </a:lnTo>
                <a:cubicBezTo>
                  <a:pt x="11955200" y="530635"/>
                  <a:pt x="11948311" y="532844"/>
                  <a:pt x="11942703" y="532844"/>
                </a:cubicBezTo>
                <a:cubicBezTo>
                  <a:pt x="11937466" y="532844"/>
                  <a:pt x="11935071" y="530560"/>
                  <a:pt x="11935442" y="526011"/>
                </a:cubicBezTo>
                <a:cubicBezTo>
                  <a:pt x="11941756" y="526011"/>
                  <a:pt x="11947921" y="524209"/>
                  <a:pt x="11953863" y="520625"/>
                </a:cubicBezTo>
                <a:cubicBezTo>
                  <a:pt x="11960623" y="516503"/>
                  <a:pt x="11964281" y="511433"/>
                  <a:pt x="11964875" y="505361"/>
                </a:cubicBezTo>
                <a:cubicBezTo>
                  <a:pt x="11965172" y="502186"/>
                  <a:pt x="11964151" y="499716"/>
                  <a:pt x="11961886" y="497822"/>
                </a:cubicBezTo>
                <a:cubicBezTo>
                  <a:pt x="11959769" y="496095"/>
                  <a:pt x="11957113" y="495259"/>
                  <a:pt x="11953938" y="495259"/>
                </a:cubicBezTo>
                <a:close/>
                <a:moveTo>
                  <a:pt x="11837727" y="495259"/>
                </a:moveTo>
                <a:cubicBezTo>
                  <a:pt x="11829426" y="495259"/>
                  <a:pt x="11821831" y="498453"/>
                  <a:pt x="11814998" y="504878"/>
                </a:cubicBezTo>
                <a:cubicBezTo>
                  <a:pt x="11808145" y="511285"/>
                  <a:pt x="11804301" y="518768"/>
                  <a:pt x="11803484" y="527292"/>
                </a:cubicBezTo>
                <a:cubicBezTo>
                  <a:pt x="11803001" y="532195"/>
                  <a:pt x="11804598" y="535983"/>
                  <a:pt x="11808182" y="538731"/>
                </a:cubicBezTo>
                <a:cubicBezTo>
                  <a:pt x="11811339" y="541145"/>
                  <a:pt x="11815406" y="542389"/>
                  <a:pt x="11820457" y="542389"/>
                </a:cubicBezTo>
                <a:cubicBezTo>
                  <a:pt x="11826734" y="542389"/>
                  <a:pt x="11834515" y="540718"/>
                  <a:pt x="11843874" y="537431"/>
                </a:cubicBezTo>
                <a:lnTo>
                  <a:pt x="11847124" y="526252"/>
                </a:lnTo>
                <a:cubicBezTo>
                  <a:pt x="11838953" y="530635"/>
                  <a:pt x="11832063" y="532844"/>
                  <a:pt x="11826455" y="532844"/>
                </a:cubicBezTo>
                <a:cubicBezTo>
                  <a:pt x="11821256" y="532844"/>
                  <a:pt x="11818804" y="530560"/>
                  <a:pt x="11819194" y="526011"/>
                </a:cubicBezTo>
                <a:cubicBezTo>
                  <a:pt x="11825545" y="526011"/>
                  <a:pt x="11831692" y="524209"/>
                  <a:pt x="11837634" y="520625"/>
                </a:cubicBezTo>
                <a:cubicBezTo>
                  <a:pt x="11844357" y="516503"/>
                  <a:pt x="11848033" y="511433"/>
                  <a:pt x="11848628" y="505361"/>
                </a:cubicBezTo>
                <a:cubicBezTo>
                  <a:pt x="11848906" y="502186"/>
                  <a:pt x="11847903" y="499716"/>
                  <a:pt x="11845619" y="497822"/>
                </a:cubicBezTo>
                <a:cubicBezTo>
                  <a:pt x="11843502" y="496095"/>
                  <a:pt x="11840866" y="495259"/>
                  <a:pt x="11837727" y="495259"/>
                </a:cubicBezTo>
                <a:close/>
                <a:moveTo>
                  <a:pt x="11686772" y="495259"/>
                </a:moveTo>
                <a:cubicBezTo>
                  <a:pt x="11678490" y="495259"/>
                  <a:pt x="11670932" y="498453"/>
                  <a:pt x="11664061" y="504878"/>
                </a:cubicBezTo>
                <a:cubicBezTo>
                  <a:pt x="11657246" y="511285"/>
                  <a:pt x="11653383" y="518768"/>
                  <a:pt x="11652566" y="527292"/>
                </a:cubicBezTo>
                <a:cubicBezTo>
                  <a:pt x="11652121" y="532195"/>
                  <a:pt x="11653680" y="535983"/>
                  <a:pt x="11657302" y="538731"/>
                </a:cubicBezTo>
                <a:cubicBezTo>
                  <a:pt x="11660421" y="541145"/>
                  <a:pt x="11664525" y="542389"/>
                  <a:pt x="11669521" y="542389"/>
                </a:cubicBezTo>
                <a:cubicBezTo>
                  <a:pt x="11675797" y="542389"/>
                  <a:pt x="11683615" y="540718"/>
                  <a:pt x="11692974" y="537431"/>
                </a:cubicBezTo>
                <a:lnTo>
                  <a:pt x="11696205" y="526252"/>
                </a:lnTo>
                <a:cubicBezTo>
                  <a:pt x="11688053" y="530635"/>
                  <a:pt x="11681182" y="532844"/>
                  <a:pt x="11675556" y="532844"/>
                </a:cubicBezTo>
                <a:cubicBezTo>
                  <a:pt x="11670338" y="532844"/>
                  <a:pt x="11667905" y="530560"/>
                  <a:pt x="11668258" y="526011"/>
                </a:cubicBezTo>
                <a:cubicBezTo>
                  <a:pt x="11674609" y="526011"/>
                  <a:pt x="11680755" y="524209"/>
                  <a:pt x="11686716" y="520625"/>
                </a:cubicBezTo>
                <a:cubicBezTo>
                  <a:pt x="11693439" y="516503"/>
                  <a:pt x="11697115" y="511433"/>
                  <a:pt x="11697673" y="505361"/>
                </a:cubicBezTo>
                <a:cubicBezTo>
                  <a:pt x="11697970" y="502186"/>
                  <a:pt x="11697004" y="499716"/>
                  <a:pt x="11694701" y="497822"/>
                </a:cubicBezTo>
                <a:cubicBezTo>
                  <a:pt x="11692584" y="496095"/>
                  <a:pt x="11689910" y="495259"/>
                  <a:pt x="11686772" y="495259"/>
                </a:cubicBezTo>
                <a:close/>
                <a:moveTo>
                  <a:pt x="11469635" y="495259"/>
                </a:moveTo>
                <a:cubicBezTo>
                  <a:pt x="11461371" y="495259"/>
                  <a:pt x="11453795" y="498453"/>
                  <a:pt x="11446924" y="504878"/>
                </a:cubicBezTo>
                <a:cubicBezTo>
                  <a:pt x="11440071" y="511285"/>
                  <a:pt x="11436246" y="518768"/>
                  <a:pt x="11435429" y="527292"/>
                </a:cubicBezTo>
                <a:cubicBezTo>
                  <a:pt x="11434983" y="532195"/>
                  <a:pt x="11436525" y="535983"/>
                  <a:pt x="11440127" y="538731"/>
                </a:cubicBezTo>
                <a:cubicBezTo>
                  <a:pt x="11443303" y="541145"/>
                  <a:pt x="11447406" y="542389"/>
                  <a:pt x="11452402" y="542389"/>
                </a:cubicBezTo>
                <a:cubicBezTo>
                  <a:pt x="11460573" y="542389"/>
                  <a:pt x="11468149" y="539103"/>
                  <a:pt x="11475039" y="532603"/>
                </a:cubicBezTo>
                <a:cubicBezTo>
                  <a:pt x="11481965" y="526085"/>
                  <a:pt x="11485828" y="518676"/>
                  <a:pt x="11486626" y="510301"/>
                </a:cubicBezTo>
                <a:cubicBezTo>
                  <a:pt x="11487109" y="505435"/>
                  <a:pt x="11485512" y="501647"/>
                  <a:pt x="11481946" y="498880"/>
                </a:cubicBezTo>
                <a:cubicBezTo>
                  <a:pt x="11478771" y="496447"/>
                  <a:pt x="11474667" y="495259"/>
                  <a:pt x="11469635" y="495259"/>
                </a:cubicBezTo>
                <a:close/>
                <a:moveTo>
                  <a:pt x="11532995" y="495241"/>
                </a:moveTo>
                <a:cubicBezTo>
                  <a:pt x="11528910" y="495241"/>
                  <a:pt x="11524527" y="497599"/>
                  <a:pt x="11519885" y="502372"/>
                </a:cubicBezTo>
                <a:cubicBezTo>
                  <a:pt x="11516319" y="506104"/>
                  <a:pt x="11513199" y="510375"/>
                  <a:pt x="11510600" y="515315"/>
                </a:cubicBezTo>
                <a:lnTo>
                  <a:pt x="11509634" y="515315"/>
                </a:lnTo>
                <a:lnTo>
                  <a:pt x="11516468" y="495352"/>
                </a:lnTo>
                <a:lnTo>
                  <a:pt x="11501036" y="495352"/>
                </a:lnTo>
                <a:lnTo>
                  <a:pt x="11487610" y="541313"/>
                </a:lnTo>
                <a:lnTo>
                  <a:pt x="11503190" y="541313"/>
                </a:lnTo>
                <a:lnTo>
                  <a:pt x="11507276" y="527274"/>
                </a:lnTo>
                <a:cubicBezTo>
                  <a:pt x="11508074" y="524489"/>
                  <a:pt x="11510804" y="520775"/>
                  <a:pt x="11515409" y="516225"/>
                </a:cubicBezTo>
                <a:cubicBezTo>
                  <a:pt x="11520256" y="511434"/>
                  <a:pt x="11524026" y="509057"/>
                  <a:pt x="11526718" y="509057"/>
                </a:cubicBezTo>
                <a:cubicBezTo>
                  <a:pt x="11527925" y="509057"/>
                  <a:pt x="11530841" y="509001"/>
                  <a:pt x="11531844" y="510097"/>
                </a:cubicBezTo>
                <a:lnTo>
                  <a:pt x="11536245" y="495761"/>
                </a:lnTo>
                <a:cubicBezTo>
                  <a:pt x="11535242" y="495130"/>
                  <a:pt x="11534518" y="495260"/>
                  <a:pt x="11532995" y="495241"/>
                </a:cubicBezTo>
                <a:close/>
                <a:moveTo>
                  <a:pt x="11212199" y="495240"/>
                </a:moveTo>
                <a:cubicBezTo>
                  <a:pt x="11208095" y="495240"/>
                  <a:pt x="11203732" y="497617"/>
                  <a:pt x="11199071" y="502389"/>
                </a:cubicBezTo>
                <a:cubicBezTo>
                  <a:pt x="11195487" y="506066"/>
                  <a:pt x="11192441" y="510430"/>
                  <a:pt x="11189841" y="515351"/>
                </a:cubicBezTo>
                <a:lnTo>
                  <a:pt x="11188838" y="515351"/>
                </a:lnTo>
                <a:lnTo>
                  <a:pt x="11195579" y="495277"/>
                </a:lnTo>
                <a:lnTo>
                  <a:pt x="11180166" y="495277"/>
                </a:lnTo>
                <a:lnTo>
                  <a:pt x="11166796" y="541349"/>
                </a:lnTo>
                <a:lnTo>
                  <a:pt x="11182413" y="541349"/>
                </a:lnTo>
                <a:lnTo>
                  <a:pt x="11186462" y="527310"/>
                </a:lnTo>
                <a:cubicBezTo>
                  <a:pt x="11186944" y="525676"/>
                  <a:pt x="11189247" y="522501"/>
                  <a:pt x="11193388" y="517765"/>
                </a:cubicBezTo>
                <a:cubicBezTo>
                  <a:pt x="11197548" y="513049"/>
                  <a:pt x="11201020" y="509836"/>
                  <a:pt x="11202097" y="509465"/>
                </a:cubicBezTo>
                <a:cubicBezTo>
                  <a:pt x="11203193" y="509056"/>
                  <a:pt x="11202840" y="510746"/>
                  <a:pt x="11202840" y="510746"/>
                </a:cubicBezTo>
                <a:cubicBezTo>
                  <a:pt x="11202190" y="516075"/>
                  <a:pt x="11194094" y="541330"/>
                  <a:pt x="11194094" y="541330"/>
                </a:cubicBezTo>
                <a:lnTo>
                  <a:pt x="11209581" y="541368"/>
                </a:lnTo>
                <a:lnTo>
                  <a:pt x="11219293" y="507180"/>
                </a:lnTo>
                <a:cubicBezTo>
                  <a:pt x="11220742" y="501684"/>
                  <a:pt x="11219275" y="499214"/>
                  <a:pt x="11218309" y="497951"/>
                </a:cubicBezTo>
                <a:cubicBezTo>
                  <a:pt x="11216860" y="496131"/>
                  <a:pt x="11214799" y="495240"/>
                  <a:pt x="11212199" y="495240"/>
                </a:cubicBezTo>
                <a:close/>
                <a:moveTo>
                  <a:pt x="11265903" y="495224"/>
                </a:moveTo>
                <a:cubicBezTo>
                  <a:pt x="11261261" y="495149"/>
                  <a:pt x="11255449" y="495428"/>
                  <a:pt x="11255449" y="495428"/>
                </a:cubicBezTo>
                <a:cubicBezTo>
                  <a:pt x="11247983" y="495428"/>
                  <a:pt x="11240816" y="499198"/>
                  <a:pt x="11233963" y="506718"/>
                </a:cubicBezTo>
                <a:cubicBezTo>
                  <a:pt x="11227389" y="513905"/>
                  <a:pt x="11223750" y="521444"/>
                  <a:pt x="11222970" y="529244"/>
                </a:cubicBezTo>
                <a:cubicBezTo>
                  <a:pt x="11222673" y="532549"/>
                  <a:pt x="11223286" y="535260"/>
                  <a:pt x="11224864" y="537433"/>
                </a:cubicBezTo>
                <a:cubicBezTo>
                  <a:pt x="11226554" y="539791"/>
                  <a:pt x="11228968" y="540980"/>
                  <a:pt x="11232125" y="540980"/>
                </a:cubicBezTo>
                <a:cubicBezTo>
                  <a:pt x="11239720" y="540980"/>
                  <a:pt x="11246776" y="534777"/>
                  <a:pt x="11253424" y="522373"/>
                </a:cubicBezTo>
                <a:lnTo>
                  <a:pt x="11255281" y="522373"/>
                </a:lnTo>
                <a:cubicBezTo>
                  <a:pt x="11254204" y="525901"/>
                  <a:pt x="11253127" y="529429"/>
                  <a:pt x="11252013" y="532958"/>
                </a:cubicBezTo>
                <a:cubicBezTo>
                  <a:pt x="11250416" y="537953"/>
                  <a:pt x="11248708" y="541704"/>
                  <a:pt x="11246888" y="544230"/>
                </a:cubicBezTo>
                <a:cubicBezTo>
                  <a:pt x="11244381" y="547702"/>
                  <a:pt x="11241391" y="549448"/>
                  <a:pt x="11237900" y="549448"/>
                </a:cubicBezTo>
                <a:cubicBezTo>
                  <a:pt x="11232663" y="549448"/>
                  <a:pt x="11226405" y="547609"/>
                  <a:pt x="11219163" y="543877"/>
                </a:cubicBezTo>
                <a:lnTo>
                  <a:pt x="11220351" y="557173"/>
                </a:lnTo>
                <a:cubicBezTo>
                  <a:pt x="11224195" y="558027"/>
                  <a:pt x="11229005" y="558436"/>
                  <a:pt x="11234706" y="558436"/>
                </a:cubicBezTo>
                <a:cubicBezTo>
                  <a:pt x="11250955" y="558436"/>
                  <a:pt x="11260927" y="551732"/>
                  <a:pt x="11264622" y="538361"/>
                </a:cubicBezTo>
                <a:lnTo>
                  <a:pt x="11276693" y="495224"/>
                </a:lnTo>
                <a:cubicBezTo>
                  <a:pt x="11274334" y="495224"/>
                  <a:pt x="11270676" y="495298"/>
                  <a:pt x="11265903" y="495224"/>
                </a:cubicBezTo>
                <a:close/>
                <a:moveTo>
                  <a:pt x="11168783" y="495186"/>
                </a:moveTo>
                <a:cubicBezTo>
                  <a:pt x="11166276" y="495186"/>
                  <a:pt x="11163119" y="495372"/>
                  <a:pt x="11158050" y="495260"/>
                </a:cubicBezTo>
                <a:cubicBezTo>
                  <a:pt x="11153203" y="495149"/>
                  <a:pt x="11148987" y="495427"/>
                  <a:pt x="11146592" y="495427"/>
                </a:cubicBezTo>
                <a:cubicBezTo>
                  <a:pt x="11139201" y="495427"/>
                  <a:pt x="11132015" y="499476"/>
                  <a:pt x="11125069" y="507516"/>
                </a:cubicBezTo>
                <a:cubicBezTo>
                  <a:pt x="11118459" y="515130"/>
                  <a:pt x="11114819" y="522762"/>
                  <a:pt x="11114076" y="530487"/>
                </a:cubicBezTo>
                <a:cubicBezTo>
                  <a:pt x="11113760" y="533607"/>
                  <a:pt x="11114392" y="536318"/>
                  <a:pt x="11115952" y="538658"/>
                </a:cubicBezTo>
                <a:cubicBezTo>
                  <a:pt x="11117641" y="541109"/>
                  <a:pt x="11119944" y="542372"/>
                  <a:pt x="11122915" y="542372"/>
                </a:cubicBezTo>
                <a:cubicBezTo>
                  <a:pt x="11127019" y="542372"/>
                  <a:pt x="11131383" y="539977"/>
                  <a:pt x="11136026" y="535241"/>
                </a:cubicBezTo>
                <a:cubicBezTo>
                  <a:pt x="11139647" y="531490"/>
                  <a:pt x="11142748" y="527182"/>
                  <a:pt x="11145273" y="522317"/>
                </a:cubicBezTo>
                <a:lnTo>
                  <a:pt x="11146276" y="522317"/>
                </a:lnTo>
                <a:lnTo>
                  <a:pt x="11139832" y="541332"/>
                </a:lnTo>
                <a:lnTo>
                  <a:pt x="11155320" y="541332"/>
                </a:lnTo>
                <a:close/>
                <a:moveTo>
                  <a:pt x="11357156" y="495056"/>
                </a:moveTo>
                <a:cubicBezTo>
                  <a:pt x="11351827" y="495056"/>
                  <a:pt x="11347333" y="496003"/>
                  <a:pt x="11343563" y="497934"/>
                </a:cubicBezTo>
                <a:cubicBezTo>
                  <a:pt x="11338735" y="500348"/>
                  <a:pt x="11336098" y="504044"/>
                  <a:pt x="11335615" y="509021"/>
                </a:cubicBezTo>
                <a:cubicBezTo>
                  <a:pt x="11335355" y="511732"/>
                  <a:pt x="11336191" y="514424"/>
                  <a:pt x="11338122" y="517024"/>
                </a:cubicBezTo>
                <a:cubicBezTo>
                  <a:pt x="11339923" y="519030"/>
                  <a:pt x="11341762" y="521053"/>
                  <a:pt x="11343582" y="523021"/>
                </a:cubicBezTo>
                <a:cubicBezTo>
                  <a:pt x="11345513" y="525251"/>
                  <a:pt x="11346386" y="527182"/>
                  <a:pt x="11346237" y="528834"/>
                </a:cubicBezTo>
                <a:cubicBezTo>
                  <a:pt x="11346126" y="530116"/>
                  <a:pt x="11345532" y="531118"/>
                  <a:pt x="11344473" y="531899"/>
                </a:cubicBezTo>
                <a:cubicBezTo>
                  <a:pt x="11343415" y="532697"/>
                  <a:pt x="11342226" y="533106"/>
                  <a:pt x="11340963" y="533106"/>
                </a:cubicBezTo>
                <a:cubicBezTo>
                  <a:pt x="11337676" y="533106"/>
                  <a:pt x="11333164" y="531787"/>
                  <a:pt x="11327444" y="529113"/>
                </a:cubicBezTo>
                <a:lnTo>
                  <a:pt x="11324399" y="539679"/>
                </a:lnTo>
                <a:cubicBezTo>
                  <a:pt x="11330601" y="541313"/>
                  <a:pt x="11335857" y="542130"/>
                  <a:pt x="11340128" y="542130"/>
                </a:cubicBezTo>
                <a:cubicBezTo>
                  <a:pt x="11345643" y="542130"/>
                  <a:pt x="11350323" y="541071"/>
                  <a:pt x="11354148" y="538955"/>
                </a:cubicBezTo>
                <a:cubicBezTo>
                  <a:pt x="11358846" y="536337"/>
                  <a:pt x="11361483" y="532456"/>
                  <a:pt x="11361966" y="527182"/>
                </a:cubicBezTo>
                <a:cubicBezTo>
                  <a:pt x="11362263" y="524433"/>
                  <a:pt x="11361372" y="521741"/>
                  <a:pt x="11359292" y="519085"/>
                </a:cubicBezTo>
                <a:cubicBezTo>
                  <a:pt x="11358753" y="518435"/>
                  <a:pt x="11356766" y="516485"/>
                  <a:pt x="11353350" y="513235"/>
                </a:cubicBezTo>
                <a:cubicBezTo>
                  <a:pt x="11351233" y="511156"/>
                  <a:pt x="11350248" y="509503"/>
                  <a:pt x="11350360" y="508222"/>
                </a:cubicBezTo>
                <a:cubicBezTo>
                  <a:pt x="11350620" y="505492"/>
                  <a:pt x="11352811" y="504081"/>
                  <a:pt x="11356878" y="504081"/>
                </a:cubicBezTo>
                <a:cubicBezTo>
                  <a:pt x="11359682" y="504081"/>
                  <a:pt x="11362876" y="504805"/>
                  <a:pt x="11366478" y="506142"/>
                </a:cubicBezTo>
                <a:lnTo>
                  <a:pt x="11369245" y="496429"/>
                </a:lnTo>
                <a:cubicBezTo>
                  <a:pt x="11361966" y="495483"/>
                  <a:pt x="11357955" y="495056"/>
                  <a:pt x="11357156" y="495056"/>
                </a:cubicBezTo>
                <a:close/>
                <a:moveTo>
                  <a:pt x="11915925" y="486866"/>
                </a:moveTo>
                <a:lnTo>
                  <a:pt x="11899676" y="489187"/>
                </a:lnTo>
                <a:cubicBezTo>
                  <a:pt x="11899676" y="489187"/>
                  <a:pt x="11892062" y="514294"/>
                  <a:pt x="11890651" y="518843"/>
                </a:cubicBezTo>
                <a:cubicBezTo>
                  <a:pt x="11888868" y="524507"/>
                  <a:pt x="11887773" y="529168"/>
                  <a:pt x="11887438" y="532808"/>
                </a:cubicBezTo>
                <a:cubicBezTo>
                  <a:pt x="11887104" y="536021"/>
                  <a:pt x="11888014" y="538509"/>
                  <a:pt x="11890187" y="540162"/>
                </a:cubicBezTo>
                <a:cubicBezTo>
                  <a:pt x="11892099" y="541647"/>
                  <a:pt x="11894662" y="542390"/>
                  <a:pt x="11897967" y="542390"/>
                </a:cubicBezTo>
                <a:cubicBezTo>
                  <a:pt x="11900827" y="542390"/>
                  <a:pt x="11904708" y="541703"/>
                  <a:pt x="11909722" y="540366"/>
                </a:cubicBezTo>
                <a:lnTo>
                  <a:pt x="11912526" y="530524"/>
                </a:lnTo>
                <a:cubicBezTo>
                  <a:pt x="11910595" y="531787"/>
                  <a:pt x="11908942" y="532399"/>
                  <a:pt x="11907531" y="532399"/>
                </a:cubicBezTo>
                <a:cubicBezTo>
                  <a:pt x="11905173" y="532399"/>
                  <a:pt x="11904133" y="530895"/>
                  <a:pt x="11904393" y="527980"/>
                </a:cubicBezTo>
                <a:cubicBezTo>
                  <a:pt x="11904690" y="524897"/>
                  <a:pt x="11905563" y="521090"/>
                  <a:pt x="11906992" y="516504"/>
                </a:cubicBezTo>
                <a:cubicBezTo>
                  <a:pt x="11908199" y="512771"/>
                  <a:pt x="11909555" y="508110"/>
                  <a:pt x="11910799" y="504359"/>
                </a:cubicBezTo>
                <a:lnTo>
                  <a:pt x="11918302" y="504359"/>
                </a:lnTo>
                <a:lnTo>
                  <a:pt x="11920952" y="495445"/>
                </a:lnTo>
                <a:lnTo>
                  <a:pt x="11920957" y="495445"/>
                </a:lnTo>
                <a:lnTo>
                  <a:pt x="11920957" y="495427"/>
                </a:lnTo>
                <a:lnTo>
                  <a:pt x="11920952" y="495445"/>
                </a:lnTo>
                <a:lnTo>
                  <a:pt x="11913418" y="495445"/>
                </a:lnTo>
                <a:close/>
                <a:moveTo>
                  <a:pt x="11882833" y="486866"/>
                </a:moveTo>
                <a:lnTo>
                  <a:pt x="11866585" y="489187"/>
                </a:lnTo>
                <a:cubicBezTo>
                  <a:pt x="11866585" y="489187"/>
                  <a:pt x="11859008" y="514294"/>
                  <a:pt x="11857560" y="518843"/>
                </a:cubicBezTo>
                <a:cubicBezTo>
                  <a:pt x="11855777" y="524507"/>
                  <a:pt x="11854718" y="529168"/>
                  <a:pt x="11854347" y="532808"/>
                </a:cubicBezTo>
                <a:cubicBezTo>
                  <a:pt x="11854050" y="536021"/>
                  <a:pt x="11854978" y="538509"/>
                  <a:pt x="11857114" y="540162"/>
                </a:cubicBezTo>
                <a:cubicBezTo>
                  <a:pt x="11859064" y="541647"/>
                  <a:pt x="11861645" y="542390"/>
                  <a:pt x="11864895" y="542390"/>
                </a:cubicBezTo>
                <a:cubicBezTo>
                  <a:pt x="11867755" y="542390"/>
                  <a:pt x="11871673" y="541703"/>
                  <a:pt x="11876631" y="540366"/>
                </a:cubicBezTo>
                <a:lnTo>
                  <a:pt x="11879454" y="530524"/>
                </a:lnTo>
                <a:cubicBezTo>
                  <a:pt x="11877522" y="531787"/>
                  <a:pt x="11875888" y="532399"/>
                  <a:pt x="11874495" y="532399"/>
                </a:cubicBezTo>
                <a:cubicBezTo>
                  <a:pt x="11872100" y="532399"/>
                  <a:pt x="11871041" y="530895"/>
                  <a:pt x="11871320" y="527980"/>
                </a:cubicBezTo>
                <a:cubicBezTo>
                  <a:pt x="11871617" y="524897"/>
                  <a:pt x="11872471" y="521090"/>
                  <a:pt x="11873883" y="516504"/>
                </a:cubicBezTo>
                <a:cubicBezTo>
                  <a:pt x="11875108" y="512771"/>
                  <a:pt x="11876352" y="508110"/>
                  <a:pt x="11877559" y="504359"/>
                </a:cubicBezTo>
                <a:lnTo>
                  <a:pt x="11885099" y="504359"/>
                </a:lnTo>
                <a:lnTo>
                  <a:pt x="11887749" y="495445"/>
                </a:lnTo>
                <a:lnTo>
                  <a:pt x="11887754" y="495445"/>
                </a:lnTo>
                <a:lnTo>
                  <a:pt x="11887754" y="495427"/>
                </a:lnTo>
                <a:lnTo>
                  <a:pt x="11887749" y="495445"/>
                </a:lnTo>
                <a:lnTo>
                  <a:pt x="11880215" y="495445"/>
                </a:lnTo>
                <a:close/>
                <a:moveTo>
                  <a:pt x="11592548" y="486847"/>
                </a:moveTo>
                <a:lnTo>
                  <a:pt x="11576300" y="489168"/>
                </a:lnTo>
                <a:cubicBezTo>
                  <a:pt x="11576300" y="489168"/>
                  <a:pt x="11568742" y="514275"/>
                  <a:pt x="11567256" y="518824"/>
                </a:cubicBezTo>
                <a:cubicBezTo>
                  <a:pt x="11565473" y="524488"/>
                  <a:pt x="11564396" y="529149"/>
                  <a:pt x="11564062" y="532789"/>
                </a:cubicBezTo>
                <a:cubicBezTo>
                  <a:pt x="11563746" y="536002"/>
                  <a:pt x="11564675" y="538490"/>
                  <a:pt x="11566848" y="540143"/>
                </a:cubicBezTo>
                <a:cubicBezTo>
                  <a:pt x="11568760" y="541628"/>
                  <a:pt x="11571341" y="542371"/>
                  <a:pt x="11574628" y="542371"/>
                </a:cubicBezTo>
                <a:cubicBezTo>
                  <a:pt x="11577432" y="542371"/>
                  <a:pt x="11581369" y="541684"/>
                  <a:pt x="11586327" y="540347"/>
                </a:cubicBezTo>
                <a:lnTo>
                  <a:pt x="11589150" y="530523"/>
                </a:lnTo>
                <a:cubicBezTo>
                  <a:pt x="11587256" y="531786"/>
                  <a:pt x="11585585" y="532399"/>
                  <a:pt x="11584173" y="532399"/>
                </a:cubicBezTo>
                <a:cubicBezTo>
                  <a:pt x="11581796" y="532399"/>
                  <a:pt x="11580756" y="530895"/>
                  <a:pt x="11581054" y="527979"/>
                </a:cubicBezTo>
                <a:cubicBezTo>
                  <a:pt x="11581314" y="524897"/>
                  <a:pt x="11582186" y="521090"/>
                  <a:pt x="11583579" y="516503"/>
                </a:cubicBezTo>
                <a:cubicBezTo>
                  <a:pt x="11584786" y="512771"/>
                  <a:pt x="11585975" y="509001"/>
                  <a:pt x="11587200" y="505213"/>
                </a:cubicBezTo>
                <a:lnTo>
                  <a:pt x="11594702" y="505213"/>
                </a:lnTo>
                <a:lnTo>
                  <a:pt x="11597339" y="496262"/>
                </a:lnTo>
                <a:lnTo>
                  <a:pt x="11597339" y="496243"/>
                </a:lnTo>
                <a:lnTo>
                  <a:pt x="11589800" y="496243"/>
                </a:lnTo>
                <a:close/>
                <a:moveTo>
                  <a:pt x="11076862" y="477153"/>
                </a:moveTo>
                <a:lnTo>
                  <a:pt x="11058292" y="541368"/>
                </a:lnTo>
                <a:lnTo>
                  <a:pt x="11073891" y="541368"/>
                </a:lnTo>
                <a:lnTo>
                  <a:pt x="11077958" y="527292"/>
                </a:lnTo>
                <a:cubicBezTo>
                  <a:pt x="11078422" y="525713"/>
                  <a:pt x="11080724" y="522501"/>
                  <a:pt x="11084903" y="517784"/>
                </a:cubicBezTo>
                <a:cubicBezTo>
                  <a:pt x="11089044" y="513049"/>
                  <a:pt x="11092312" y="509966"/>
                  <a:pt x="11093593" y="509465"/>
                </a:cubicBezTo>
                <a:cubicBezTo>
                  <a:pt x="11094893" y="508926"/>
                  <a:pt x="11094355" y="510746"/>
                  <a:pt x="11094355" y="510746"/>
                </a:cubicBezTo>
                <a:cubicBezTo>
                  <a:pt x="11093352" y="515518"/>
                  <a:pt x="11085571" y="541331"/>
                  <a:pt x="11085571" y="541331"/>
                </a:cubicBezTo>
                <a:lnTo>
                  <a:pt x="11085571" y="541349"/>
                </a:lnTo>
                <a:lnTo>
                  <a:pt x="11101059" y="541349"/>
                </a:lnTo>
                <a:lnTo>
                  <a:pt x="11110752" y="507181"/>
                </a:lnTo>
                <a:cubicBezTo>
                  <a:pt x="11112182" y="501684"/>
                  <a:pt x="11110733" y="499195"/>
                  <a:pt x="11109768" y="497951"/>
                </a:cubicBezTo>
                <a:cubicBezTo>
                  <a:pt x="11108338" y="496113"/>
                  <a:pt x="11106258" y="495203"/>
                  <a:pt x="11103640" y="495203"/>
                </a:cubicBezTo>
                <a:cubicBezTo>
                  <a:pt x="11099536" y="495203"/>
                  <a:pt x="11095190" y="497598"/>
                  <a:pt x="11090511" y="502371"/>
                </a:cubicBezTo>
                <a:cubicBezTo>
                  <a:pt x="11086908" y="506085"/>
                  <a:pt x="11083863" y="510430"/>
                  <a:pt x="11081263" y="515351"/>
                </a:cubicBezTo>
                <a:lnTo>
                  <a:pt x="11080260" y="515351"/>
                </a:lnTo>
                <a:cubicBezTo>
                  <a:pt x="11084810" y="502687"/>
                  <a:pt x="11088858" y="489985"/>
                  <a:pt x="11092349" y="477153"/>
                </a:cubicBezTo>
                <a:close/>
                <a:moveTo>
                  <a:pt x="11615018" y="477134"/>
                </a:moveTo>
                <a:lnTo>
                  <a:pt x="11596448" y="541330"/>
                </a:lnTo>
                <a:lnTo>
                  <a:pt x="11612028" y="541330"/>
                </a:lnTo>
                <a:lnTo>
                  <a:pt x="11616114" y="527291"/>
                </a:lnTo>
                <a:cubicBezTo>
                  <a:pt x="11616596" y="525657"/>
                  <a:pt x="11618880" y="522482"/>
                  <a:pt x="11623040" y="517746"/>
                </a:cubicBezTo>
                <a:cubicBezTo>
                  <a:pt x="11627218" y="513048"/>
                  <a:pt x="11630450" y="509947"/>
                  <a:pt x="11631749" y="509446"/>
                </a:cubicBezTo>
                <a:cubicBezTo>
                  <a:pt x="11633068" y="508907"/>
                  <a:pt x="11632492" y="510727"/>
                  <a:pt x="11632492" y="510727"/>
                </a:cubicBezTo>
                <a:cubicBezTo>
                  <a:pt x="11631508" y="515481"/>
                  <a:pt x="11623746" y="541330"/>
                  <a:pt x="11623746" y="541330"/>
                </a:cubicBezTo>
                <a:lnTo>
                  <a:pt x="11623746" y="541349"/>
                </a:lnTo>
                <a:lnTo>
                  <a:pt x="11639233" y="541349"/>
                </a:lnTo>
                <a:lnTo>
                  <a:pt x="11648927" y="507162"/>
                </a:lnTo>
                <a:cubicBezTo>
                  <a:pt x="11650356" y="501683"/>
                  <a:pt x="11648908" y="499214"/>
                  <a:pt x="11647942" y="497951"/>
                </a:cubicBezTo>
                <a:cubicBezTo>
                  <a:pt x="11646457" y="496131"/>
                  <a:pt x="11644414" y="495221"/>
                  <a:pt x="11641814" y="495221"/>
                </a:cubicBezTo>
                <a:cubicBezTo>
                  <a:pt x="11637729" y="495221"/>
                  <a:pt x="11633346" y="497617"/>
                  <a:pt x="11628685" y="502370"/>
                </a:cubicBezTo>
                <a:cubicBezTo>
                  <a:pt x="11625083" y="506066"/>
                  <a:pt x="11622037" y="510411"/>
                  <a:pt x="11619438" y="515351"/>
                </a:cubicBezTo>
                <a:lnTo>
                  <a:pt x="11618435" y="515351"/>
                </a:lnTo>
                <a:cubicBezTo>
                  <a:pt x="11623003" y="502668"/>
                  <a:pt x="11627051" y="489929"/>
                  <a:pt x="11630524" y="477134"/>
                </a:cubicBezTo>
                <a:close/>
                <a:moveTo>
                  <a:pt x="11436969" y="476207"/>
                </a:moveTo>
                <a:cubicBezTo>
                  <a:pt x="11430841" y="476207"/>
                  <a:pt x="11425437" y="478027"/>
                  <a:pt x="11420758" y="481667"/>
                </a:cubicBezTo>
                <a:cubicBezTo>
                  <a:pt x="11416264" y="485213"/>
                  <a:pt x="11412921" y="490079"/>
                  <a:pt x="11410767" y="496244"/>
                </a:cubicBezTo>
                <a:lnTo>
                  <a:pt x="11394667" y="551582"/>
                </a:lnTo>
                <a:lnTo>
                  <a:pt x="11410340" y="551582"/>
                </a:lnTo>
                <a:lnTo>
                  <a:pt x="11423785" y="505213"/>
                </a:lnTo>
                <a:lnTo>
                  <a:pt x="11435075" y="505213"/>
                </a:lnTo>
                <a:lnTo>
                  <a:pt x="11437749" y="496244"/>
                </a:lnTo>
                <a:lnTo>
                  <a:pt x="11426273" y="496244"/>
                </a:lnTo>
                <a:cubicBezTo>
                  <a:pt x="11427369" y="492233"/>
                  <a:pt x="11428204" y="489726"/>
                  <a:pt x="11428873" y="488612"/>
                </a:cubicBezTo>
                <a:cubicBezTo>
                  <a:pt x="11430303" y="486309"/>
                  <a:pt x="11432475" y="485139"/>
                  <a:pt x="11435428" y="485139"/>
                </a:cubicBezTo>
                <a:cubicBezTo>
                  <a:pt x="11438455" y="485139"/>
                  <a:pt x="11441760" y="486012"/>
                  <a:pt x="11445344" y="487702"/>
                </a:cubicBezTo>
                <a:lnTo>
                  <a:pt x="11448056" y="478138"/>
                </a:lnTo>
                <a:cubicBezTo>
                  <a:pt x="11444639" y="476876"/>
                  <a:pt x="11440943" y="476226"/>
                  <a:pt x="11436969" y="476207"/>
                </a:cubicBezTo>
                <a:close/>
                <a:moveTo>
                  <a:pt x="11775945" y="475537"/>
                </a:moveTo>
                <a:cubicBezTo>
                  <a:pt x="11780661" y="475537"/>
                  <a:pt x="11786808" y="476131"/>
                  <a:pt x="11786251" y="481981"/>
                </a:cubicBezTo>
                <a:cubicBezTo>
                  <a:pt x="11785211" y="492807"/>
                  <a:pt x="11774719" y="496707"/>
                  <a:pt x="11770615" y="496707"/>
                </a:cubicBezTo>
                <a:lnTo>
                  <a:pt x="11764468" y="496707"/>
                </a:lnTo>
                <a:lnTo>
                  <a:pt x="11770541" y="476391"/>
                </a:lnTo>
                <a:cubicBezTo>
                  <a:pt x="11772082" y="475910"/>
                  <a:pt x="11774218" y="475537"/>
                  <a:pt x="11775945" y="475537"/>
                </a:cubicBezTo>
                <a:close/>
                <a:moveTo>
                  <a:pt x="11754236" y="465528"/>
                </a:moveTo>
                <a:lnTo>
                  <a:pt x="11731711" y="542036"/>
                </a:lnTo>
                <a:lnTo>
                  <a:pt x="11769185" y="542036"/>
                </a:lnTo>
                <a:cubicBezTo>
                  <a:pt x="11777820" y="542036"/>
                  <a:pt x="11795536" y="536744"/>
                  <a:pt x="11797114" y="520329"/>
                </a:cubicBezTo>
                <a:cubicBezTo>
                  <a:pt x="11798061" y="510375"/>
                  <a:pt x="11789686" y="504970"/>
                  <a:pt x="11781070" y="502650"/>
                </a:cubicBezTo>
                <a:lnTo>
                  <a:pt x="11781088" y="502427"/>
                </a:lnTo>
                <a:cubicBezTo>
                  <a:pt x="11791840" y="499808"/>
                  <a:pt x="11803929" y="491694"/>
                  <a:pt x="11805006" y="480236"/>
                </a:cubicBezTo>
                <a:cubicBezTo>
                  <a:pt x="11806418" y="465417"/>
                  <a:pt x="11789463" y="465528"/>
                  <a:pt x="11778470" y="465528"/>
                </a:cubicBezTo>
                <a:close/>
                <a:moveTo>
                  <a:pt x="11044105" y="465250"/>
                </a:moveTo>
                <a:cubicBezTo>
                  <a:pt x="11007875" y="465269"/>
                  <a:pt x="10985703" y="495129"/>
                  <a:pt x="10983641" y="516670"/>
                </a:cubicBezTo>
                <a:cubicBezTo>
                  <a:pt x="10981896" y="534701"/>
                  <a:pt x="10993186" y="545435"/>
                  <a:pt x="11013780" y="545435"/>
                </a:cubicBezTo>
                <a:cubicBezTo>
                  <a:pt x="11025294" y="545435"/>
                  <a:pt x="11036343" y="543504"/>
                  <a:pt x="11046631" y="541368"/>
                </a:cubicBezTo>
                <a:cubicBezTo>
                  <a:pt x="11047021" y="540031"/>
                  <a:pt x="11049175" y="532974"/>
                  <a:pt x="11050103" y="529966"/>
                </a:cubicBezTo>
                <a:cubicBezTo>
                  <a:pt x="11049212" y="530189"/>
                  <a:pt x="11048283" y="530449"/>
                  <a:pt x="11048283" y="530449"/>
                </a:cubicBezTo>
                <a:cubicBezTo>
                  <a:pt x="11040335" y="532659"/>
                  <a:pt x="11031385" y="535166"/>
                  <a:pt x="11023827" y="535166"/>
                </a:cubicBezTo>
                <a:cubicBezTo>
                  <a:pt x="11011329" y="535166"/>
                  <a:pt x="11003734" y="526735"/>
                  <a:pt x="11004941" y="514163"/>
                </a:cubicBezTo>
                <a:cubicBezTo>
                  <a:pt x="11006724" y="495463"/>
                  <a:pt x="11021784" y="475519"/>
                  <a:pt x="11041338" y="475519"/>
                </a:cubicBezTo>
                <a:cubicBezTo>
                  <a:pt x="11048655" y="475519"/>
                  <a:pt x="11056417" y="477228"/>
                  <a:pt x="11064439" y="480514"/>
                </a:cubicBezTo>
                <a:cubicBezTo>
                  <a:pt x="11065052" y="478453"/>
                  <a:pt x="11067410" y="470561"/>
                  <a:pt x="11068097" y="468258"/>
                </a:cubicBezTo>
                <a:cubicBezTo>
                  <a:pt x="11060094" y="466308"/>
                  <a:pt x="11052034" y="465250"/>
                  <a:pt x="11044105" y="465250"/>
                </a:cubicBezTo>
                <a:close/>
                <a:moveTo>
                  <a:pt x="11757356" y="346605"/>
                </a:moveTo>
                <a:lnTo>
                  <a:pt x="11780847" y="346605"/>
                </a:lnTo>
                <a:cubicBezTo>
                  <a:pt x="11788776" y="346605"/>
                  <a:pt x="11794069" y="352139"/>
                  <a:pt x="11794069" y="359772"/>
                </a:cubicBezTo>
                <a:cubicBezTo>
                  <a:pt x="11794069" y="365101"/>
                  <a:pt x="11789389" y="372826"/>
                  <a:pt x="11781441" y="372826"/>
                </a:cubicBezTo>
                <a:lnTo>
                  <a:pt x="11757356" y="372826"/>
                </a:lnTo>
                <a:close/>
                <a:moveTo>
                  <a:pt x="11360295" y="330005"/>
                </a:moveTo>
                <a:lnTo>
                  <a:pt x="11360295" y="346718"/>
                </a:lnTo>
                <a:lnTo>
                  <a:pt x="11360295" y="409707"/>
                </a:lnTo>
                <a:lnTo>
                  <a:pt x="11360295" y="426476"/>
                </a:lnTo>
                <a:lnTo>
                  <a:pt x="11379849" y="426476"/>
                </a:lnTo>
                <a:lnTo>
                  <a:pt x="11433089" y="426476"/>
                </a:lnTo>
                <a:lnTo>
                  <a:pt x="11433089" y="409707"/>
                </a:lnTo>
                <a:lnTo>
                  <a:pt x="11379849" y="409707"/>
                </a:lnTo>
                <a:lnTo>
                  <a:pt x="11379849" y="384006"/>
                </a:lnTo>
                <a:lnTo>
                  <a:pt x="11425958" y="384006"/>
                </a:lnTo>
                <a:lnTo>
                  <a:pt x="11425958" y="367312"/>
                </a:lnTo>
                <a:lnTo>
                  <a:pt x="11379849" y="367312"/>
                </a:lnTo>
                <a:lnTo>
                  <a:pt x="11379849" y="346718"/>
                </a:lnTo>
                <a:lnTo>
                  <a:pt x="11431733" y="346718"/>
                </a:lnTo>
                <a:lnTo>
                  <a:pt x="11431733" y="330005"/>
                </a:lnTo>
                <a:lnTo>
                  <a:pt x="11379849" y="330005"/>
                </a:lnTo>
                <a:close/>
                <a:moveTo>
                  <a:pt x="11818990" y="330004"/>
                </a:moveTo>
                <a:lnTo>
                  <a:pt x="11818990" y="426475"/>
                </a:lnTo>
                <a:lnTo>
                  <a:pt x="11838414" y="426475"/>
                </a:lnTo>
                <a:lnTo>
                  <a:pt x="11838414" y="330004"/>
                </a:lnTo>
                <a:close/>
                <a:moveTo>
                  <a:pt x="11666030" y="330004"/>
                </a:moveTo>
                <a:lnTo>
                  <a:pt x="11666030" y="346717"/>
                </a:lnTo>
                <a:lnTo>
                  <a:pt x="11689614" y="346717"/>
                </a:lnTo>
                <a:lnTo>
                  <a:pt x="11689614" y="426475"/>
                </a:lnTo>
                <a:lnTo>
                  <a:pt x="11709446" y="426475"/>
                </a:lnTo>
                <a:lnTo>
                  <a:pt x="11709446" y="346717"/>
                </a:lnTo>
                <a:lnTo>
                  <a:pt x="11733030" y="346717"/>
                </a:lnTo>
                <a:lnTo>
                  <a:pt x="11733030" y="330004"/>
                </a:lnTo>
                <a:lnTo>
                  <a:pt x="11709446" y="330004"/>
                </a:lnTo>
                <a:lnTo>
                  <a:pt x="11689614" y="330004"/>
                </a:lnTo>
                <a:close/>
                <a:moveTo>
                  <a:pt x="11509949" y="330004"/>
                </a:moveTo>
                <a:lnTo>
                  <a:pt x="11509949" y="346717"/>
                </a:lnTo>
                <a:lnTo>
                  <a:pt x="11509949" y="409706"/>
                </a:lnTo>
                <a:lnTo>
                  <a:pt x="11509949" y="426475"/>
                </a:lnTo>
                <a:lnTo>
                  <a:pt x="11529485" y="426475"/>
                </a:lnTo>
                <a:lnTo>
                  <a:pt x="11582725" y="426475"/>
                </a:lnTo>
                <a:lnTo>
                  <a:pt x="11582725" y="409706"/>
                </a:lnTo>
                <a:lnTo>
                  <a:pt x="11529485" y="409706"/>
                </a:lnTo>
                <a:lnTo>
                  <a:pt x="11529485" y="384005"/>
                </a:lnTo>
                <a:lnTo>
                  <a:pt x="11575631" y="384005"/>
                </a:lnTo>
                <a:lnTo>
                  <a:pt x="11575631" y="367311"/>
                </a:lnTo>
                <a:lnTo>
                  <a:pt x="11529485" y="367311"/>
                </a:lnTo>
                <a:lnTo>
                  <a:pt x="11529485" y="346717"/>
                </a:lnTo>
                <a:lnTo>
                  <a:pt x="11581387" y="346717"/>
                </a:lnTo>
                <a:lnTo>
                  <a:pt x="11581387" y="330004"/>
                </a:lnTo>
                <a:lnTo>
                  <a:pt x="11529485" y="330004"/>
                </a:lnTo>
                <a:close/>
                <a:moveTo>
                  <a:pt x="11439365" y="330004"/>
                </a:moveTo>
                <a:lnTo>
                  <a:pt x="11439365" y="409705"/>
                </a:lnTo>
                <a:lnTo>
                  <a:pt x="11439365" y="426475"/>
                </a:lnTo>
                <a:lnTo>
                  <a:pt x="11458901" y="426475"/>
                </a:lnTo>
                <a:lnTo>
                  <a:pt x="11504378" y="426475"/>
                </a:lnTo>
                <a:lnTo>
                  <a:pt x="11504378" y="409705"/>
                </a:lnTo>
                <a:lnTo>
                  <a:pt x="11458901" y="409705"/>
                </a:lnTo>
                <a:lnTo>
                  <a:pt x="11458901" y="330004"/>
                </a:lnTo>
                <a:close/>
                <a:moveTo>
                  <a:pt x="11737839" y="329874"/>
                </a:moveTo>
                <a:lnTo>
                  <a:pt x="11737839" y="426345"/>
                </a:lnTo>
                <a:lnTo>
                  <a:pt x="11757375" y="426345"/>
                </a:lnTo>
                <a:lnTo>
                  <a:pt x="11757375" y="388332"/>
                </a:lnTo>
                <a:lnTo>
                  <a:pt x="11773939" y="388332"/>
                </a:lnTo>
                <a:cubicBezTo>
                  <a:pt x="11783948" y="388332"/>
                  <a:pt x="11789426" y="393513"/>
                  <a:pt x="11791079" y="400384"/>
                </a:cubicBezTo>
                <a:cubicBezTo>
                  <a:pt x="11792862" y="407998"/>
                  <a:pt x="11792416" y="419307"/>
                  <a:pt x="11794347" y="426345"/>
                </a:cubicBezTo>
                <a:lnTo>
                  <a:pt x="11813994" y="426345"/>
                </a:lnTo>
                <a:cubicBezTo>
                  <a:pt x="11812100" y="418954"/>
                  <a:pt x="11810986" y="408907"/>
                  <a:pt x="11810540" y="400997"/>
                </a:cubicBezTo>
                <a:cubicBezTo>
                  <a:pt x="11809816" y="387886"/>
                  <a:pt x="11802927" y="382705"/>
                  <a:pt x="11796074" y="380161"/>
                </a:cubicBezTo>
                <a:cubicBezTo>
                  <a:pt x="11804319" y="377654"/>
                  <a:pt x="11813214" y="370226"/>
                  <a:pt x="11813214" y="356856"/>
                </a:cubicBezTo>
                <a:cubicBezTo>
                  <a:pt x="11813214" y="339660"/>
                  <a:pt x="11801590" y="329874"/>
                  <a:pt x="11781850" y="329874"/>
                </a:cubicBezTo>
                <a:lnTo>
                  <a:pt x="11757375" y="329874"/>
                </a:lnTo>
                <a:lnTo>
                  <a:pt x="11738006" y="329874"/>
                </a:lnTo>
                <a:close/>
                <a:moveTo>
                  <a:pt x="11887568" y="327645"/>
                </a:moveTo>
                <a:cubicBezTo>
                  <a:pt x="11858079" y="327645"/>
                  <a:pt x="11843149" y="350245"/>
                  <a:pt x="11843149" y="378099"/>
                </a:cubicBezTo>
                <a:cubicBezTo>
                  <a:pt x="11843149" y="405954"/>
                  <a:pt x="11858673" y="428535"/>
                  <a:pt x="11887568" y="428535"/>
                </a:cubicBezTo>
                <a:cubicBezTo>
                  <a:pt x="11910725" y="428535"/>
                  <a:pt x="11926324" y="415053"/>
                  <a:pt x="11929202" y="394478"/>
                </a:cubicBezTo>
                <a:lnTo>
                  <a:pt x="11908831" y="394478"/>
                </a:lnTo>
                <a:cubicBezTo>
                  <a:pt x="11906194" y="404172"/>
                  <a:pt x="11899843" y="411544"/>
                  <a:pt x="11888125" y="411544"/>
                </a:cubicBezTo>
                <a:cubicBezTo>
                  <a:pt x="11872434" y="411544"/>
                  <a:pt x="11863260" y="396168"/>
                  <a:pt x="11863260" y="377821"/>
                </a:cubicBezTo>
                <a:cubicBezTo>
                  <a:pt x="11863260" y="359474"/>
                  <a:pt x="11872099" y="344061"/>
                  <a:pt x="11888125" y="344061"/>
                </a:cubicBezTo>
                <a:cubicBezTo>
                  <a:pt x="11900084" y="344061"/>
                  <a:pt x="11906194" y="351489"/>
                  <a:pt x="11908831" y="360588"/>
                </a:cubicBezTo>
                <a:lnTo>
                  <a:pt x="11929072" y="360588"/>
                </a:lnTo>
                <a:cubicBezTo>
                  <a:pt x="11925767" y="341684"/>
                  <a:pt x="11910966" y="327645"/>
                  <a:pt x="11887568" y="327645"/>
                </a:cubicBezTo>
                <a:close/>
                <a:moveTo>
                  <a:pt x="11626160" y="327645"/>
                </a:moveTo>
                <a:cubicBezTo>
                  <a:pt x="11596653" y="327645"/>
                  <a:pt x="11581704" y="350245"/>
                  <a:pt x="11581704" y="378099"/>
                </a:cubicBezTo>
                <a:cubicBezTo>
                  <a:pt x="11581704" y="405954"/>
                  <a:pt x="11597247" y="428535"/>
                  <a:pt x="11626160" y="428535"/>
                </a:cubicBezTo>
                <a:cubicBezTo>
                  <a:pt x="11649280" y="428535"/>
                  <a:pt x="11664897" y="415053"/>
                  <a:pt x="11667757" y="394478"/>
                </a:cubicBezTo>
                <a:lnTo>
                  <a:pt x="11647423" y="394478"/>
                </a:lnTo>
                <a:cubicBezTo>
                  <a:pt x="11644767" y="404172"/>
                  <a:pt x="11638417" y="411544"/>
                  <a:pt x="11626699" y="411544"/>
                </a:cubicBezTo>
                <a:cubicBezTo>
                  <a:pt x="11610989" y="411544"/>
                  <a:pt x="11601815" y="396168"/>
                  <a:pt x="11601815" y="377821"/>
                </a:cubicBezTo>
                <a:cubicBezTo>
                  <a:pt x="11601815" y="359474"/>
                  <a:pt x="11610692" y="344061"/>
                  <a:pt x="11626699" y="344061"/>
                </a:cubicBezTo>
                <a:cubicBezTo>
                  <a:pt x="11638621" y="344061"/>
                  <a:pt x="11644767" y="351489"/>
                  <a:pt x="11647423" y="360588"/>
                </a:cubicBezTo>
                <a:lnTo>
                  <a:pt x="11667627" y="360588"/>
                </a:lnTo>
                <a:cubicBezTo>
                  <a:pt x="11664322" y="341684"/>
                  <a:pt x="11649558" y="327645"/>
                  <a:pt x="11626160" y="327645"/>
                </a:cubicBezTo>
                <a:close/>
                <a:moveTo>
                  <a:pt x="11741033" y="271341"/>
                </a:moveTo>
                <a:lnTo>
                  <a:pt x="11763577" y="271341"/>
                </a:lnTo>
                <a:cubicBezTo>
                  <a:pt x="11771674" y="271341"/>
                  <a:pt x="11778563" y="276021"/>
                  <a:pt x="11778563" y="285380"/>
                </a:cubicBezTo>
                <a:cubicBezTo>
                  <a:pt x="11778563" y="293291"/>
                  <a:pt x="11772324" y="299326"/>
                  <a:pt x="11763819" y="299326"/>
                </a:cubicBezTo>
                <a:lnTo>
                  <a:pt x="11741033" y="299326"/>
                </a:lnTo>
                <a:close/>
                <a:moveTo>
                  <a:pt x="11741015" y="232772"/>
                </a:moveTo>
                <a:lnTo>
                  <a:pt x="11765230" y="232772"/>
                </a:lnTo>
                <a:cubicBezTo>
                  <a:pt x="11770559" y="232772"/>
                  <a:pt x="11776465" y="237711"/>
                  <a:pt x="11776465" y="244192"/>
                </a:cubicBezTo>
                <a:cubicBezTo>
                  <a:pt x="11776465" y="249967"/>
                  <a:pt x="11772324" y="256318"/>
                  <a:pt x="11764134" y="256318"/>
                </a:cubicBezTo>
                <a:lnTo>
                  <a:pt x="11741015" y="256318"/>
                </a:lnTo>
                <a:close/>
                <a:moveTo>
                  <a:pt x="11803150" y="217434"/>
                </a:moveTo>
                <a:lnTo>
                  <a:pt x="11803150" y="313886"/>
                </a:lnTo>
                <a:lnTo>
                  <a:pt x="11822593" y="313886"/>
                </a:lnTo>
                <a:lnTo>
                  <a:pt x="11822593" y="217434"/>
                </a:lnTo>
                <a:close/>
                <a:moveTo>
                  <a:pt x="11360295" y="217434"/>
                </a:moveTo>
                <a:lnTo>
                  <a:pt x="11360295" y="313886"/>
                </a:lnTo>
                <a:lnTo>
                  <a:pt x="11378512" y="313886"/>
                </a:lnTo>
                <a:lnTo>
                  <a:pt x="11378512" y="242188"/>
                </a:lnTo>
                <a:lnTo>
                  <a:pt x="11398976" y="313886"/>
                </a:lnTo>
                <a:lnTo>
                  <a:pt x="11399812" y="313886"/>
                </a:lnTo>
                <a:lnTo>
                  <a:pt x="11416952" y="313886"/>
                </a:lnTo>
                <a:lnTo>
                  <a:pt x="11417769" y="313886"/>
                </a:lnTo>
                <a:lnTo>
                  <a:pt x="11438233" y="242188"/>
                </a:lnTo>
                <a:lnTo>
                  <a:pt x="11438233" y="313886"/>
                </a:lnTo>
                <a:lnTo>
                  <a:pt x="11456450" y="313886"/>
                </a:lnTo>
                <a:lnTo>
                  <a:pt x="11456450" y="217434"/>
                </a:lnTo>
                <a:lnTo>
                  <a:pt x="11446515" y="217434"/>
                </a:lnTo>
                <a:lnTo>
                  <a:pt x="11437954" y="217434"/>
                </a:lnTo>
                <a:lnTo>
                  <a:pt x="11428577" y="217434"/>
                </a:lnTo>
                <a:lnTo>
                  <a:pt x="11408372" y="285140"/>
                </a:lnTo>
                <a:lnTo>
                  <a:pt x="11388187" y="217434"/>
                </a:lnTo>
                <a:lnTo>
                  <a:pt x="11378828" y="217434"/>
                </a:lnTo>
                <a:lnTo>
                  <a:pt x="11370248" y="217434"/>
                </a:lnTo>
                <a:close/>
                <a:moveTo>
                  <a:pt x="11995330" y="217433"/>
                </a:moveTo>
                <a:lnTo>
                  <a:pt x="11995330" y="313885"/>
                </a:lnTo>
                <a:lnTo>
                  <a:pt x="12014773" y="313885"/>
                </a:lnTo>
                <a:lnTo>
                  <a:pt x="12014773" y="217433"/>
                </a:lnTo>
                <a:close/>
                <a:moveTo>
                  <a:pt x="11910428" y="217433"/>
                </a:moveTo>
                <a:lnTo>
                  <a:pt x="11910428" y="313885"/>
                </a:lnTo>
                <a:lnTo>
                  <a:pt x="11929555" y="313885"/>
                </a:lnTo>
                <a:lnTo>
                  <a:pt x="11929555" y="271787"/>
                </a:lnTo>
                <a:lnTo>
                  <a:pt x="11968180" y="271787"/>
                </a:lnTo>
                <a:lnTo>
                  <a:pt x="11968180" y="313885"/>
                </a:lnTo>
                <a:lnTo>
                  <a:pt x="11987307" y="313885"/>
                </a:lnTo>
                <a:lnTo>
                  <a:pt x="11987307" y="217433"/>
                </a:lnTo>
                <a:lnTo>
                  <a:pt x="11968180" y="217433"/>
                </a:lnTo>
                <a:lnTo>
                  <a:pt x="11968180" y="255056"/>
                </a:lnTo>
                <a:lnTo>
                  <a:pt x="11929555" y="255056"/>
                </a:lnTo>
                <a:lnTo>
                  <a:pt x="11929555" y="217433"/>
                </a:lnTo>
                <a:close/>
                <a:moveTo>
                  <a:pt x="11721702" y="217433"/>
                </a:moveTo>
                <a:lnTo>
                  <a:pt x="11721702" y="313885"/>
                </a:lnTo>
                <a:lnTo>
                  <a:pt x="11721795" y="313885"/>
                </a:lnTo>
                <a:lnTo>
                  <a:pt x="11741739" y="313885"/>
                </a:lnTo>
                <a:lnTo>
                  <a:pt x="11769594" y="313885"/>
                </a:lnTo>
                <a:cubicBezTo>
                  <a:pt x="11787755" y="313885"/>
                  <a:pt x="11798581" y="303022"/>
                  <a:pt x="11798581" y="287850"/>
                </a:cubicBezTo>
                <a:cubicBezTo>
                  <a:pt x="11798581" y="275575"/>
                  <a:pt x="11789649" y="265046"/>
                  <a:pt x="11779956" y="262614"/>
                </a:cubicBezTo>
                <a:cubicBezTo>
                  <a:pt x="11788424" y="260478"/>
                  <a:pt x="11795239" y="251787"/>
                  <a:pt x="11795239" y="241184"/>
                </a:cubicBezTo>
                <a:cubicBezTo>
                  <a:pt x="11795239" y="226959"/>
                  <a:pt x="11784747" y="217433"/>
                  <a:pt x="11765174" y="217433"/>
                </a:cubicBezTo>
                <a:lnTo>
                  <a:pt x="11741739" y="217433"/>
                </a:lnTo>
                <a:lnTo>
                  <a:pt x="11721795" y="217433"/>
                </a:lnTo>
                <a:close/>
                <a:moveTo>
                  <a:pt x="11638323" y="217433"/>
                </a:moveTo>
                <a:lnTo>
                  <a:pt x="11638323" y="283802"/>
                </a:lnTo>
                <a:cubicBezTo>
                  <a:pt x="11638323" y="306958"/>
                  <a:pt x="11652715" y="316596"/>
                  <a:pt x="11676373" y="316596"/>
                </a:cubicBezTo>
                <a:cubicBezTo>
                  <a:pt x="11701108" y="316596"/>
                  <a:pt x="11714831" y="305343"/>
                  <a:pt x="11714831" y="283802"/>
                </a:cubicBezTo>
                <a:lnTo>
                  <a:pt x="11714831" y="217433"/>
                </a:lnTo>
                <a:lnTo>
                  <a:pt x="11695407" y="217433"/>
                </a:lnTo>
                <a:lnTo>
                  <a:pt x="11695407" y="285547"/>
                </a:lnTo>
                <a:cubicBezTo>
                  <a:pt x="11695407" y="293848"/>
                  <a:pt x="11688425" y="300775"/>
                  <a:pt x="11676354" y="300775"/>
                </a:cubicBezTo>
                <a:cubicBezTo>
                  <a:pt x="11661721" y="300775"/>
                  <a:pt x="11657431" y="292604"/>
                  <a:pt x="11657431" y="285547"/>
                </a:cubicBezTo>
                <a:lnTo>
                  <a:pt x="11657431" y="217433"/>
                </a:lnTo>
                <a:close/>
                <a:moveTo>
                  <a:pt x="11488798" y="217433"/>
                </a:moveTo>
                <a:lnTo>
                  <a:pt x="11488798" y="234146"/>
                </a:lnTo>
                <a:lnTo>
                  <a:pt x="11512382" y="234146"/>
                </a:lnTo>
                <a:lnTo>
                  <a:pt x="11512382" y="313885"/>
                </a:lnTo>
                <a:lnTo>
                  <a:pt x="11532214" y="313885"/>
                </a:lnTo>
                <a:lnTo>
                  <a:pt x="11532214" y="234146"/>
                </a:lnTo>
                <a:lnTo>
                  <a:pt x="11555798" y="234146"/>
                </a:lnTo>
                <a:lnTo>
                  <a:pt x="11555798" y="217433"/>
                </a:lnTo>
                <a:lnTo>
                  <a:pt x="11532214" y="217433"/>
                </a:lnTo>
                <a:lnTo>
                  <a:pt x="11512382" y="217433"/>
                </a:lnTo>
                <a:close/>
                <a:moveTo>
                  <a:pt x="11464212" y="217433"/>
                </a:moveTo>
                <a:lnTo>
                  <a:pt x="11464212" y="313885"/>
                </a:lnTo>
                <a:lnTo>
                  <a:pt x="11483636" y="313885"/>
                </a:lnTo>
                <a:lnTo>
                  <a:pt x="11483636" y="217433"/>
                </a:lnTo>
                <a:close/>
                <a:moveTo>
                  <a:pt x="11865062" y="214498"/>
                </a:moveTo>
                <a:cubicBezTo>
                  <a:pt x="11847365" y="214498"/>
                  <a:pt x="11829018" y="224711"/>
                  <a:pt x="11829018" y="243783"/>
                </a:cubicBezTo>
                <a:cubicBezTo>
                  <a:pt x="11828999" y="259790"/>
                  <a:pt x="11840810" y="269706"/>
                  <a:pt x="11860383" y="273142"/>
                </a:cubicBezTo>
                <a:cubicBezTo>
                  <a:pt x="11876037" y="275872"/>
                  <a:pt x="11884913" y="278750"/>
                  <a:pt x="11884913" y="288109"/>
                </a:cubicBezTo>
                <a:cubicBezTo>
                  <a:pt x="11884913" y="294423"/>
                  <a:pt x="11878674" y="300421"/>
                  <a:pt x="11865675" y="300421"/>
                </a:cubicBezTo>
                <a:cubicBezTo>
                  <a:pt x="11852676" y="300421"/>
                  <a:pt x="11846009" y="293049"/>
                  <a:pt x="11846009" y="284265"/>
                </a:cubicBezTo>
                <a:lnTo>
                  <a:pt x="11827291" y="284265"/>
                </a:lnTo>
                <a:cubicBezTo>
                  <a:pt x="11827291" y="301052"/>
                  <a:pt x="11838173" y="316372"/>
                  <a:pt x="11866511" y="316372"/>
                </a:cubicBezTo>
                <a:cubicBezTo>
                  <a:pt x="11893511" y="316372"/>
                  <a:pt x="11905210" y="302111"/>
                  <a:pt x="11905210" y="285788"/>
                </a:cubicBezTo>
                <a:cubicBezTo>
                  <a:pt x="11905210" y="270579"/>
                  <a:pt x="11895238" y="260960"/>
                  <a:pt x="11877411" y="257450"/>
                </a:cubicBezTo>
                <a:cubicBezTo>
                  <a:pt x="11860308" y="254089"/>
                  <a:pt x="11848554" y="253383"/>
                  <a:pt x="11848554" y="242539"/>
                </a:cubicBezTo>
                <a:cubicBezTo>
                  <a:pt x="11848554" y="235092"/>
                  <a:pt x="11855350" y="230672"/>
                  <a:pt x="11865842" y="230672"/>
                </a:cubicBezTo>
                <a:cubicBezTo>
                  <a:pt x="11876966" y="230672"/>
                  <a:pt x="11883372" y="236150"/>
                  <a:pt x="11883372" y="245398"/>
                </a:cubicBezTo>
                <a:lnTo>
                  <a:pt x="11902258" y="245398"/>
                </a:lnTo>
                <a:cubicBezTo>
                  <a:pt x="11902258" y="230171"/>
                  <a:pt x="11890707" y="214498"/>
                  <a:pt x="11865062" y="214498"/>
                </a:cubicBezTo>
                <a:close/>
                <a:moveTo>
                  <a:pt x="11593106" y="214498"/>
                </a:moveTo>
                <a:cubicBezTo>
                  <a:pt x="11575390" y="214498"/>
                  <a:pt x="11557024" y="224711"/>
                  <a:pt x="11557024" y="243783"/>
                </a:cubicBezTo>
                <a:cubicBezTo>
                  <a:pt x="11557043" y="259790"/>
                  <a:pt x="11568816" y="269706"/>
                  <a:pt x="11588407" y="273142"/>
                </a:cubicBezTo>
                <a:cubicBezTo>
                  <a:pt x="11604080" y="275872"/>
                  <a:pt x="11612957" y="278750"/>
                  <a:pt x="11612957" y="288109"/>
                </a:cubicBezTo>
                <a:cubicBezTo>
                  <a:pt x="11612957" y="294423"/>
                  <a:pt x="11606717" y="300421"/>
                  <a:pt x="11593681" y="300421"/>
                </a:cubicBezTo>
                <a:cubicBezTo>
                  <a:pt x="11580720" y="300421"/>
                  <a:pt x="11574071" y="293049"/>
                  <a:pt x="11574071" y="284265"/>
                </a:cubicBezTo>
                <a:lnTo>
                  <a:pt x="11555353" y="284265"/>
                </a:lnTo>
                <a:cubicBezTo>
                  <a:pt x="11555353" y="301052"/>
                  <a:pt x="11566198" y="316372"/>
                  <a:pt x="11594554" y="316372"/>
                </a:cubicBezTo>
                <a:cubicBezTo>
                  <a:pt x="11621536" y="316372"/>
                  <a:pt x="11633235" y="302111"/>
                  <a:pt x="11633235" y="285788"/>
                </a:cubicBezTo>
                <a:cubicBezTo>
                  <a:pt x="11633235" y="270579"/>
                  <a:pt x="11623245" y="260960"/>
                  <a:pt x="11605436" y="257450"/>
                </a:cubicBezTo>
                <a:cubicBezTo>
                  <a:pt x="11588333" y="254089"/>
                  <a:pt x="11576560" y="253383"/>
                  <a:pt x="11576560" y="242539"/>
                </a:cubicBezTo>
                <a:cubicBezTo>
                  <a:pt x="11576560" y="235092"/>
                  <a:pt x="11583375" y="230672"/>
                  <a:pt x="11593848" y="230672"/>
                </a:cubicBezTo>
                <a:cubicBezTo>
                  <a:pt x="11604990" y="230672"/>
                  <a:pt x="11611378" y="236150"/>
                  <a:pt x="11611378" y="245398"/>
                </a:cubicBezTo>
                <a:lnTo>
                  <a:pt x="11630283" y="245398"/>
                </a:lnTo>
                <a:cubicBezTo>
                  <a:pt x="11630283" y="230171"/>
                  <a:pt x="11618751" y="214498"/>
                  <a:pt x="11593106" y="214498"/>
                </a:cubicBezTo>
                <a:close/>
                <a:moveTo>
                  <a:pt x="11155431" y="127315"/>
                </a:moveTo>
                <a:lnTo>
                  <a:pt x="11097883" y="227035"/>
                </a:lnTo>
                <a:lnTo>
                  <a:pt x="11155431" y="326755"/>
                </a:lnTo>
                <a:lnTo>
                  <a:pt x="11040298" y="326755"/>
                </a:lnTo>
                <a:lnTo>
                  <a:pt x="10982713" y="426475"/>
                </a:lnTo>
                <a:lnTo>
                  <a:pt x="11097884" y="426475"/>
                </a:lnTo>
                <a:lnTo>
                  <a:pt x="11155432" y="326756"/>
                </a:lnTo>
                <a:lnTo>
                  <a:pt x="11212998" y="426475"/>
                </a:lnTo>
                <a:lnTo>
                  <a:pt x="11328150" y="426475"/>
                </a:lnTo>
                <a:lnTo>
                  <a:pt x="11270564" y="326755"/>
                </a:lnTo>
                <a:lnTo>
                  <a:pt x="11155432" y="326755"/>
                </a:lnTo>
                <a:lnTo>
                  <a:pt x="11212998" y="227035"/>
                </a:lnTo>
                <a:close/>
                <a:moveTo>
                  <a:pt x="0" y="0"/>
                </a:moveTo>
                <a:lnTo>
                  <a:pt x="12191984" y="0"/>
                </a:lnTo>
                <a:lnTo>
                  <a:pt x="12191984" y="6857991"/>
                </a:lnTo>
                <a:lnTo>
                  <a:pt x="11617585" y="6857991"/>
                </a:lnTo>
                <a:lnTo>
                  <a:pt x="11617585" y="6587990"/>
                </a:lnTo>
                <a:lnTo>
                  <a:pt x="11606785" y="6587990"/>
                </a:lnTo>
                <a:lnTo>
                  <a:pt x="11606785" y="6857991"/>
                </a:lnTo>
                <a:lnTo>
                  <a:pt x="0" y="6857991"/>
                </a:lnTo>
                <a:close/>
              </a:path>
            </a:pathLst>
          </a:custGeom>
        </p:spPr>
        <p:txBody>
          <a:bodyPr wrap="square">
            <a:noAutofit/>
          </a:bodyPr>
          <a:lstStyle/>
          <a:p>
            <a:endParaRPr kumimoji="1" lang="ja-JP" altLang="en-US"/>
          </a:p>
        </p:txBody>
      </p:sp>
      <p:sp>
        <p:nvSpPr>
          <p:cNvPr id="9" name="スライド番号プレースホルダー 8">
            <a:extLst>
              <a:ext uri="{FF2B5EF4-FFF2-40B4-BE49-F238E27FC236}">
                <a16:creationId xmlns:a16="http://schemas.microsoft.com/office/drawing/2014/main" id="{CB0467C2-4240-4BC1-A723-A6378A4C6416}"/>
              </a:ext>
            </a:extLst>
          </p:cNvPr>
          <p:cNvSpPr>
            <a:spLocks noGrp="1"/>
          </p:cNvSpPr>
          <p:nvPr>
            <p:ph type="sldNum" sz="quarter" idx="12"/>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210" name="スライド番号区切り線　0.1pt回し">
            <a:extLst>
              <a:ext uri="{FF2B5EF4-FFF2-40B4-BE49-F238E27FC236}">
                <a16:creationId xmlns:a16="http://schemas.microsoft.com/office/drawing/2014/main" id="{77F96468-0D41-44E3-A826-CBA2BBB008EA}"/>
              </a:ext>
            </a:extLst>
          </p:cNvPr>
          <p:cNvSpPr/>
          <p:nvPr userDrawn="1"/>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8" name="フッター プレースホルダー 7">
            <a:extLst>
              <a:ext uri="{FF2B5EF4-FFF2-40B4-BE49-F238E27FC236}">
                <a16:creationId xmlns:a16="http://schemas.microsoft.com/office/drawing/2014/main" id="{FB88C09F-0233-43D7-8C2E-7E87B845C8AC}"/>
              </a:ext>
            </a:extLst>
          </p:cNvPr>
          <p:cNvSpPr>
            <a:spLocks noGrp="1"/>
          </p:cNvSpPr>
          <p:nvPr>
            <p:ph type="ftr" sz="quarter" idx="11"/>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4" name="日付プレースホルダー 3">
            <a:extLst>
              <a:ext uri="{FF2B5EF4-FFF2-40B4-BE49-F238E27FC236}">
                <a16:creationId xmlns:a16="http://schemas.microsoft.com/office/drawing/2014/main" id="{0FBF3C95-3F81-46A6-98EF-44114F56F020}"/>
              </a:ext>
            </a:extLst>
          </p:cNvPr>
          <p:cNvSpPr>
            <a:spLocks noGrp="1"/>
          </p:cNvSpPr>
          <p:nvPr>
            <p:ph type="dt" sz="half" idx="10"/>
          </p:nvPr>
        </p:nvSpPr>
        <p:spPr/>
        <p:txBody>
          <a:bodyPr vert="horz" lIns="0" tIns="0" rIns="0" bIns="0" rtlCol="0" anchor="ctr"/>
          <a:lstStyle>
            <a:lvl1pPr>
              <a:defRPr lang="ja-JP" altLang="en-US">
                <a:solidFill>
                  <a:srgbClr val="000000"/>
                </a:solidFill>
              </a:defRPr>
            </a:lvl1pPr>
          </a:lstStyle>
          <a:p>
            <a:pPr defTabSz="914400">
              <a:lnSpc>
                <a:spcPct val="130000"/>
              </a:lnSpc>
            </a:pPr>
            <a:endParaRPr lang="ja-JP" altLang="en-US"/>
          </a:p>
        </p:txBody>
      </p:sp>
      <p:grpSp>
        <p:nvGrpSpPr>
          <p:cNvPr id="97" name="コピーライト　0.1pt回し">
            <a:extLst>
              <a:ext uri="{FF2B5EF4-FFF2-40B4-BE49-F238E27FC236}">
                <a16:creationId xmlns:a16="http://schemas.microsoft.com/office/drawing/2014/main" id="{FCF9B7B6-DD67-44DF-A86F-BCDCD70240E0}"/>
              </a:ext>
            </a:extLst>
          </p:cNvPr>
          <p:cNvGrpSpPr/>
          <p:nvPr userDrawn="1"/>
        </p:nvGrpSpPr>
        <p:grpSpPr>
          <a:xfrm>
            <a:off x="188192" y="6677238"/>
            <a:ext cx="1083600" cy="73714"/>
            <a:chOff x="190499" y="6731818"/>
            <a:chExt cx="1079979" cy="73714"/>
          </a:xfrm>
          <a:solidFill>
            <a:srgbClr val="000000"/>
          </a:solidFill>
        </p:grpSpPr>
        <p:grpSp>
          <p:nvGrpSpPr>
            <p:cNvPr id="98" name="グラフィックス 64">
              <a:extLst>
                <a:ext uri="{FF2B5EF4-FFF2-40B4-BE49-F238E27FC236}">
                  <a16:creationId xmlns:a16="http://schemas.microsoft.com/office/drawing/2014/main" id="{F416E6EB-5F8E-4965-AC51-BBC75C219F4E}"/>
                </a:ext>
              </a:extLst>
            </p:cNvPr>
            <p:cNvGrpSpPr/>
            <p:nvPr/>
          </p:nvGrpSpPr>
          <p:grpSpPr>
            <a:xfrm>
              <a:off x="190499" y="6731818"/>
              <a:ext cx="399853" cy="57517"/>
              <a:chOff x="190499" y="6731818"/>
              <a:chExt cx="399853" cy="57517"/>
            </a:xfrm>
            <a:grpFill/>
          </p:grpSpPr>
          <p:sp>
            <p:nvSpPr>
              <p:cNvPr id="120" name="フリーフォーム: 図形 119">
                <a:extLst>
                  <a:ext uri="{FF2B5EF4-FFF2-40B4-BE49-F238E27FC236}">
                    <a16:creationId xmlns:a16="http://schemas.microsoft.com/office/drawing/2014/main" id="{364A6143-F417-40C9-B5EC-5EB05AFFD21E}"/>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CBF05F13-9C3D-4CED-8F7A-9424763387AC}"/>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17993CDE-5908-41D4-ADE2-263E42FD0567}"/>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888941C7-344C-48C4-9444-F598211E5F07}"/>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4F34D49F-4904-4292-A86D-BE5E492D7C83}"/>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2092475F-20BD-42A8-88F6-939121834EA9}"/>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A6861171-DCFE-418F-943E-0D91074E209D}"/>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0F9AE18E-7BAC-4699-BDC6-AD0EE0E9096E}"/>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ECFCEE45-DC1E-4EC6-914F-6A2CD115145A}"/>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C9B89EC4-9EA6-4E89-A837-BB00F009D7BF}"/>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8DEC7A99-7F3E-4149-926C-03BFE7608BBB}"/>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99" name="グラフィックス 64">
              <a:extLst>
                <a:ext uri="{FF2B5EF4-FFF2-40B4-BE49-F238E27FC236}">
                  <a16:creationId xmlns:a16="http://schemas.microsoft.com/office/drawing/2014/main" id="{66CFB971-ED97-4DF8-B242-7D366BB37A2F}"/>
                </a:ext>
              </a:extLst>
            </p:cNvPr>
            <p:cNvGrpSpPr/>
            <p:nvPr/>
          </p:nvGrpSpPr>
          <p:grpSpPr>
            <a:xfrm>
              <a:off x="623342" y="6731818"/>
              <a:ext cx="226196" cy="57126"/>
              <a:chOff x="623342" y="6731818"/>
              <a:chExt cx="226196" cy="57126"/>
            </a:xfrm>
            <a:grpFill/>
          </p:grpSpPr>
          <p:sp>
            <p:nvSpPr>
              <p:cNvPr id="112" name="フリーフォーム: 図形 111">
                <a:extLst>
                  <a:ext uri="{FF2B5EF4-FFF2-40B4-BE49-F238E27FC236}">
                    <a16:creationId xmlns:a16="http://schemas.microsoft.com/office/drawing/2014/main" id="{01833FEE-5076-4C62-8807-3C3ED86EB643}"/>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CB81A8D0-5253-4741-9ED0-C450239263F3}"/>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283024A1-170B-4ACE-9E3F-CF6DF4C90EE3}"/>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86A5E1A0-9BA7-4EA5-84D1-D698A9D4E038}"/>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5215152C-9D71-46A6-B41E-04B29A050E13}"/>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17" name="フリーフォーム: 図形 116">
                <a:extLst>
                  <a:ext uri="{FF2B5EF4-FFF2-40B4-BE49-F238E27FC236}">
                    <a16:creationId xmlns:a16="http://schemas.microsoft.com/office/drawing/2014/main" id="{056E4194-9F18-4365-B5CA-E6A1ACEB44C4}"/>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750621AF-39D6-4062-9EEB-907960EBC003}"/>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608E7745-FF0F-4DF5-94D9-BCD2957649CA}"/>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100" name="グラフィックス 64">
              <a:extLst>
                <a:ext uri="{FF2B5EF4-FFF2-40B4-BE49-F238E27FC236}">
                  <a16:creationId xmlns:a16="http://schemas.microsoft.com/office/drawing/2014/main" id="{AA921214-949D-4565-A6E9-92B20AB30C38}"/>
                </a:ext>
              </a:extLst>
            </p:cNvPr>
            <p:cNvGrpSpPr/>
            <p:nvPr/>
          </p:nvGrpSpPr>
          <p:grpSpPr>
            <a:xfrm>
              <a:off x="878469" y="6732524"/>
              <a:ext cx="392009" cy="73007"/>
              <a:chOff x="878469" y="6732524"/>
              <a:chExt cx="392009" cy="73007"/>
            </a:xfrm>
            <a:grpFill/>
          </p:grpSpPr>
          <p:sp>
            <p:nvSpPr>
              <p:cNvPr id="101" name="フリーフォーム: 図形 100">
                <a:extLst>
                  <a:ext uri="{FF2B5EF4-FFF2-40B4-BE49-F238E27FC236}">
                    <a16:creationId xmlns:a16="http://schemas.microsoft.com/office/drawing/2014/main" id="{87EC3E44-77AB-40EB-82ED-BC822532655D}"/>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102" name="フリーフォーム: 図形 101">
                <a:extLst>
                  <a:ext uri="{FF2B5EF4-FFF2-40B4-BE49-F238E27FC236}">
                    <a16:creationId xmlns:a16="http://schemas.microsoft.com/office/drawing/2014/main" id="{C91BCB1C-AEE8-4EE3-ACAB-5603515318D7}"/>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3" name="フリーフォーム: 図形 102">
                <a:extLst>
                  <a:ext uri="{FF2B5EF4-FFF2-40B4-BE49-F238E27FC236}">
                    <a16:creationId xmlns:a16="http://schemas.microsoft.com/office/drawing/2014/main" id="{6D74B748-B7F5-47F6-BDA0-BF3DA456BC89}"/>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4" name="フリーフォーム: 図形 103">
                <a:extLst>
                  <a:ext uri="{FF2B5EF4-FFF2-40B4-BE49-F238E27FC236}">
                    <a16:creationId xmlns:a16="http://schemas.microsoft.com/office/drawing/2014/main" id="{27D22416-26AE-44D6-8910-99516ED2E6AA}"/>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05" name="フリーフォーム: 図形 104">
                <a:extLst>
                  <a:ext uri="{FF2B5EF4-FFF2-40B4-BE49-F238E27FC236}">
                    <a16:creationId xmlns:a16="http://schemas.microsoft.com/office/drawing/2014/main" id="{BF6D5B7D-EEBA-468E-89C2-ED7A29BED221}"/>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6" name="フリーフォーム: 図形 105">
                <a:extLst>
                  <a:ext uri="{FF2B5EF4-FFF2-40B4-BE49-F238E27FC236}">
                    <a16:creationId xmlns:a16="http://schemas.microsoft.com/office/drawing/2014/main" id="{3C159122-A53D-4443-9279-AB9C46C6F1F7}"/>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7" name="フリーフォーム: 図形 106">
                <a:extLst>
                  <a:ext uri="{FF2B5EF4-FFF2-40B4-BE49-F238E27FC236}">
                    <a16:creationId xmlns:a16="http://schemas.microsoft.com/office/drawing/2014/main" id="{C88AB454-0EF9-44CD-A006-DAAB9547B23F}"/>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08" name="フリーフォーム: 図形 107">
                <a:extLst>
                  <a:ext uri="{FF2B5EF4-FFF2-40B4-BE49-F238E27FC236}">
                    <a16:creationId xmlns:a16="http://schemas.microsoft.com/office/drawing/2014/main" id="{08AA045E-DB10-4787-8291-EDE893647549}"/>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09" name="フリーフォーム: 図形 108">
                <a:extLst>
                  <a:ext uri="{FF2B5EF4-FFF2-40B4-BE49-F238E27FC236}">
                    <a16:creationId xmlns:a16="http://schemas.microsoft.com/office/drawing/2014/main" id="{689FEC8D-19B9-4A8E-9FD8-2D46A2F1E32F}"/>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10" name="フリーフォーム: 図形 109">
                <a:extLst>
                  <a:ext uri="{FF2B5EF4-FFF2-40B4-BE49-F238E27FC236}">
                    <a16:creationId xmlns:a16="http://schemas.microsoft.com/office/drawing/2014/main" id="{DB74EE77-A31D-40DF-A202-8DD190C4C951}"/>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11" name="フリーフォーム: 図形 110">
                <a:extLst>
                  <a:ext uri="{FF2B5EF4-FFF2-40B4-BE49-F238E27FC236}">
                    <a16:creationId xmlns:a16="http://schemas.microsoft.com/office/drawing/2014/main" id="{E0C7A4B6-06D0-4271-A90C-2AF0F9D19490}"/>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
        <p:nvSpPr>
          <p:cNvPr id="88" name="セクション番号">
            <a:extLst>
              <a:ext uri="{FF2B5EF4-FFF2-40B4-BE49-F238E27FC236}">
                <a16:creationId xmlns:a16="http://schemas.microsoft.com/office/drawing/2014/main" id="{535BC3E6-7FCD-4D85-B547-B8873F9ABFE2}"/>
              </a:ext>
            </a:extLst>
          </p:cNvPr>
          <p:cNvSpPr>
            <a:spLocks noGrp="1"/>
          </p:cNvSpPr>
          <p:nvPr>
            <p:ph type="body" sz="quarter" idx="17" hasCustomPrompt="1"/>
          </p:nvPr>
        </p:nvSpPr>
        <p:spPr>
          <a:xfrm>
            <a:off x="3569115" y="2799296"/>
            <a:ext cx="1581968" cy="903181"/>
          </a:xfrm>
          <a:noFill/>
        </p:spPr>
        <p:txBody>
          <a:bodyPr lIns="0" tIns="0" rIns="0" bIns="61200" anchor="ctr">
            <a:noAutofit/>
          </a:bodyPr>
          <a:lstStyle>
            <a:lvl1pPr marL="0" indent="0" algn="ctr">
              <a:buNone/>
              <a:defRPr sz="3600" b="1">
                <a:solidFill>
                  <a:schemeClr val="tx1"/>
                </a:solidFill>
                <a:latin typeface="+mj-lt"/>
                <a:ea typeface="+mj-ea"/>
              </a:defRPr>
            </a:lvl1pPr>
          </a:lstStyle>
          <a:p>
            <a:pPr lvl="0"/>
            <a:r>
              <a:rPr kumimoji="1" lang="en-US" altLang="ja-JP"/>
              <a:t>#</a:t>
            </a:r>
            <a:endParaRPr kumimoji="1" lang="ja-JP" altLang="en-US"/>
          </a:p>
        </p:txBody>
      </p:sp>
      <p:sp>
        <p:nvSpPr>
          <p:cNvPr id="89" name="セクションタイトル">
            <a:extLst>
              <a:ext uri="{FF2B5EF4-FFF2-40B4-BE49-F238E27FC236}">
                <a16:creationId xmlns:a16="http://schemas.microsoft.com/office/drawing/2014/main" id="{195581CF-3F47-487A-B626-A244C38513FB}"/>
              </a:ext>
            </a:extLst>
          </p:cNvPr>
          <p:cNvSpPr>
            <a:spLocks noGrp="1"/>
          </p:cNvSpPr>
          <p:nvPr>
            <p:ph type="body" idx="18"/>
          </p:nvPr>
        </p:nvSpPr>
        <p:spPr>
          <a:xfrm>
            <a:off x="5151082" y="2799296"/>
            <a:ext cx="4575764" cy="363600"/>
          </a:xfrm>
        </p:spPr>
        <p:txBody>
          <a:bodyPr lIns="565200" tIns="0" rIns="0" bIns="79200" anchor="b">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050" b="1" spc="300" baseline="0">
                <a:solidFill>
                  <a:srgbClr val="E60012"/>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ja-JP" altLang="en-US"/>
              <a:t>マスター テキストの書式設定</a:t>
            </a:r>
          </a:p>
        </p:txBody>
      </p:sp>
      <p:sp>
        <p:nvSpPr>
          <p:cNvPr id="90" name="セクションサブタイトル">
            <a:extLst>
              <a:ext uri="{FF2B5EF4-FFF2-40B4-BE49-F238E27FC236}">
                <a16:creationId xmlns:a16="http://schemas.microsoft.com/office/drawing/2014/main" id="{E2EF5ACD-618B-4007-93C2-5774E9F5BE42}"/>
              </a:ext>
            </a:extLst>
          </p:cNvPr>
          <p:cNvSpPr>
            <a:spLocks noGrp="1"/>
          </p:cNvSpPr>
          <p:nvPr>
            <p:ph type="title"/>
          </p:nvPr>
        </p:nvSpPr>
        <p:spPr>
          <a:xfrm>
            <a:off x="5151083" y="3164553"/>
            <a:ext cx="4575763" cy="537924"/>
          </a:xfrm>
        </p:spPr>
        <p:txBody>
          <a:bodyPr lIns="536400" tIns="0" rIns="0" bIns="0" anchor="t"/>
          <a:lstStyle>
            <a:lvl1pPr>
              <a:defRPr sz="2500" spc="650" baseline="0">
                <a:solidFill>
                  <a:schemeClr val="tx1"/>
                </a:solidFill>
                <a:latin typeface="+mj-lt"/>
                <a:ea typeface="+mj-ea"/>
              </a:defRPr>
            </a:lvl1pPr>
          </a:lstStyle>
          <a:p>
            <a:r>
              <a:rPr lang="ja-JP" altLang="en-US"/>
              <a:t>マスター タイトルの書式設定</a:t>
            </a:r>
            <a:endParaRPr lang="en-US"/>
          </a:p>
        </p:txBody>
      </p:sp>
      <p:grpSp>
        <p:nvGrpSpPr>
          <p:cNvPr id="131" name="MEロゴ　0.1pt回し">
            <a:extLst>
              <a:ext uri="{FF2B5EF4-FFF2-40B4-BE49-F238E27FC236}">
                <a16:creationId xmlns:a16="http://schemas.microsoft.com/office/drawing/2014/main" id="{B35ED916-288B-4A52-AF1B-6B8E2ECC5C0E}"/>
              </a:ext>
            </a:extLst>
          </p:cNvPr>
          <p:cNvGrpSpPr/>
          <p:nvPr userDrawn="1"/>
        </p:nvGrpSpPr>
        <p:grpSpPr>
          <a:xfrm>
            <a:off x="10982730" y="127323"/>
            <a:ext cx="1033210" cy="431118"/>
            <a:chOff x="6732027" y="127323"/>
            <a:chExt cx="1033210" cy="431118"/>
          </a:xfrm>
        </p:grpSpPr>
        <p:grpSp>
          <p:nvGrpSpPr>
            <p:cNvPr id="132" name="グループ化 131">
              <a:extLst>
                <a:ext uri="{FF2B5EF4-FFF2-40B4-BE49-F238E27FC236}">
                  <a16:creationId xmlns:a16="http://schemas.microsoft.com/office/drawing/2014/main" id="{B286694D-14E8-446E-A50A-86B9B8921BAB}"/>
                </a:ext>
              </a:extLst>
            </p:cNvPr>
            <p:cNvGrpSpPr/>
            <p:nvPr userDrawn="1"/>
          </p:nvGrpSpPr>
          <p:grpSpPr>
            <a:xfrm>
              <a:off x="6732779" y="465257"/>
              <a:ext cx="1032458" cy="93184"/>
              <a:chOff x="6732779" y="465257"/>
              <a:chExt cx="1032458" cy="93184"/>
            </a:xfrm>
          </p:grpSpPr>
          <p:sp>
            <p:nvSpPr>
              <p:cNvPr id="191" name="フリーフォーム: 図形 190">
                <a:extLst>
                  <a:ext uri="{FF2B5EF4-FFF2-40B4-BE49-F238E27FC236}">
                    <a16:creationId xmlns:a16="http://schemas.microsoft.com/office/drawing/2014/main" id="{79373BB4-C58F-4A53-A140-D9C6AA9577FE}"/>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2" name="フリーフォーム: 図形 191">
                <a:extLst>
                  <a:ext uri="{FF2B5EF4-FFF2-40B4-BE49-F238E27FC236}">
                    <a16:creationId xmlns:a16="http://schemas.microsoft.com/office/drawing/2014/main" id="{357091D5-B3FE-4804-A9AA-5D13F22ED2A3}"/>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3" name="フリーフォーム: 図形 192">
                <a:extLst>
                  <a:ext uri="{FF2B5EF4-FFF2-40B4-BE49-F238E27FC236}">
                    <a16:creationId xmlns:a16="http://schemas.microsoft.com/office/drawing/2014/main" id="{EECC57A0-A87F-4B2F-A320-765157E95803}"/>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4" name="フリーフォーム: 図形 193">
                <a:extLst>
                  <a:ext uri="{FF2B5EF4-FFF2-40B4-BE49-F238E27FC236}">
                    <a16:creationId xmlns:a16="http://schemas.microsoft.com/office/drawing/2014/main" id="{047DE840-FB88-4546-856D-F574D39C4ADF}"/>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5" name="フリーフォーム: 図形 194">
                <a:extLst>
                  <a:ext uri="{FF2B5EF4-FFF2-40B4-BE49-F238E27FC236}">
                    <a16:creationId xmlns:a16="http://schemas.microsoft.com/office/drawing/2014/main" id="{313AD186-6723-4A14-A30B-26F090654E9F}"/>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6" name="フリーフォーム: 図形 195">
                <a:extLst>
                  <a:ext uri="{FF2B5EF4-FFF2-40B4-BE49-F238E27FC236}">
                    <a16:creationId xmlns:a16="http://schemas.microsoft.com/office/drawing/2014/main" id="{079A569F-3990-45AA-AA3A-798E6945EDEA}"/>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7" name="フリーフォーム: 図形 196">
                <a:extLst>
                  <a:ext uri="{FF2B5EF4-FFF2-40B4-BE49-F238E27FC236}">
                    <a16:creationId xmlns:a16="http://schemas.microsoft.com/office/drawing/2014/main" id="{4888F8A2-082A-4F7E-91A8-EAD773149D7B}"/>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8" name="フリーフォーム: 図形 197">
                <a:extLst>
                  <a:ext uri="{FF2B5EF4-FFF2-40B4-BE49-F238E27FC236}">
                    <a16:creationId xmlns:a16="http://schemas.microsoft.com/office/drawing/2014/main" id="{0BB3DAAB-BB01-429F-8AE5-66FFA0530EBC}"/>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9" name="フリーフォーム: 図形 198">
                <a:extLst>
                  <a:ext uri="{FF2B5EF4-FFF2-40B4-BE49-F238E27FC236}">
                    <a16:creationId xmlns:a16="http://schemas.microsoft.com/office/drawing/2014/main" id="{005AE9DE-7FED-4FF4-B09B-AA27FAD0D3CF}"/>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0" name="フリーフォーム: 図形 199">
                <a:extLst>
                  <a:ext uri="{FF2B5EF4-FFF2-40B4-BE49-F238E27FC236}">
                    <a16:creationId xmlns:a16="http://schemas.microsoft.com/office/drawing/2014/main" id="{477CE922-5F76-4CEE-B981-5C8804B3FDE7}"/>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1" name="フリーフォーム: 図形 200">
                <a:extLst>
                  <a:ext uri="{FF2B5EF4-FFF2-40B4-BE49-F238E27FC236}">
                    <a16:creationId xmlns:a16="http://schemas.microsoft.com/office/drawing/2014/main" id="{DD27AA76-069D-4FE5-A982-F7D5669BDF49}"/>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2" name="フリーフォーム: 図形 201">
                <a:extLst>
                  <a:ext uri="{FF2B5EF4-FFF2-40B4-BE49-F238E27FC236}">
                    <a16:creationId xmlns:a16="http://schemas.microsoft.com/office/drawing/2014/main" id="{929E202D-1F6E-4AAF-9D54-6C719E8C7377}"/>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3" name="フリーフォーム: 図形 202">
                <a:extLst>
                  <a:ext uri="{FF2B5EF4-FFF2-40B4-BE49-F238E27FC236}">
                    <a16:creationId xmlns:a16="http://schemas.microsoft.com/office/drawing/2014/main" id="{22E80965-ADF4-4401-A22A-E51D419CA486}"/>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4" name="フリーフォーム: 図形 203">
                <a:extLst>
                  <a:ext uri="{FF2B5EF4-FFF2-40B4-BE49-F238E27FC236}">
                    <a16:creationId xmlns:a16="http://schemas.microsoft.com/office/drawing/2014/main" id="{038B6EC5-9DA2-401C-A3A8-7737BA35D99F}"/>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5" name="フリーフォーム: 図形 204">
                <a:extLst>
                  <a:ext uri="{FF2B5EF4-FFF2-40B4-BE49-F238E27FC236}">
                    <a16:creationId xmlns:a16="http://schemas.microsoft.com/office/drawing/2014/main" id="{9F0F6029-2A11-4E1F-8DF8-9FBF7B1E201D}"/>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6" name="フリーフォーム: 図形 205">
                <a:extLst>
                  <a:ext uri="{FF2B5EF4-FFF2-40B4-BE49-F238E27FC236}">
                    <a16:creationId xmlns:a16="http://schemas.microsoft.com/office/drawing/2014/main" id="{20B69D64-B24C-4377-815A-0B9BE5E78274}"/>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7" name="フリーフォーム: 図形 206">
                <a:extLst>
                  <a:ext uri="{FF2B5EF4-FFF2-40B4-BE49-F238E27FC236}">
                    <a16:creationId xmlns:a16="http://schemas.microsoft.com/office/drawing/2014/main" id="{A5C103AD-F5CB-4E1C-B027-810B0735A320}"/>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8" name="フリーフォーム: 図形 207">
                <a:extLst>
                  <a:ext uri="{FF2B5EF4-FFF2-40B4-BE49-F238E27FC236}">
                    <a16:creationId xmlns:a16="http://schemas.microsoft.com/office/drawing/2014/main" id="{B063A6B6-C676-4DCC-9C59-CC494153475D}"/>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9" name="フリーフォーム: 図形 208">
                <a:extLst>
                  <a:ext uri="{FF2B5EF4-FFF2-40B4-BE49-F238E27FC236}">
                    <a16:creationId xmlns:a16="http://schemas.microsoft.com/office/drawing/2014/main" id="{EB4C5511-65AF-4166-97C1-CFA1F9732C12}"/>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270" cap="flat">
                <a:solidFill>
                  <a:srgbClr val="666666"/>
                </a:solidFill>
                <a:prstDash val="solid"/>
                <a:miter/>
              </a:ln>
            </p:spPr>
            <p:txBody>
              <a:bodyPr rtlCol="0" anchor="ctr"/>
              <a:lstStyle/>
              <a:p>
                <a:endParaRPr lang="ja-JP" altLang="en-US"/>
              </a:p>
            </p:txBody>
          </p:sp>
        </p:grpSp>
        <p:grpSp>
          <p:nvGrpSpPr>
            <p:cNvPr id="133" name="グループ化 132">
              <a:extLst>
                <a:ext uri="{FF2B5EF4-FFF2-40B4-BE49-F238E27FC236}">
                  <a16:creationId xmlns:a16="http://schemas.microsoft.com/office/drawing/2014/main" id="{3E217CF1-E798-4369-98D9-DD2D89BCD15D}"/>
                </a:ext>
              </a:extLst>
            </p:cNvPr>
            <p:cNvGrpSpPr/>
            <p:nvPr userDrawn="1"/>
          </p:nvGrpSpPr>
          <p:grpSpPr>
            <a:xfrm>
              <a:off x="6732027" y="127323"/>
              <a:ext cx="345436" cy="299160"/>
              <a:chOff x="6732027" y="127323"/>
              <a:chExt cx="345436" cy="299160"/>
            </a:xfrm>
          </p:grpSpPr>
          <p:sp>
            <p:nvSpPr>
              <p:cNvPr id="153" name="フリーフォーム: 図形 152">
                <a:extLst>
                  <a:ext uri="{FF2B5EF4-FFF2-40B4-BE49-F238E27FC236}">
                    <a16:creationId xmlns:a16="http://schemas.microsoft.com/office/drawing/2014/main" id="{E9DD848D-E57E-4130-86A4-6A82A5747EAA}"/>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84B0DD4E-AE40-4713-B0E1-70EA20401BF2}"/>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190" name="フリーフォーム: 図形 189">
                <a:extLst>
                  <a:ext uri="{FF2B5EF4-FFF2-40B4-BE49-F238E27FC236}">
                    <a16:creationId xmlns:a16="http://schemas.microsoft.com/office/drawing/2014/main" id="{B5E2A84B-A22F-4C1A-87AD-1D37D5392BD4}"/>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270" cap="flat">
                <a:solidFill>
                  <a:srgbClr val="FF0000"/>
                </a:solidFill>
                <a:prstDash val="solid"/>
                <a:miter/>
              </a:ln>
            </p:spPr>
            <p:txBody>
              <a:bodyPr rtlCol="0" anchor="ctr"/>
              <a:lstStyle/>
              <a:p>
                <a:endParaRPr lang="ja-JP" altLang="en-US"/>
              </a:p>
            </p:txBody>
          </p:sp>
        </p:grpSp>
        <p:grpSp>
          <p:nvGrpSpPr>
            <p:cNvPr id="134" name="グループ化 133">
              <a:extLst>
                <a:ext uri="{FF2B5EF4-FFF2-40B4-BE49-F238E27FC236}">
                  <a16:creationId xmlns:a16="http://schemas.microsoft.com/office/drawing/2014/main" id="{9573398A-04A5-4A70-869F-55892109B5A4}"/>
                </a:ext>
              </a:extLst>
            </p:cNvPr>
            <p:cNvGrpSpPr/>
            <p:nvPr userDrawn="1"/>
          </p:nvGrpSpPr>
          <p:grpSpPr>
            <a:xfrm>
              <a:off x="7109609" y="214508"/>
              <a:ext cx="654477" cy="214037"/>
              <a:chOff x="7109609" y="214508"/>
              <a:chExt cx="654477" cy="214037"/>
            </a:xfrm>
          </p:grpSpPr>
          <p:sp>
            <p:nvSpPr>
              <p:cNvPr id="135" name="フリーフォーム: 図形 134">
                <a:extLst>
                  <a:ext uri="{FF2B5EF4-FFF2-40B4-BE49-F238E27FC236}">
                    <a16:creationId xmlns:a16="http://schemas.microsoft.com/office/drawing/2014/main" id="{4945989D-8EE6-4D0F-9C78-5C7D32F081C3}"/>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D1197C1B-52C6-401F-AF43-B29B4141C710}"/>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901E055A-559C-4FC9-A74A-5B1EE8400B27}"/>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2D35CAA6-E65A-4B4F-A6F2-215F78544A5C}"/>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313BF432-B02D-49EA-9B3B-A6A3D3B50F0D}"/>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4A0E8886-9A12-48BC-A693-A74016BB7465}"/>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AA5A11E4-585C-4603-8D92-70841E31D8EC}"/>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FA9885BC-B82B-4D9B-BB72-BB6122C14E20}"/>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3CF719D5-E5D7-49A4-A619-16C996F67B29}"/>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CD334958-4029-4440-AF33-34E9ADCBCA26}"/>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24B2F005-98D6-472F-AD9B-6340F447E054}"/>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20879599-7724-4F08-8F1A-ED84B0C55497}"/>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80B321F8-7578-48AA-84C2-048D355CED2B}"/>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40D5D21B-430A-4566-9A07-3A80CDC98CB1}"/>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B2FD2C83-4897-4317-9D1B-BFAF257B8B58}"/>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712446E5-62ED-49FE-B3D5-A0E27B587949}"/>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0D45A43B-8991-4C81-9180-4CC5571B545E}"/>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52" name="フリーフォーム: 図形 151">
                <a:extLst>
                  <a:ext uri="{FF2B5EF4-FFF2-40B4-BE49-F238E27FC236}">
                    <a16:creationId xmlns:a16="http://schemas.microsoft.com/office/drawing/2014/main" id="{DDECADA0-AF70-4120-9BDD-0EFAC156CB75}"/>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270" cap="flat">
                <a:solidFill>
                  <a:srgbClr val="000000"/>
                </a:solid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914454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エンディング">
    <p:spTree>
      <p:nvGrpSpPr>
        <p:cNvPr id="1" name=""/>
        <p:cNvGrpSpPr/>
        <p:nvPr/>
      </p:nvGrpSpPr>
      <p:grpSpPr>
        <a:xfrm>
          <a:off x="0" y="0"/>
          <a:ext cx="0" cy="0"/>
          <a:chOff x="0" y="0"/>
          <a:chExt cx="0" cy="0"/>
        </a:xfrm>
      </p:grpSpPr>
      <p:grpSp>
        <p:nvGrpSpPr>
          <p:cNvPr id="95" name="100thロゴ">
            <a:extLst>
              <a:ext uri="{FF2B5EF4-FFF2-40B4-BE49-F238E27FC236}">
                <a16:creationId xmlns:a16="http://schemas.microsoft.com/office/drawing/2014/main" id="{86D33FF8-A995-46B8-A8E5-D3943172D2D9}"/>
              </a:ext>
            </a:extLst>
          </p:cNvPr>
          <p:cNvGrpSpPr/>
          <p:nvPr userDrawn="1"/>
        </p:nvGrpSpPr>
        <p:grpSpPr>
          <a:xfrm>
            <a:off x="6589486" y="2457566"/>
            <a:ext cx="4383314" cy="2151553"/>
            <a:chOff x="8038139" y="153137"/>
            <a:chExt cx="1014164" cy="497803"/>
          </a:xfrm>
        </p:grpSpPr>
        <p:sp>
          <p:nvSpPr>
            <p:cNvPr id="96" name="フリーフォーム: 図形 95">
              <a:extLst>
                <a:ext uri="{FF2B5EF4-FFF2-40B4-BE49-F238E27FC236}">
                  <a16:creationId xmlns:a16="http://schemas.microsoft.com/office/drawing/2014/main" id="{A765CAB6-7033-403F-A8F8-9E0CF1907CC6}"/>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solidFill>
                  <a:schemeClr val="tx1"/>
                </a:solidFill>
              </a:endParaRPr>
            </a:p>
          </p:txBody>
        </p:sp>
        <p:grpSp>
          <p:nvGrpSpPr>
            <p:cNvPr id="97" name="グラフィックス 63">
              <a:extLst>
                <a:ext uri="{FF2B5EF4-FFF2-40B4-BE49-F238E27FC236}">
                  <a16:creationId xmlns:a16="http://schemas.microsoft.com/office/drawing/2014/main" id="{5D09E4B8-79BE-4A0B-935E-81DEFEC80945}"/>
                </a:ext>
              </a:extLst>
            </p:cNvPr>
            <p:cNvGrpSpPr/>
            <p:nvPr/>
          </p:nvGrpSpPr>
          <p:grpSpPr>
            <a:xfrm>
              <a:off x="8121779" y="215867"/>
              <a:ext cx="846676" cy="209101"/>
              <a:chOff x="8121779" y="215867"/>
              <a:chExt cx="846676" cy="209101"/>
            </a:xfrm>
            <a:solidFill>
              <a:srgbClr val="FF0000"/>
            </a:solidFill>
          </p:grpSpPr>
          <p:sp>
            <p:nvSpPr>
              <p:cNvPr id="101" name="フリーフォーム: 図形 100">
                <a:extLst>
                  <a:ext uri="{FF2B5EF4-FFF2-40B4-BE49-F238E27FC236}">
                    <a16:creationId xmlns:a16="http://schemas.microsoft.com/office/drawing/2014/main" id="{D5596D9E-E72F-4336-81F1-74D6A25EB853}"/>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2" name="フリーフォーム: 図形 101">
                <a:extLst>
                  <a:ext uri="{FF2B5EF4-FFF2-40B4-BE49-F238E27FC236}">
                    <a16:creationId xmlns:a16="http://schemas.microsoft.com/office/drawing/2014/main" id="{82746A63-6F5D-4621-9C23-44D4A9537D67}"/>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3" name="フリーフォーム: 図形 102">
                <a:extLst>
                  <a:ext uri="{FF2B5EF4-FFF2-40B4-BE49-F238E27FC236}">
                    <a16:creationId xmlns:a16="http://schemas.microsoft.com/office/drawing/2014/main" id="{9C0A50E8-1680-4D62-8BBB-CA27D2683B4D}"/>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4" name="フリーフォーム: 図形 103">
                <a:extLst>
                  <a:ext uri="{FF2B5EF4-FFF2-40B4-BE49-F238E27FC236}">
                    <a16:creationId xmlns:a16="http://schemas.microsoft.com/office/drawing/2014/main" id="{83D92455-012F-4D78-8A26-45B5CB095620}"/>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5" name="フリーフォーム: 図形 104">
                <a:extLst>
                  <a:ext uri="{FF2B5EF4-FFF2-40B4-BE49-F238E27FC236}">
                    <a16:creationId xmlns:a16="http://schemas.microsoft.com/office/drawing/2014/main" id="{D8FB546B-79A9-4399-9C65-BDBC195DB877}"/>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6" name="フリーフォーム: 図形 105">
                <a:extLst>
                  <a:ext uri="{FF2B5EF4-FFF2-40B4-BE49-F238E27FC236}">
                    <a16:creationId xmlns:a16="http://schemas.microsoft.com/office/drawing/2014/main" id="{81D9C1DF-2FC9-47AB-A5A9-DC6406455A3C}"/>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grpSp>
        <p:grpSp>
          <p:nvGrpSpPr>
            <p:cNvPr id="98" name="グラフィックス 63">
              <a:extLst>
                <a:ext uri="{FF2B5EF4-FFF2-40B4-BE49-F238E27FC236}">
                  <a16:creationId xmlns:a16="http://schemas.microsoft.com/office/drawing/2014/main" id="{04275B6F-585E-4691-A734-E5780EC9133D}"/>
                </a:ext>
              </a:extLst>
            </p:cNvPr>
            <p:cNvGrpSpPr/>
            <p:nvPr/>
          </p:nvGrpSpPr>
          <p:grpSpPr>
            <a:xfrm>
              <a:off x="8178315" y="429176"/>
              <a:ext cx="716109" cy="158661"/>
              <a:chOff x="8178315" y="429176"/>
              <a:chExt cx="716109" cy="158661"/>
            </a:xfrm>
            <a:solidFill>
              <a:srgbClr val="000000"/>
            </a:solidFill>
          </p:grpSpPr>
          <p:sp>
            <p:nvSpPr>
              <p:cNvPr id="99" name="フリーフォーム: 図形 98">
                <a:extLst>
                  <a:ext uri="{FF2B5EF4-FFF2-40B4-BE49-F238E27FC236}">
                    <a16:creationId xmlns:a16="http://schemas.microsoft.com/office/drawing/2014/main" id="{190C7E52-9BEC-4024-9472-537571B0B06D}"/>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sp>
            <p:nvSpPr>
              <p:cNvPr id="100" name="フリーフォーム: 図形 99">
                <a:extLst>
                  <a:ext uri="{FF2B5EF4-FFF2-40B4-BE49-F238E27FC236}">
                    <a16:creationId xmlns:a16="http://schemas.microsoft.com/office/drawing/2014/main" id="{0D4DE878-C1DB-4612-9098-965A2A678519}"/>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grpSp>
      </p:grpSp>
      <p:cxnSp>
        <p:nvCxnSpPr>
          <p:cNvPr id="107" name="ロゴ区切り線">
            <a:extLst>
              <a:ext uri="{FF2B5EF4-FFF2-40B4-BE49-F238E27FC236}">
                <a16:creationId xmlns:a16="http://schemas.microsoft.com/office/drawing/2014/main" id="{12664F9F-59B5-424C-BFAC-93A669BD9F69}"/>
              </a:ext>
            </a:extLst>
          </p:cNvPr>
          <p:cNvCxnSpPr>
            <a:cxnSpLocks/>
          </p:cNvCxnSpPr>
          <p:nvPr userDrawn="1"/>
        </p:nvCxnSpPr>
        <p:spPr>
          <a:xfrm>
            <a:off x="6495389" y="2728167"/>
            <a:ext cx="0" cy="1402339"/>
          </a:xfrm>
          <a:prstGeom prst="line">
            <a:avLst/>
          </a:prstGeom>
          <a:ln w="1397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08" name="MEロゴ">
            <a:extLst>
              <a:ext uri="{FF2B5EF4-FFF2-40B4-BE49-F238E27FC236}">
                <a16:creationId xmlns:a16="http://schemas.microsoft.com/office/drawing/2014/main" id="{AC9FAE84-3801-4B49-AE4D-C2A833AB480C}"/>
              </a:ext>
            </a:extLst>
          </p:cNvPr>
          <p:cNvGrpSpPr/>
          <p:nvPr userDrawn="1"/>
        </p:nvGrpSpPr>
        <p:grpSpPr>
          <a:xfrm>
            <a:off x="1584000" y="2343802"/>
            <a:ext cx="4458280" cy="1860267"/>
            <a:chOff x="6732027" y="127323"/>
            <a:chExt cx="1033210" cy="431118"/>
          </a:xfrm>
        </p:grpSpPr>
        <p:grpSp>
          <p:nvGrpSpPr>
            <p:cNvPr id="109" name="グループ化 108">
              <a:extLst>
                <a:ext uri="{FF2B5EF4-FFF2-40B4-BE49-F238E27FC236}">
                  <a16:creationId xmlns:a16="http://schemas.microsoft.com/office/drawing/2014/main" id="{45DB3FBB-BED0-417C-A472-10A4F83ED4B3}"/>
                </a:ext>
              </a:extLst>
            </p:cNvPr>
            <p:cNvGrpSpPr/>
            <p:nvPr userDrawn="1"/>
          </p:nvGrpSpPr>
          <p:grpSpPr>
            <a:xfrm>
              <a:off x="6732779" y="465257"/>
              <a:ext cx="1032458" cy="93184"/>
              <a:chOff x="6732779" y="465257"/>
              <a:chExt cx="1032458" cy="93184"/>
            </a:xfrm>
          </p:grpSpPr>
          <p:sp>
            <p:nvSpPr>
              <p:cNvPr id="133" name="フリーフォーム: 図形 132">
                <a:extLst>
                  <a:ext uri="{FF2B5EF4-FFF2-40B4-BE49-F238E27FC236}">
                    <a16:creationId xmlns:a16="http://schemas.microsoft.com/office/drawing/2014/main" id="{B97B37DB-DC7F-4303-9F76-72B6457026C6}"/>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CD520461-C8AC-44EA-9820-F9F8AA690694}"/>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0AA0A5BD-B308-46C6-9270-7FED8F3012C0}"/>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C5032A5C-2CC0-4EFD-9B1A-274DDB438FF4}"/>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F102B084-7877-4052-B830-60AF0BFCDF0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4BB12F9F-B20F-4590-B31F-43B228F38D34}"/>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E23F626E-ECEE-4BEA-AC5C-E6C2E77519B2}"/>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D75B33AE-CDFF-4C57-AD4C-159EABB50B78}"/>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0C9834EB-96F5-4BD5-BC7C-B243133A27F1}"/>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EBC14615-52B4-4995-849C-95C71623846E}"/>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82F5C63-98CD-4F8F-93BF-C4D706712A51}"/>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F2BC05D0-DE92-4633-94A7-4F5A60F4C71A}"/>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249EE683-A7B8-4BAC-AA26-82175E21CADF}"/>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4CB795DB-9EF1-4FEA-BC4A-1CF9FC9BC3CE}"/>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250A3107-3436-44C0-8677-94B2CA804DE3}"/>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669303C0-6EAB-465A-8EE1-0FFEFB1CDC20}"/>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6596406A-41AE-4A8E-862D-2DA467421C9D}"/>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80313E51-18C1-43FD-8311-F7288608D99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A1242409-58E0-4AA0-8304-73BB868FF27A}"/>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10" name="グループ化 109">
              <a:extLst>
                <a:ext uri="{FF2B5EF4-FFF2-40B4-BE49-F238E27FC236}">
                  <a16:creationId xmlns:a16="http://schemas.microsoft.com/office/drawing/2014/main" id="{DA4BA400-090B-4CA6-AD5D-BD6FED6CA9CC}"/>
                </a:ext>
              </a:extLst>
            </p:cNvPr>
            <p:cNvGrpSpPr/>
            <p:nvPr userDrawn="1"/>
          </p:nvGrpSpPr>
          <p:grpSpPr>
            <a:xfrm>
              <a:off x="6732027" y="127323"/>
              <a:ext cx="345436" cy="299160"/>
              <a:chOff x="6732027" y="127323"/>
              <a:chExt cx="345436" cy="299160"/>
            </a:xfrm>
          </p:grpSpPr>
          <p:sp>
            <p:nvSpPr>
              <p:cNvPr id="130" name="フリーフォーム: 図形 129">
                <a:extLst>
                  <a:ext uri="{FF2B5EF4-FFF2-40B4-BE49-F238E27FC236}">
                    <a16:creationId xmlns:a16="http://schemas.microsoft.com/office/drawing/2014/main" id="{8134E1CC-0182-44E7-934C-582610324E67}"/>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41B691DD-4E70-42EB-BEC6-F6DF65B8B184}"/>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FA29130B-39AE-4A24-B7B3-CCA64DE52F76}"/>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11" name="グループ化 110">
              <a:extLst>
                <a:ext uri="{FF2B5EF4-FFF2-40B4-BE49-F238E27FC236}">
                  <a16:creationId xmlns:a16="http://schemas.microsoft.com/office/drawing/2014/main" id="{26A10A6B-1B9B-45DF-9106-663534481732}"/>
                </a:ext>
              </a:extLst>
            </p:cNvPr>
            <p:cNvGrpSpPr/>
            <p:nvPr userDrawn="1"/>
          </p:nvGrpSpPr>
          <p:grpSpPr>
            <a:xfrm>
              <a:off x="7109609" y="214508"/>
              <a:ext cx="654477" cy="214037"/>
              <a:chOff x="7109609" y="214508"/>
              <a:chExt cx="654477" cy="214037"/>
            </a:xfrm>
          </p:grpSpPr>
          <p:sp>
            <p:nvSpPr>
              <p:cNvPr id="112" name="フリーフォーム: 図形 111">
                <a:extLst>
                  <a:ext uri="{FF2B5EF4-FFF2-40B4-BE49-F238E27FC236}">
                    <a16:creationId xmlns:a16="http://schemas.microsoft.com/office/drawing/2014/main" id="{5FB2DF8A-3275-4517-87D5-121013AD48D2}"/>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F9593897-0443-495C-B24A-BEEA1258D45D}"/>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C04FBCD0-4944-4DF5-A672-C61F07E691BE}"/>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2BE14307-1820-41CF-99EF-023B9E16A1D8}"/>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EE287572-1F51-4EC5-AF65-44C69F9E650C}"/>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7" name="フリーフォーム: 図形 116">
                <a:extLst>
                  <a:ext uri="{FF2B5EF4-FFF2-40B4-BE49-F238E27FC236}">
                    <a16:creationId xmlns:a16="http://schemas.microsoft.com/office/drawing/2014/main" id="{B192D3E5-4F7A-4961-B0BD-A024D9449983}"/>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105D1E82-8D77-4CD4-BC9A-78E883789D43}"/>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EF6AD74D-A0A6-41F2-B4F7-BCE1A346A0B1}"/>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0" name="フリーフォーム: 図形 119">
                <a:extLst>
                  <a:ext uri="{FF2B5EF4-FFF2-40B4-BE49-F238E27FC236}">
                    <a16:creationId xmlns:a16="http://schemas.microsoft.com/office/drawing/2014/main" id="{CD6AAD11-C5D1-4E4C-9E7E-40762D9768B0}"/>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0032FC16-FB26-435F-A946-B6A04387EFB6}"/>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ED76A87D-8C37-4CC3-92EE-2E63DFC6FDE1}"/>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42D7C108-77C2-4784-8A72-17A3356CF6EE}"/>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BA60BBDF-6C51-4977-8F72-EB548ADE38DE}"/>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F6F51DA2-39EB-412B-AB99-2D41CAC870A5}"/>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A146A26F-C81E-4585-A0CE-408921C1213C}"/>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83449AB3-684F-42EE-8614-967BCF10DD93}"/>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3B50111F-D307-4F7F-93D5-F98731C01486}"/>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D57B764C-A026-4803-B6D6-52457332F5D1}"/>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
        <p:nvSpPr>
          <p:cNvPr id="163" name="冠称会社名">
            <a:extLst>
              <a:ext uri="{FF2B5EF4-FFF2-40B4-BE49-F238E27FC236}">
                <a16:creationId xmlns:a16="http://schemas.microsoft.com/office/drawing/2014/main" id="{67E88262-A3F6-4EE7-8353-8BEC63BE1AB9}"/>
              </a:ext>
            </a:extLst>
          </p:cNvPr>
          <p:cNvSpPr>
            <a:spLocks noGrp="1"/>
          </p:cNvSpPr>
          <p:nvPr>
            <p:ph type="body" sz="quarter" idx="13" hasCustomPrompt="1"/>
          </p:nvPr>
        </p:nvSpPr>
        <p:spPr>
          <a:xfrm>
            <a:off x="2596357" y="4779725"/>
            <a:ext cx="6999287" cy="383008"/>
          </a:xfrm>
        </p:spPr>
        <p:txBody>
          <a:bodyPr lIns="0" tIns="0" rIns="0" bIns="0" anchor="t" anchorCtr="0">
            <a:noAutofit/>
          </a:bodyPr>
          <a:lstStyle>
            <a:lvl1pPr marL="0" indent="0" algn="ctr">
              <a:buNone/>
              <a:defRPr sz="2000" b="1"/>
            </a:lvl1pPr>
            <a:lvl2pPr algn="ctr">
              <a:defRPr sz="1600"/>
            </a:lvl2pPr>
            <a:lvl3pPr algn="ctr">
              <a:defRPr sz="1400"/>
            </a:lvl3pPr>
            <a:lvl4pPr algn="ctr">
              <a:defRPr sz="1200"/>
            </a:lvl4pPr>
            <a:lvl5pPr algn="ctr">
              <a:defRPr sz="1200"/>
            </a:lvl5pPr>
          </a:lstStyle>
          <a:p>
            <a:pPr lvl="0"/>
            <a:r>
              <a:rPr kumimoji="1" lang="ja-JP" altLang="en-US"/>
              <a:t>三菱電機冠称会社名　入力エリア</a:t>
            </a:r>
          </a:p>
        </p:txBody>
      </p:sp>
    </p:spTree>
    <p:extLst>
      <p:ext uri="{BB962C8B-B14F-4D97-AF65-F5344CB8AC3E}">
        <p14:creationId xmlns:p14="http://schemas.microsoft.com/office/powerpoint/2010/main" val="2140979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2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7A971-D3D4-5C46-A2CC-1770ABF0DC2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32F331-0747-2C42-9C39-75F76E777F4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AB95D8-721D-534A-A466-696D0E81905B}"/>
              </a:ext>
            </a:extLst>
          </p:cNvPr>
          <p:cNvSpPr>
            <a:spLocks noGrp="1"/>
          </p:cNvSpPr>
          <p:nvPr>
            <p:ph type="dt" sz="half" idx="10"/>
          </p:nvPr>
        </p:nvSpPr>
        <p:spPr/>
        <p:txBody>
          <a:bodyPr/>
          <a:lstStyle/>
          <a:p>
            <a:fld id="{42987D74-4E55-CD43-9635-699D5B103322}" type="datetimeFigureOut">
              <a:rPr kumimoji="1" lang="ja-JP" altLang="en-US" smtClean="0"/>
              <a:t>2022/12/20</a:t>
            </a:fld>
            <a:endParaRPr kumimoji="1" lang="ja-JP" altLang="en-US"/>
          </a:p>
        </p:txBody>
      </p:sp>
      <p:sp>
        <p:nvSpPr>
          <p:cNvPr id="5" name="フッター プレースホルダー 4">
            <a:extLst>
              <a:ext uri="{FF2B5EF4-FFF2-40B4-BE49-F238E27FC236}">
                <a16:creationId xmlns:a16="http://schemas.microsoft.com/office/drawing/2014/main" id="{D7B3EDAB-8E3C-D54D-9ABF-D486A56565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55B476-9331-7342-BD41-CEDB36ABF493}"/>
              </a:ext>
            </a:extLst>
          </p:cNvPr>
          <p:cNvSpPr>
            <a:spLocks noGrp="1"/>
          </p:cNvSpPr>
          <p:nvPr>
            <p:ph type="sldNum" sz="quarter" idx="12"/>
          </p:nvPr>
        </p:nvSpPr>
        <p:spPr/>
        <p:txBody>
          <a:bodyPr/>
          <a:lstStyle/>
          <a:p>
            <a:fld id="{ACF48985-A021-7645-AB42-D98658FB4BF9}" type="slidenum">
              <a:rPr kumimoji="1" lang="ja-JP" altLang="en-US" smtClean="0"/>
              <a:t>‹#›</a:t>
            </a:fld>
            <a:endParaRPr kumimoji="1" lang="ja-JP" altLang="en-US"/>
          </a:p>
        </p:txBody>
      </p:sp>
    </p:spTree>
    <p:extLst>
      <p:ext uri="{BB962C8B-B14F-4D97-AF65-F5344CB8AC3E}">
        <p14:creationId xmlns:p14="http://schemas.microsoft.com/office/powerpoint/2010/main" val="1868666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エンディング">
    <p:spTree>
      <p:nvGrpSpPr>
        <p:cNvPr id="1" name=""/>
        <p:cNvGrpSpPr/>
        <p:nvPr/>
      </p:nvGrpSpPr>
      <p:grpSpPr>
        <a:xfrm>
          <a:off x="0" y="0"/>
          <a:ext cx="0" cy="0"/>
          <a:chOff x="0" y="0"/>
          <a:chExt cx="0" cy="0"/>
        </a:xfrm>
      </p:grpSpPr>
      <p:grpSp>
        <p:nvGrpSpPr>
          <p:cNvPr id="95" name="100thロゴ">
            <a:extLst>
              <a:ext uri="{FF2B5EF4-FFF2-40B4-BE49-F238E27FC236}">
                <a16:creationId xmlns:a16="http://schemas.microsoft.com/office/drawing/2014/main" id="{86D33FF8-A995-46B8-A8E5-D3943172D2D9}"/>
              </a:ext>
            </a:extLst>
          </p:cNvPr>
          <p:cNvGrpSpPr/>
          <p:nvPr userDrawn="1"/>
        </p:nvGrpSpPr>
        <p:grpSpPr>
          <a:xfrm>
            <a:off x="6589486" y="2457566"/>
            <a:ext cx="4383314" cy="2151553"/>
            <a:chOff x="8038139" y="153137"/>
            <a:chExt cx="1014164" cy="497803"/>
          </a:xfrm>
        </p:grpSpPr>
        <p:sp>
          <p:nvSpPr>
            <p:cNvPr id="96" name="フリーフォーム: 図形 95">
              <a:extLst>
                <a:ext uri="{FF2B5EF4-FFF2-40B4-BE49-F238E27FC236}">
                  <a16:creationId xmlns:a16="http://schemas.microsoft.com/office/drawing/2014/main" id="{A765CAB6-7033-403F-A8F8-9E0CF1907CC6}"/>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solidFill>
                  <a:schemeClr val="tx1"/>
                </a:solidFill>
              </a:endParaRPr>
            </a:p>
          </p:txBody>
        </p:sp>
        <p:grpSp>
          <p:nvGrpSpPr>
            <p:cNvPr id="97" name="グラフィックス 63">
              <a:extLst>
                <a:ext uri="{FF2B5EF4-FFF2-40B4-BE49-F238E27FC236}">
                  <a16:creationId xmlns:a16="http://schemas.microsoft.com/office/drawing/2014/main" id="{5D09E4B8-79BE-4A0B-935E-81DEFEC80945}"/>
                </a:ext>
              </a:extLst>
            </p:cNvPr>
            <p:cNvGrpSpPr/>
            <p:nvPr/>
          </p:nvGrpSpPr>
          <p:grpSpPr>
            <a:xfrm>
              <a:off x="8121779" y="215867"/>
              <a:ext cx="846676" cy="209101"/>
              <a:chOff x="8121779" y="215867"/>
              <a:chExt cx="846676" cy="209101"/>
            </a:xfrm>
            <a:solidFill>
              <a:srgbClr val="FF0000"/>
            </a:solidFill>
          </p:grpSpPr>
          <p:sp>
            <p:nvSpPr>
              <p:cNvPr id="101" name="フリーフォーム: 図形 100">
                <a:extLst>
                  <a:ext uri="{FF2B5EF4-FFF2-40B4-BE49-F238E27FC236}">
                    <a16:creationId xmlns:a16="http://schemas.microsoft.com/office/drawing/2014/main" id="{D5596D9E-E72F-4336-81F1-74D6A25EB853}"/>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2" name="フリーフォーム: 図形 101">
                <a:extLst>
                  <a:ext uri="{FF2B5EF4-FFF2-40B4-BE49-F238E27FC236}">
                    <a16:creationId xmlns:a16="http://schemas.microsoft.com/office/drawing/2014/main" id="{82746A63-6F5D-4621-9C23-44D4A9537D67}"/>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3" name="フリーフォーム: 図形 102">
                <a:extLst>
                  <a:ext uri="{FF2B5EF4-FFF2-40B4-BE49-F238E27FC236}">
                    <a16:creationId xmlns:a16="http://schemas.microsoft.com/office/drawing/2014/main" id="{9C0A50E8-1680-4D62-8BBB-CA27D2683B4D}"/>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4" name="フリーフォーム: 図形 103">
                <a:extLst>
                  <a:ext uri="{FF2B5EF4-FFF2-40B4-BE49-F238E27FC236}">
                    <a16:creationId xmlns:a16="http://schemas.microsoft.com/office/drawing/2014/main" id="{83D92455-012F-4D78-8A26-45B5CB095620}"/>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5" name="フリーフォーム: 図形 104">
                <a:extLst>
                  <a:ext uri="{FF2B5EF4-FFF2-40B4-BE49-F238E27FC236}">
                    <a16:creationId xmlns:a16="http://schemas.microsoft.com/office/drawing/2014/main" id="{D8FB546B-79A9-4399-9C65-BDBC195DB877}"/>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6" name="フリーフォーム: 図形 105">
                <a:extLst>
                  <a:ext uri="{FF2B5EF4-FFF2-40B4-BE49-F238E27FC236}">
                    <a16:creationId xmlns:a16="http://schemas.microsoft.com/office/drawing/2014/main" id="{81D9C1DF-2FC9-47AB-A5A9-DC6406455A3C}"/>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grpSp>
        <p:grpSp>
          <p:nvGrpSpPr>
            <p:cNvPr id="98" name="グラフィックス 63">
              <a:extLst>
                <a:ext uri="{FF2B5EF4-FFF2-40B4-BE49-F238E27FC236}">
                  <a16:creationId xmlns:a16="http://schemas.microsoft.com/office/drawing/2014/main" id="{04275B6F-585E-4691-A734-E5780EC9133D}"/>
                </a:ext>
              </a:extLst>
            </p:cNvPr>
            <p:cNvGrpSpPr/>
            <p:nvPr/>
          </p:nvGrpSpPr>
          <p:grpSpPr>
            <a:xfrm>
              <a:off x="8178315" y="429176"/>
              <a:ext cx="716109" cy="158661"/>
              <a:chOff x="8178315" y="429176"/>
              <a:chExt cx="716109" cy="158661"/>
            </a:xfrm>
            <a:solidFill>
              <a:srgbClr val="000000"/>
            </a:solidFill>
          </p:grpSpPr>
          <p:sp>
            <p:nvSpPr>
              <p:cNvPr id="99" name="フリーフォーム: 図形 98">
                <a:extLst>
                  <a:ext uri="{FF2B5EF4-FFF2-40B4-BE49-F238E27FC236}">
                    <a16:creationId xmlns:a16="http://schemas.microsoft.com/office/drawing/2014/main" id="{190C7E52-9BEC-4024-9472-537571B0B06D}"/>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sp>
            <p:nvSpPr>
              <p:cNvPr id="100" name="フリーフォーム: 図形 99">
                <a:extLst>
                  <a:ext uri="{FF2B5EF4-FFF2-40B4-BE49-F238E27FC236}">
                    <a16:creationId xmlns:a16="http://schemas.microsoft.com/office/drawing/2014/main" id="{0D4DE878-C1DB-4612-9098-965A2A678519}"/>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grpSp>
      </p:grpSp>
      <p:cxnSp>
        <p:nvCxnSpPr>
          <p:cNvPr id="107" name="ロゴ区切り線">
            <a:extLst>
              <a:ext uri="{FF2B5EF4-FFF2-40B4-BE49-F238E27FC236}">
                <a16:creationId xmlns:a16="http://schemas.microsoft.com/office/drawing/2014/main" id="{12664F9F-59B5-424C-BFAC-93A669BD9F69}"/>
              </a:ext>
            </a:extLst>
          </p:cNvPr>
          <p:cNvCxnSpPr>
            <a:cxnSpLocks/>
          </p:cNvCxnSpPr>
          <p:nvPr userDrawn="1"/>
        </p:nvCxnSpPr>
        <p:spPr>
          <a:xfrm>
            <a:off x="6495389" y="2728167"/>
            <a:ext cx="0" cy="1402339"/>
          </a:xfrm>
          <a:prstGeom prst="line">
            <a:avLst/>
          </a:prstGeom>
          <a:ln w="1397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08" name="MEロゴ">
            <a:extLst>
              <a:ext uri="{FF2B5EF4-FFF2-40B4-BE49-F238E27FC236}">
                <a16:creationId xmlns:a16="http://schemas.microsoft.com/office/drawing/2014/main" id="{AC9FAE84-3801-4B49-AE4D-C2A833AB480C}"/>
              </a:ext>
            </a:extLst>
          </p:cNvPr>
          <p:cNvGrpSpPr/>
          <p:nvPr userDrawn="1"/>
        </p:nvGrpSpPr>
        <p:grpSpPr>
          <a:xfrm>
            <a:off x="1584000" y="2343802"/>
            <a:ext cx="4458280" cy="1860267"/>
            <a:chOff x="6732027" y="127323"/>
            <a:chExt cx="1033210" cy="431118"/>
          </a:xfrm>
        </p:grpSpPr>
        <p:grpSp>
          <p:nvGrpSpPr>
            <p:cNvPr id="109" name="グループ化 108">
              <a:extLst>
                <a:ext uri="{FF2B5EF4-FFF2-40B4-BE49-F238E27FC236}">
                  <a16:creationId xmlns:a16="http://schemas.microsoft.com/office/drawing/2014/main" id="{45DB3FBB-BED0-417C-A472-10A4F83ED4B3}"/>
                </a:ext>
              </a:extLst>
            </p:cNvPr>
            <p:cNvGrpSpPr/>
            <p:nvPr userDrawn="1"/>
          </p:nvGrpSpPr>
          <p:grpSpPr>
            <a:xfrm>
              <a:off x="6732779" y="465257"/>
              <a:ext cx="1032458" cy="93184"/>
              <a:chOff x="6732779" y="465257"/>
              <a:chExt cx="1032458" cy="93184"/>
            </a:xfrm>
          </p:grpSpPr>
          <p:sp>
            <p:nvSpPr>
              <p:cNvPr id="133" name="フリーフォーム: 図形 132">
                <a:extLst>
                  <a:ext uri="{FF2B5EF4-FFF2-40B4-BE49-F238E27FC236}">
                    <a16:creationId xmlns:a16="http://schemas.microsoft.com/office/drawing/2014/main" id="{B97B37DB-DC7F-4303-9F76-72B6457026C6}"/>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CD520461-C8AC-44EA-9820-F9F8AA690694}"/>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0AA0A5BD-B308-46C6-9270-7FED8F3012C0}"/>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C5032A5C-2CC0-4EFD-9B1A-274DDB438FF4}"/>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F102B084-7877-4052-B830-60AF0BFCDF0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4BB12F9F-B20F-4590-B31F-43B228F38D34}"/>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E23F626E-ECEE-4BEA-AC5C-E6C2E77519B2}"/>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D75B33AE-CDFF-4C57-AD4C-159EABB50B78}"/>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0C9834EB-96F5-4BD5-BC7C-B243133A27F1}"/>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EBC14615-52B4-4995-849C-95C71623846E}"/>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82F5C63-98CD-4F8F-93BF-C4D706712A51}"/>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F2BC05D0-DE92-4633-94A7-4F5A60F4C71A}"/>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249EE683-A7B8-4BAC-AA26-82175E21CADF}"/>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4CB795DB-9EF1-4FEA-BC4A-1CF9FC9BC3CE}"/>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250A3107-3436-44C0-8677-94B2CA804DE3}"/>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669303C0-6EAB-465A-8EE1-0FFEFB1CDC20}"/>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6596406A-41AE-4A8E-862D-2DA467421C9D}"/>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80313E51-18C1-43FD-8311-F7288608D99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A1242409-58E0-4AA0-8304-73BB868FF27A}"/>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10" name="グループ化 109">
              <a:extLst>
                <a:ext uri="{FF2B5EF4-FFF2-40B4-BE49-F238E27FC236}">
                  <a16:creationId xmlns:a16="http://schemas.microsoft.com/office/drawing/2014/main" id="{DA4BA400-090B-4CA6-AD5D-BD6FED6CA9CC}"/>
                </a:ext>
              </a:extLst>
            </p:cNvPr>
            <p:cNvGrpSpPr/>
            <p:nvPr userDrawn="1"/>
          </p:nvGrpSpPr>
          <p:grpSpPr>
            <a:xfrm>
              <a:off x="6732027" y="127323"/>
              <a:ext cx="345436" cy="299160"/>
              <a:chOff x="6732027" y="127323"/>
              <a:chExt cx="345436" cy="299160"/>
            </a:xfrm>
          </p:grpSpPr>
          <p:sp>
            <p:nvSpPr>
              <p:cNvPr id="130" name="フリーフォーム: 図形 129">
                <a:extLst>
                  <a:ext uri="{FF2B5EF4-FFF2-40B4-BE49-F238E27FC236}">
                    <a16:creationId xmlns:a16="http://schemas.microsoft.com/office/drawing/2014/main" id="{8134E1CC-0182-44E7-934C-582610324E67}"/>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41B691DD-4E70-42EB-BEC6-F6DF65B8B184}"/>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FA29130B-39AE-4A24-B7B3-CCA64DE52F76}"/>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11" name="グループ化 110">
              <a:extLst>
                <a:ext uri="{FF2B5EF4-FFF2-40B4-BE49-F238E27FC236}">
                  <a16:creationId xmlns:a16="http://schemas.microsoft.com/office/drawing/2014/main" id="{26A10A6B-1B9B-45DF-9106-663534481732}"/>
                </a:ext>
              </a:extLst>
            </p:cNvPr>
            <p:cNvGrpSpPr/>
            <p:nvPr userDrawn="1"/>
          </p:nvGrpSpPr>
          <p:grpSpPr>
            <a:xfrm>
              <a:off x="7109609" y="214508"/>
              <a:ext cx="654477" cy="214037"/>
              <a:chOff x="7109609" y="214508"/>
              <a:chExt cx="654477" cy="214037"/>
            </a:xfrm>
          </p:grpSpPr>
          <p:sp>
            <p:nvSpPr>
              <p:cNvPr id="112" name="フリーフォーム: 図形 111">
                <a:extLst>
                  <a:ext uri="{FF2B5EF4-FFF2-40B4-BE49-F238E27FC236}">
                    <a16:creationId xmlns:a16="http://schemas.microsoft.com/office/drawing/2014/main" id="{5FB2DF8A-3275-4517-87D5-121013AD48D2}"/>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F9593897-0443-495C-B24A-BEEA1258D45D}"/>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C04FBCD0-4944-4DF5-A672-C61F07E691BE}"/>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2BE14307-1820-41CF-99EF-023B9E16A1D8}"/>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EE287572-1F51-4EC5-AF65-44C69F9E650C}"/>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7" name="フリーフォーム: 図形 116">
                <a:extLst>
                  <a:ext uri="{FF2B5EF4-FFF2-40B4-BE49-F238E27FC236}">
                    <a16:creationId xmlns:a16="http://schemas.microsoft.com/office/drawing/2014/main" id="{B192D3E5-4F7A-4961-B0BD-A024D9449983}"/>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105D1E82-8D77-4CD4-BC9A-78E883789D43}"/>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EF6AD74D-A0A6-41F2-B4F7-BCE1A346A0B1}"/>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0" name="フリーフォーム: 図形 119">
                <a:extLst>
                  <a:ext uri="{FF2B5EF4-FFF2-40B4-BE49-F238E27FC236}">
                    <a16:creationId xmlns:a16="http://schemas.microsoft.com/office/drawing/2014/main" id="{CD6AAD11-C5D1-4E4C-9E7E-40762D9768B0}"/>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0032FC16-FB26-435F-A946-B6A04387EFB6}"/>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ED76A87D-8C37-4CC3-92EE-2E63DFC6FDE1}"/>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42D7C108-77C2-4784-8A72-17A3356CF6EE}"/>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BA60BBDF-6C51-4977-8F72-EB548ADE38DE}"/>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F6F51DA2-39EB-412B-AB99-2D41CAC870A5}"/>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A146A26F-C81E-4585-A0CE-408921C1213C}"/>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83449AB3-684F-42EE-8614-967BCF10DD93}"/>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3B50111F-D307-4F7F-93D5-F98731C01486}"/>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D57B764C-A026-4803-B6D6-52457332F5D1}"/>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
        <p:nvSpPr>
          <p:cNvPr id="163" name="冠称会社名">
            <a:extLst>
              <a:ext uri="{FF2B5EF4-FFF2-40B4-BE49-F238E27FC236}">
                <a16:creationId xmlns:a16="http://schemas.microsoft.com/office/drawing/2014/main" id="{67E88262-A3F6-4EE7-8353-8BEC63BE1AB9}"/>
              </a:ext>
            </a:extLst>
          </p:cNvPr>
          <p:cNvSpPr>
            <a:spLocks noGrp="1"/>
          </p:cNvSpPr>
          <p:nvPr>
            <p:ph type="body" sz="quarter" idx="13" hasCustomPrompt="1"/>
          </p:nvPr>
        </p:nvSpPr>
        <p:spPr>
          <a:xfrm>
            <a:off x="2596357" y="4779725"/>
            <a:ext cx="6999287" cy="383008"/>
          </a:xfrm>
        </p:spPr>
        <p:txBody>
          <a:bodyPr lIns="0" tIns="0" rIns="0" bIns="0" anchor="t" anchorCtr="0">
            <a:noAutofit/>
          </a:bodyPr>
          <a:lstStyle>
            <a:lvl1pPr marL="0" indent="0" algn="ctr">
              <a:buNone/>
              <a:defRPr sz="2000" b="1"/>
            </a:lvl1pPr>
            <a:lvl2pPr algn="ctr">
              <a:defRPr sz="1600"/>
            </a:lvl2pPr>
            <a:lvl3pPr algn="ctr">
              <a:defRPr sz="1400"/>
            </a:lvl3pPr>
            <a:lvl4pPr algn="ctr">
              <a:defRPr sz="1200"/>
            </a:lvl4pPr>
            <a:lvl5pPr algn="ctr">
              <a:defRPr sz="1200"/>
            </a:lvl5pPr>
          </a:lstStyle>
          <a:p>
            <a:pPr lvl="0"/>
            <a:r>
              <a:rPr kumimoji="1" lang="ja-JP" altLang="en-US"/>
              <a:t>三菱電機冠称会社名　入力エリア</a:t>
            </a:r>
          </a:p>
        </p:txBody>
      </p:sp>
    </p:spTree>
    <p:extLst>
      <p:ext uri="{BB962C8B-B14F-4D97-AF65-F5344CB8AC3E}">
        <p14:creationId xmlns:p14="http://schemas.microsoft.com/office/powerpoint/2010/main" val="1772873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1_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8762CE1-5586-394B-BA50-BC8BA67EBEB1}"/>
              </a:ext>
            </a:extLst>
          </p:cNvPr>
          <p:cNvSpPr>
            <a:spLocks noGrp="1"/>
          </p:cNvSpPr>
          <p:nvPr>
            <p:ph type="dt" sz="half" idx="10"/>
          </p:nvPr>
        </p:nvSpPr>
        <p:spPr/>
        <p:txBody>
          <a:bodyPr/>
          <a:lstStyle/>
          <a:p>
            <a:fld id="{42987D74-4E55-CD43-9635-699D5B103322}" type="datetimeFigureOut">
              <a:rPr kumimoji="1" lang="ja-JP" altLang="en-US" smtClean="0"/>
              <a:t>2022/12/20</a:t>
            </a:fld>
            <a:endParaRPr kumimoji="1" lang="ja-JP" altLang="en-US"/>
          </a:p>
        </p:txBody>
      </p:sp>
      <p:sp>
        <p:nvSpPr>
          <p:cNvPr id="3" name="フッター プレースホルダー 2">
            <a:extLst>
              <a:ext uri="{FF2B5EF4-FFF2-40B4-BE49-F238E27FC236}">
                <a16:creationId xmlns:a16="http://schemas.microsoft.com/office/drawing/2014/main" id="{F44B77DF-313C-C44C-970C-2D66104BAFF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CEA4A3-818B-CE4B-A6E5-1CA1F9EBF0D5}"/>
              </a:ext>
            </a:extLst>
          </p:cNvPr>
          <p:cNvSpPr>
            <a:spLocks noGrp="1"/>
          </p:cNvSpPr>
          <p:nvPr>
            <p:ph type="sldNum" sz="quarter" idx="12"/>
          </p:nvPr>
        </p:nvSpPr>
        <p:spPr/>
        <p:txBody>
          <a:bodyPr/>
          <a:lstStyle/>
          <a:p>
            <a:fld id="{ACF48985-A021-7645-AB42-D98658FB4BF9}" type="slidenum">
              <a:rPr kumimoji="1" lang="ja-JP" altLang="en-US" smtClean="0"/>
              <a:t>‹#›</a:t>
            </a:fld>
            <a:endParaRPr kumimoji="1" lang="ja-JP" altLang="en-US"/>
          </a:p>
        </p:txBody>
      </p:sp>
    </p:spTree>
    <p:extLst>
      <p:ext uri="{BB962C8B-B14F-4D97-AF65-F5344CB8AC3E}">
        <p14:creationId xmlns:p14="http://schemas.microsoft.com/office/powerpoint/2010/main" val="3956344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表紙(書式あり)">
    <p:spTree>
      <p:nvGrpSpPr>
        <p:cNvPr id="1" name=""/>
        <p:cNvGrpSpPr/>
        <p:nvPr/>
      </p:nvGrpSpPr>
      <p:grpSpPr>
        <a:xfrm>
          <a:off x="0" y="0"/>
          <a:ext cx="0" cy="0"/>
          <a:chOff x="0" y="0"/>
          <a:chExt cx="0" cy="0"/>
        </a:xfrm>
      </p:grpSpPr>
      <p:pic>
        <p:nvPicPr>
          <p:cNvPr id="4" name="図 3" descr="J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35360" y="2003900"/>
            <a:ext cx="11521280" cy="1425101"/>
          </a:xfrm>
        </p:spPr>
        <p:txBody>
          <a:bodyPr tIns="216000" bIns="216000" anchor="ctr">
            <a:noAutofit/>
          </a:bodyPr>
          <a:lstStyle>
            <a:lvl1pPr marL="0" indent="0" algn="ctr" defTabSz="914400" rtl="0" eaLnBrk="1" latinLnBrk="0" hangingPunct="1">
              <a:lnSpc>
                <a:spcPct val="100000"/>
              </a:lnSpc>
              <a:spcBef>
                <a:spcPct val="20000"/>
              </a:spcBef>
              <a:buFont typeface="Arial" panose="020B0604020202020204" pitchFamily="34" charset="0"/>
              <a:buNone/>
              <a:defRPr kumimoji="1" lang="ja-JP" altLang="en-US" sz="4800" kern="1200" dirty="0">
                <a:solidFill>
                  <a:schemeClr val="tx1"/>
                </a:solidFill>
                <a:latin typeface="Meiryo UI" panose="020B0604030504040204" pitchFamily="50" charset="-128"/>
                <a:ea typeface="Meiryo UI" panose="020B0604030504040204" pitchFamily="50" charset="-128"/>
                <a:cs typeface="+mn-cs"/>
              </a:defRPr>
            </a:lvl1pPr>
          </a:lstStyle>
          <a:p>
            <a:r>
              <a:rPr kumimoji="1" lang="ja-JP" altLang="en-US"/>
              <a:t>マスター タイトルの書式設定</a:t>
            </a:r>
          </a:p>
        </p:txBody>
      </p:sp>
      <p:sp>
        <p:nvSpPr>
          <p:cNvPr id="3" name="サブタイトル 2"/>
          <p:cNvSpPr>
            <a:spLocks noGrp="1"/>
          </p:cNvSpPr>
          <p:nvPr>
            <p:ph type="subTitle" idx="1"/>
          </p:nvPr>
        </p:nvSpPr>
        <p:spPr>
          <a:xfrm>
            <a:off x="2255574" y="4149080"/>
            <a:ext cx="7680853" cy="1440160"/>
          </a:xfrm>
        </p:spPr>
        <p:txBody>
          <a:bodyPr anchor="ct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7" name="テキスト ボックス 6">
            <a:extLst>
              <a:ext uri="{FF2B5EF4-FFF2-40B4-BE49-F238E27FC236}">
                <a16:creationId xmlns:a16="http://schemas.microsoft.com/office/drawing/2014/main" id="{1CFD53CE-7934-4A2E-8E87-647B90DA7D6C}"/>
              </a:ext>
            </a:extLst>
          </p:cNvPr>
          <p:cNvSpPr txBox="1"/>
          <p:nvPr userDrawn="1"/>
        </p:nvSpPr>
        <p:spPr bwMode="auto">
          <a:xfrm>
            <a:off x="11039779" y="359745"/>
            <a:ext cx="760959" cy="318924"/>
          </a:xfrm>
          <a:prstGeom prst="rect">
            <a:avLst/>
          </a:prstGeom>
          <a:noFill/>
          <a:ln w="12700">
            <a:solidFill>
              <a:srgbClr val="FF0000"/>
            </a:solidFill>
            <a:miter lim="800000"/>
            <a:headEnd/>
            <a:tailEnd/>
          </a:ln>
        </p:spPr>
        <p:txBody>
          <a:bodyPr wrap="none" lIns="72000" tIns="36000" rIns="72000" bIns="36000" rtlCol="0">
            <a:spAutoFit/>
          </a:bodyPr>
          <a:lstStyle/>
          <a:p>
            <a:r>
              <a:rPr kumimoji="1" lang="ja-JP" altLang="en-US" sz="1600">
                <a:solidFill>
                  <a:srgbClr val="FF0000"/>
                </a:solidFill>
                <a:latin typeface="Meiryo UI" panose="020B0604030504040204" pitchFamily="50" charset="-128"/>
                <a:ea typeface="Meiryo UI" panose="020B0604030504040204" pitchFamily="50" charset="-128"/>
              </a:rPr>
              <a:t>社外秘</a:t>
            </a:r>
          </a:p>
        </p:txBody>
      </p:sp>
    </p:spTree>
    <p:extLst>
      <p:ext uri="{BB962C8B-B14F-4D97-AF65-F5344CB8AC3E}">
        <p14:creationId xmlns:p14="http://schemas.microsoft.com/office/powerpoint/2010/main" val="191377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44AE72FE-FB06-4900-BADB-EF2032B7687A}"/>
              </a:ext>
            </a:extLst>
          </p:cNvPr>
          <p:cNvSpPr>
            <a:spLocks noGrp="1"/>
          </p:cNvSpPr>
          <p:nvPr>
            <p:ph type="sldNum" sz="quarter" idx="22"/>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33" name="セクション名">
            <a:extLst>
              <a:ext uri="{FF2B5EF4-FFF2-40B4-BE49-F238E27FC236}">
                <a16:creationId xmlns:a16="http://schemas.microsoft.com/office/drawing/2014/main" id="{65285717-CA89-4E25-B366-4A31229362E3}"/>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6" name="フッター プレースホルダー 5">
            <a:extLst>
              <a:ext uri="{FF2B5EF4-FFF2-40B4-BE49-F238E27FC236}">
                <a16:creationId xmlns:a16="http://schemas.microsoft.com/office/drawing/2014/main" id="{0532C597-0488-4D22-9DC0-B8E18A4BC96F}"/>
              </a:ext>
            </a:extLst>
          </p:cNvPr>
          <p:cNvSpPr>
            <a:spLocks noGrp="1"/>
          </p:cNvSpPr>
          <p:nvPr>
            <p:ph type="ftr" sz="quarter" idx="21"/>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5" name="日付プレースホルダー 4">
            <a:extLst>
              <a:ext uri="{FF2B5EF4-FFF2-40B4-BE49-F238E27FC236}">
                <a16:creationId xmlns:a16="http://schemas.microsoft.com/office/drawing/2014/main" id="{CDBC942B-DFE9-4136-8139-B7B68BD2CFAC}"/>
              </a:ext>
            </a:extLst>
          </p:cNvPr>
          <p:cNvSpPr>
            <a:spLocks noGrp="1"/>
          </p:cNvSpPr>
          <p:nvPr>
            <p:ph type="dt" sz="half" idx="20"/>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26" name="コンテンツ プレースホルダー 23">
            <a:extLst>
              <a:ext uri="{FF2B5EF4-FFF2-40B4-BE49-F238E27FC236}">
                <a16:creationId xmlns:a16="http://schemas.microsoft.com/office/drawing/2014/main" id="{3C290BA6-E604-47E8-834E-2672972673E1}"/>
              </a:ext>
            </a:extLst>
          </p:cNvPr>
          <p:cNvSpPr>
            <a:spLocks noGrp="1"/>
          </p:cNvSpPr>
          <p:nvPr>
            <p:ph sz="quarter" idx="19"/>
          </p:nvPr>
        </p:nvSpPr>
        <p:spPr>
          <a:xfrm>
            <a:off x="431639" y="1053619"/>
            <a:ext cx="11332800" cy="54324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タイトル 7">
            <a:extLst>
              <a:ext uri="{FF2B5EF4-FFF2-40B4-BE49-F238E27FC236}">
                <a16:creationId xmlns:a16="http://schemas.microsoft.com/office/drawing/2014/main" id="{78D2F2A8-C7DF-48DB-BEDC-771522B70F8C}"/>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96356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タイトルと図">
    <p:spTree>
      <p:nvGrpSpPr>
        <p:cNvPr id="1" name=""/>
        <p:cNvGrpSpPr/>
        <p:nvPr/>
      </p:nvGrpSpPr>
      <p:grpSpPr>
        <a:xfrm>
          <a:off x="0" y="0"/>
          <a:ext cx="0" cy="0"/>
          <a:chOff x="0" y="0"/>
          <a:chExt cx="0" cy="0"/>
        </a:xfrm>
      </p:grpSpPr>
      <p:sp>
        <p:nvSpPr>
          <p:cNvPr id="7" name="セクション番号背景">
            <a:extLst>
              <a:ext uri="{FF2B5EF4-FFF2-40B4-BE49-F238E27FC236}">
                <a16:creationId xmlns:a16="http://schemas.microsoft.com/office/drawing/2014/main" id="{260F5D9F-3B7E-4BA7-8EF9-3A3175A7B8DA}"/>
              </a:ext>
            </a:extLst>
          </p:cNvPr>
          <p:cNvSpPr>
            <a:spLocks noChangeAspect="1"/>
          </p:cNvSpPr>
          <p:nvPr userDrawn="1"/>
        </p:nvSpPr>
        <p:spPr>
          <a:xfrm>
            <a:off x="0" y="0"/>
            <a:ext cx="1177200" cy="689472"/>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8" name="ヘッダー区切り線">
            <a:extLst>
              <a:ext uri="{FF2B5EF4-FFF2-40B4-BE49-F238E27FC236}">
                <a16:creationId xmlns:a16="http://schemas.microsoft.com/office/drawing/2014/main" id="{387E6CE0-3809-4DF2-8632-16B1CF260389}"/>
              </a:ext>
            </a:extLst>
          </p:cNvPr>
          <p:cNvCxnSpPr/>
          <p:nvPr userDrawn="1"/>
        </p:nvCxnSpPr>
        <p:spPr>
          <a:xfrm>
            <a:off x="0" y="689613"/>
            <a:ext cx="12192000" cy="0"/>
          </a:xfrm>
          <a:prstGeom prst="line">
            <a:avLst/>
          </a:prstGeom>
          <a:ln w="19050">
            <a:solidFill>
              <a:srgbClr val="E1E1E1"/>
            </a:solidFill>
          </a:ln>
        </p:spPr>
        <p:style>
          <a:lnRef idx="1">
            <a:schemeClr val="accent1"/>
          </a:lnRef>
          <a:fillRef idx="0">
            <a:schemeClr val="accent1"/>
          </a:fillRef>
          <a:effectRef idx="0">
            <a:schemeClr val="accent1"/>
          </a:effectRef>
          <a:fontRef idx="minor">
            <a:schemeClr val="tx1"/>
          </a:fontRef>
        </p:style>
      </p:cxnSp>
      <p:sp>
        <p:nvSpPr>
          <p:cNvPr id="93" name="図プレースホルダー 92">
            <a:extLst>
              <a:ext uri="{FF2B5EF4-FFF2-40B4-BE49-F238E27FC236}">
                <a16:creationId xmlns:a16="http://schemas.microsoft.com/office/drawing/2014/main" id="{755AEF0E-C8E4-4EE8-871F-30F83A7D33A9}"/>
              </a:ext>
            </a:extLst>
          </p:cNvPr>
          <p:cNvSpPr>
            <a:spLocks noGrp="1"/>
          </p:cNvSpPr>
          <p:nvPr>
            <p:ph type="pic" sz="quarter" idx="16"/>
          </p:nvPr>
        </p:nvSpPr>
        <p:spPr>
          <a:xfrm>
            <a:off x="6" y="680404"/>
            <a:ext cx="12191995" cy="6177597"/>
          </a:xfrm>
          <a:custGeom>
            <a:avLst/>
            <a:gdLst>
              <a:gd name="connsiteX0" fmla="*/ 1134522 w 12191995"/>
              <a:gd name="connsiteY0" fmla="*/ 6033822 h 6177597"/>
              <a:gd name="connsiteX1" fmla="*/ 1134522 w 12191995"/>
              <a:gd name="connsiteY1" fmla="*/ 6037607 h 6177597"/>
              <a:gd name="connsiteX2" fmla="*/ 1131564 w 12191995"/>
              <a:gd name="connsiteY2" fmla="*/ 6045643 h 6177597"/>
              <a:gd name="connsiteX3" fmla="*/ 1124057 w 12191995"/>
              <a:gd name="connsiteY3" fmla="*/ 6048818 h 6177597"/>
              <a:gd name="connsiteX4" fmla="*/ 1118747 w 12191995"/>
              <a:gd name="connsiteY4" fmla="*/ 6047056 h 6177597"/>
              <a:gd name="connsiteX5" fmla="*/ 1116751 w 12191995"/>
              <a:gd name="connsiteY5" fmla="*/ 6042510 h 6177597"/>
              <a:gd name="connsiteX6" fmla="*/ 1118911 w 12191995"/>
              <a:gd name="connsiteY6" fmla="*/ 6037182 h 6177597"/>
              <a:gd name="connsiteX7" fmla="*/ 1125317 w 12191995"/>
              <a:gd name="connsiteY7" fmla="*/ 6035083 h 6177597"/>
              <a:gd name="connsiteX8" fmla="*/ 462639 w 12191995"/>
              <a:gd name="connsiteY8" fmla="*/ 6019333 h 6177597"/>
              <a:gd name="connsiteX9" fmla="*/ 470613 w 12191995"/>
              <a:gd name="connsiteY9" fmla="*/ 6022933 h 6177597"/>
              <a:gd name="connsiteX10" fmla="*/ 473557 w 12191995"/>
              <a:gd name="connsiteY10" fmla="*/ 6032883 h 6177597"/>
              <a:gd name="connsiteX11" fmla="*/ 470407 w 12191995"/>
              <a:gd name="connsiteY11" fmla="*/ 6044657 h 6177597"/>
              <a:gd name="connsiteX12" fmla="*/ 461710 w 12191995"/>
              <a:gd name="connsiteY12" fmla="*/ 6048887 h 6177597"/>
              <a:gd name="connsiteX13" fmla="*/ 453908 w 12191995"/>
              <a:gd name="connsiteY13" fmla="*/ 6045603 h 6177597"/>
              <a:gd name="connsiteX14" fmla="*/ 450833 w 12191995"/>
              <a:gd name="connsiteY14" fmla="*/ 6037601 h 6177597"/>
              <a:gd name="connsiteX15" fmla="*/ 450833 w 12191995"/>
              <a:gd name="connsiteY15" fmla="*/ 6032293 h 6177597"/>
              <a:gd name="connsiteX16" fmla="*/ 454073 w 12191995"/>
              <a:gd name="connsiteY16" fmla="*/ 6023029 h 6177597"/>
              <a:gd name="connsiteX17" fmla="*/ 462639 w 12191995"/>
              <a:gd name="connsiteY17" fmla="*/ 6019333 h 6177597"/>
              <a:gd name="connsiteX18" fmla="*/ 1212177 w 12191995"/>
              <a:gd name="connsiteY18" fmla="*/ 6019271 h 6177597"/>
              <a:gd name="connsiteX19" fmla="*/ 1221286 w 12191995"/>
              <a:gd name="connsiteY19" fmla="*/ 6023125 h 6177597"/>
              <a:gd name="connsiteX20" fmla="*/ 1224472 w 12191995"/>
              <a:gd name="connsiteY20" fmla="*/ 6034117 h 6177597"/>
              <a:gd name="connsiteX21" fmla="*/ 1221286 w 12191995"/>
              <a:gd name="connsiteY21" fmla="*/ 6044999 h 6177597"/>
              <a:gd name="connsiteX22" fmla="*/ 1212177 w 12191995"/>
              <a:gd name="connsiteY22" fmla="*/ 6048825 h 6177597"/>
              <a:gd name="connsiteX23" fmla="*/ 1202903 w 12191995"/>
              <a:gd name="connsiteY23" fmla="*/ 6044924 h 6177597"/>
              <a:gd name="connsiteX24" fmla="*/ 1199435 w 12191995"/>
              <a:gd name="connsiteY24" fmla="*/ 6034268 h 6177597"/>
              <a:gd name="connsiteX25" fmla="*/ 1202862 w 12191995"/>
              <a:gd name="connsiteY25" fmla="*/ 6023262 h 6177597"/>
              <a:gd name="connsiteX26" fmla="*/ 1212177 w 12191995"/>
              <a:gd name="connsiteY26" fmla="*/ 6019271 h 6177597"/>
              <a:gd name="connsiteX27" fmla="*/ 1059405 w 12191995"/>
              <a:gd name="connsiteY27" fmla="*/ 6019271 h 6177597"/>
              <a:gd name="connsiteX28" fmla="*/ 1068514 w 12191995"/>
              <a:gd name="connsiteY28" fmla="*/ 6023125 h 6177597"/>
              <a:gd name="connsiteX29" fmla="*/ 1071699 w 12191995"/>
              <a:gd name="connsiteY29" fmla="*/ 6034117 h 6177597"/>
              <a:gd name="connsiteX30" fmla="*/ 1068514 w 12191995"/>
              <a:gd name="connsiteY30" fmla="*/ 6044999 h 6177597"/>
              <a:gd name="connsiteX31" fmla="*/ 1059405 w 12191995"/>
              <a:gd name="connsiteY31" fmla="*/ 6048825 h 6177597"/>
              <a:gd name="connsiteX32" fmla="*/ 1050131 w 12191995"/>
              <a:gd name="connsiteY32" fmla="*/ 6044924 h 6177597"/>
              <a:gd name="connsiteX33" fmla="*/ 1046663 w 12191995"/>
              <a:gd name="connsiteY33" fmla="*/ 6034268 h 6177597"/>
              <a:gd name="connsiteX34" fmla="*/ 1050089 w 12191995"/>
              <a:gd name="connsiteY34" fmla="*/ 6023262 h 6177597"/>
              <a:gd name="connsiteX35" fmla="*/ 1059405 w 12191995"/>
              <a:gd name="connsiteY35" fmla="*/ 6019271 h 6177597"/>
              <a:gd name="connsiteX36" fmla="*/ 944776 w 12191995"/>
              <a:gd name="connsiteY36" fmla="*/ 6019271 h 6177597"/>
              <a:gd name="connsiteX37" fmla="*/ 953885 w 12191995"/>
              <a:gd name="connsiteY37" fmla="*/ 6023125 h 6177597"/>
              <a:gd name="connsiteX38" fmla="*/ 957071 w 12191995"/>
              <a:gd name="connsiteY38" fmla="*/ 6034117 h 6177597"/>
              <a:gd name="connsiteX39" fmla="*/ 953885 w 12191995"/>
              <a:gd name="connsiteY39" fmla="*/ 6044999 h 6177597"/>
              <a:gd name="connsiteX40" fmla="*/ 944776 w 12191995"/>
              <a:gd name="connsiteY40" fmla="*/ 6048825 h 6177597"/>
              <a:gd name="connsiteX41" fmla="*/ 935502 w 12191995"/>
              <a:gd name="connsiteY41" fmla="*/ 6044924 h 6177597"/>
              <a:gd name="connsiteX42" fmla="*/ 932035 w 12191995"/>
              <a:gd name="connsiteY42" fmla="*/ 6034268 h 6177597"/>
              <a:gd name="connsiteX43" fmla="*/ 935461 w 12191995"/>
              <a:gd name="connsiteY43" fmla="*/ 6023262 h 6177597"/>
              <a:gd name="connsiteX44" fmla="*/ 944776 w 12191995"/>
              <a:gd name="connsiteY44" fmla="*/ 6019271 h 6177597"/>
              <a:gd name="connsiteX45" fmla="*/ 1016611 w 12191995"/>
              <a:gd name="connsiteY45" fmla="*/ 6019264 h 6177597"/>
              <a:gd name="connsiteX46" fmla="*/ 1024585 w 12191995"/>
              <a:gd name="connsiteY46" fmla="*/ 6022864 h 6177597"/>
              <a:gd name="connsiteX47" fmla="*/ 1027529 w 12191995"/>
              <a:gd name="connsiteY47" fmla="*/ 6032814 h 6177597"/>
              <a:gd name="connsiteX48" fmla="*/ 1024379 w 12191995"/>
              <a:gd name="connsiteY48" fmla="*/ 6044588 h 6177597"/>
              <a:gd name="connsiteX49" fmla="*/ 1015682 w 12191995"/>
              <a:gd name="connsiteY49" fmla="*/ 6048818 h 6177597"/>
              <a:gd name="connsiteX50" fmla="*/ 1007880 w 12191995"/>
              <a:gd name="connsiteY50" fmla="*/ 6045534 h 6177597"/>
              <a:gd name="connsiteX51" fmla="*/ 1004805 w 12191995"/>
              <a:gd name="connsiteY51" fmla="*/ 6037532 h 6177597"/>
              <a:gd name="connsiteX52" fmla="*/ 1004805 w 12191995"/>
              <a:gd name="connsiteY52" fmla="*/ 6032224 h 6177597"/>
              <a:gd name="connsiteX53" fmla="*/ 1008046 w 12191995"/>
              <a:gd name="connsiteY53" fmla="*/ 6022960 h 6177597"/>
              <a:gd name="connsiteX54" fmla="*/ 1016611 w 12191995"/>
              <a:gd name="connsiteY54" fmla="*/ 6019264 h 6177597"/>
              <a:gd name="connsiteX55" fmla="*/ 693066 w 12191995"/>
              <a:gd name="connsiteY55" fmla="*/ 6019264 h 6177597"/>
              <a:gd name="connsiteX56" fmla="*/ 700050 w 12191995"/>
              <a:gd name="connsiteY56" fmla="*/ 6022199 h 6177597"/>
              <a:gd name="connsiteX57" fmla="*/ 702602 w 12191995"/>
              <a:gd name="connsiteY57" fmla="*/ 6030407 h 6177597"/>
              <a:gd name="connsiteX58" fmla="*/ 682003 w 12191995"/>
              <a:gd name="connsiteY58" fmla="*/ 6030407 h 6177597"/>
              <a:gd name="connsiteX59" fmla="*/ 685726 w 12191995"/>
              <a:gd name="connsiteY59" fmla="*/ 6022349 h 6177597"/>
              <a:gd name="connsiteX60" fmla="*/ 693066 w 12191995"/>
              <a:gd name="connsiteY60" fmla="*/ 6019264 h 6177597"/>
              <a:gd name="connsiteX61" fmla="*/ 1177460 w 12191995"/>
              <a:gd name="connsiteY61" fmla="*/ 6015102 h 6177597"/>
              <a:gd name="connsiteX62" fmla="*/ 1177460 w 12191995"/>
              <a:gd name="connsiteY62" fmla="*/ 6053125 h 6177597"/>
              <a:gd name="connsiteX63" fmla="*/ 1183570 w 12191995"/>
              <a:gd name="connsiteY63" fmla="*/ 6053125 h 6177597"/>
              <a:gd name="connsiteX64" fmla="*/ 1183570 w 12191995"/>
              <a:gd name="connsiteY64" fmla="*/ 6015102 h 6177597"/>
              <a:gd name="connsiteX65" fmla="*/ 805034 w 12191995"/>
              <a:gd name="connsiteY65" fmla="*/ 6015102 h 6177597"/>
              <a:gd name="connsiteX66" fmla="*/ 805034 w 12191995"/>
              <a:gd name="connsiteY66" fmla="*/ 6053125 h 6177597"/>
              <a:gd name="connsiteX67" fmla="*/ 811144 w 12191995"/>
              <a:gd name="connsiteY67" fmla="*/ 6053125 h 6177597"/>
              <a:gd name="connsiteX68" fmla="*/ 811144 w 12191995"/>
              <a:gd name="connsiteY68" fmla="*/ 6015102 h 6177597"/>
              <a:gd name="connsiteX69" fmla="*/ 582229 w 12191995"/>
              <a:gd name="connsiteY69" fmla="*/ 6015102 h 6177597"/>
              <a:gd name="connsiteX70" fmla="*/ 582229 w 12191995"/>
              <a:gd name="connsiteY70" fmla="*/ 6053125 h 6177597"/>
              <a:gd name="connsiteX71" fmla="*/ 588339 w 12191995"/>
              <a:gd name="connsiteY71" fmla="*/ 6053125 h 6177597"/>
              <a:gd name="connsiteX72" fmla="*/ 588339 w 12191995"/>
              <a:gd name="connsiteY72" fmla="*/ 6015102 h 6177597"/>
              <a:gd name="connsiteX73" fmla="*/ 489039 w 12191995"/>
              <a:gd name="connsiteY73" fmla="*/ 6015102 h 6177597"/>
              <a:gd name="connsiteX74" fmla="*/ 489039 w 12191995"/>
              <a:gd name="connsiteY74" fmla="*/ 6053125 h 6177597"/>
              <a:gd name="connsiteX75" fmla="*/ 495148 w 12191995"/>
              <a:gd name="connsiteY75" fmla="*/ 6053125 h 6177597"/>
              <a:gd name="connsiteX76" fmla="*/ 495148 w 12191995"/>
              <a:gd name="connsiteY76" fmla="*/ 6015102 h 6177597"/>
              <a:gd name="connsiteX77" fmla="*/ 325602 w 12191995"/>
              <a:gd name="connsiteY77" fmla="*/ 6015102 h 6177597"/>
              <a:gd name="connsiteX78" fmla="*/ 325602 w 12191995"/>
              <a:gd name="connsiteY78" fmla="*/ 6053125 h 6177597"/>
              <a:gd name="connsiteX79" fmla="*/ 331711 w 12191995"/>
              <a:gd name="connsiteY79" fmla="*/ 6053125 h 6177597"/>
              <a:gd name="connsiteX80" fmla="*/ 331711 w 12191995"/>
              <a:gd name="connsiteY80" fmla="*/ 6015102 h 6177597"/>
              <a:gd name="connsiteX81" fmla="*/ 401104 w 12191995"/>
              <a:gd name="connsiteY81" fmla="*/ 6015033 h 6177597"/>
              <a:gd name="connsiteX82" fmla="*/ 401104 w 12191995"/>
              <a:gd name="connsiteY82" fmla="*/ 6037757 h 6177597"/>
              <a:gd name="connsiteX83" fmla="*/ 414741 w 12191995"/>
              <a:gd name="connsiteY83" fmla="*/ 6053947 h 6177597"/>
              <a:gd name="connsiteX84" fmla="*/ 426512 w 12191995"/>
              <a:gd name="connsiteY84" fmla="*/ 6047042 h 6177597"/>
              <a:gd name="connsiteX85" fmla="*/ 426664 w 12191995"/>
              <a:gd name="connsiteY85" fmla="*/ 6047042 h 6177597"/>
              <a:gd name="connsiteX86" fmla="*/ 426664 w 12191995"/>
              <a:gd name="connsiteY86" fmla="*/ 6053056 h 6177597"/>
              <a:gd name="connsiteX87" fmla="*/ 432773 w 12191995"/>
              <a:gd name="connsiteY87" fmla="*/ 6053056 h 6177597"/>
              <a:gd name="connsiteX88" fmla="*/ 432780 w 12191995"/>
              <a:gd name="connsiteY88" fmla="*/ 6053056 h 6177597"/>
              <a:gd name="connsiteX89" fmla="*/ 432780 w 12191995"/>
              <a:gd name="connsiteY89" fmla="*/ 6015033 h 6177597"/>
              <a:gd name="connsiteX90" fmla="*/ 426671 w 12191995"/>
              <a:gd name="connsiteY90" fmla="*/ 6015033 h 6177597"/>
              <a:gd name="connsiteX91" fmla="*/ 426671 w 12191995"/>
              <a:gd name="connsiteY91" fmla="*/ 6036935 h 6177597"/>
              <a:gd name="connsiteX92" fmla="*/ 423781 w 12191995"/>
              <a:gd name="connsiteY92" fmla="*/ 6045533 h 6177597"/>
              <a:gd name="connsiteX93" fmla="*/ 416420 w 12191995"/>
              <a:gd name="connsiteY93" fmla="*/ 6048818 h 6177597"/>
              <a:gd name="connsiteX94" fmla="*/ 407180 w 12191995"/>
              <a:gd name="connsiteY94" fmla="*/ 6036791 h 6177597"/>
              <a:gd name="connsiteX95" fmla="*/ 407180 w 12191995"/>
              <a:gd name="connsiteY95" fmla="*/ 6015033 h 6177597"/>
              <a:gd name="connsiteX96" fmla="*/ 1103583 w 12191995"/>
              <a:gd name="connsiteY96" fmla="*/ 6014437 h 6177597"/>
              <a:gd name="connsiteX97" fmla="*/ 1097583 w 12191995"/>
              <a:gd name="connsiteY97" fmla="*/ 6016686 h 6177597"/>
              <a:gd name="connsiteX98" fmla="*/ 1093600 w 12191995"/>
              <a:gd name="connsiteY98" fmla="*/ 6022940 h 6177597"/>
              <a:gd name="connsiteX99" fmla="*/ 1093448 w 12191995"/>
              <a:gd name="connsiteY99" fmla="*/ 6022940 h 6177597"/>
              <a:gd name="connsiteX100" fmla="*/ 1093448 w 12191995"/>
              <a:gd name="connsiteY100" fmla="*/ 6015102 h 6177597"/>
              <a:gd name="connsiteX101" fmla="*/ 1087339 w 12191995"/>
              <a:gd name="connsiteY101" fmla="*/ 6015102 h 6177597"/>
              <a:gd name="connsiteX102" fmla="*/ 1087339 w 12191995"/>
              <a:gd name="connsiteY102" fmla="*/ 6053125 h 6177597"/>
              <a:gd name="connsiteX103" fmla="*/ 1093448 w 12191995"/>
              <a:gd name="connsiteY103" fmla="*/ 6053125 h 6177597"/>
              <a:gd name="connsiteX104" fmla="*/ 1093448 w 12191995"/>
              <a:gd name="connsiteY104" fmla="*/ 6033740 h 6177597"/>
              <a:gd name="connsiteX105" fmla="*/ 1096077 w 12191995"/>
              <a:gd name="connsiteY105" fmla="*/ 6023715 h 6177597"/>
              <a:gd name="connsiteX106" fmla="*/ 1102613 w 12191995"/>
              <a:gd name="connsiteY106" fmla="*/ 6020039 h 6177597"/>
              <a:gd name="connsiteX107" fmla="*/ 1107229 w 12191995"/>
              <a:gd name="connsiteY107" fmla="*/ 6021267 h 6177597"/>
              <a:gd name="connsiteX108" fmla="*/ 1107236 w 12191995"/>
              <a:gd name="connsiteY108" fmla="*/ 6021267 h 6177597"/>
              <a:gd name="connsiteX109" fmla="*/ 1107236 w 12191995"/>
              <a:gd name="connsiteY109" fmla="*/ 6014958 h 6177597"/>
              <a:gd name="connsiteX110" fmla="*/ 1103583 w 12191995"/>
              <a:gd name="connsiteY110" fmla="*/ 6014437 h 6177597"/>
              <a:gd name="connsiteX111" fmla="*/ 988953 w 12191995"/>
              <a:gd name="connsiteY111" fmla="*/ 6014437 h 6177597"/>
              <a:gd name="connsiteX112" fmla="*/ 982954 w 12191995"/>
              <a:gd name="connsiteY112" fmla="*/ 6016686 h 6177597"/>
              <a:gd name="connsiteX113" fmla="*/ 978970 w 12191995"/>
              <a:gd name="connsiteY113" fmla="*/ 6022940 h 6177597"/>
              <a:gd name="connsiteX114" fmla="*/ 978819 w 12191995"/>
              <a:gd name="connsiteY114" fmla="*/ 6022940 h 6177597"/>
              <a:gd name="connsiteX115" fmla="*/ 978819 w 12191995"/>
              <a:gd name="connsiteY115" fmla="*/ 6015102 h 6177597"/>
              <a:gd name="connsiteX116" fmla="*/ 972710 w 12191995"/>
              <a:gd name="connsiteY116" fmla="*/ 6015102 h 6177597"/>
              <a:gd name="connsiteX117" fmla="*/ 972710 w 12191995"/>
              <a:gd name="connsiteY117" fmla="*/ 6053125 h 6177597"/>
              <a:gd name="connsiteX118" fmla="*/ 978819 w 12191995"/>
              <a:gd name="connsiteY118" fmla="*/ 6053125 h 6177597"/>
              <a:gd name="connsiteX119" fmla="*/ 978819 w 12191995"/>
              <a:gd name="connsiteY119" fmla="*/ 6033740 h 6177597"/>
              <a:gd name="connsiteX120" fmla="*/ 981448 w 12191995"/>
              <a:gd name="connsiteY120" fmla="*/ 6023715 h 6177597"/>
              <a:gd name="connsiteX121" fmla="*/ 987983 w 12191995"/>
              <a:gd name="connsiteY121" fmla="*/ 6020039 h 6177597"/>
              <a:gd name="connsiteX122" fmla="*/ 992600 w 12191995"/>
              <a:gd name="connsiteY122" fmla="*/ 6021267 h 6177597"/>
              <a:gd name="connsiteX123" fmla="*/ 992607 w 12191995"/>
              <a:gd name="connsiteY123" fmla="*/ 6021267 h 6177597"/>
              <a:gd name="connsiteX124" fmla="*/ 992607 w 12191995"/>
              <a:gd name="connsiteY124" fmla="*/ 6014958 h 6177597"/>
              <a:gd name="connsiteX125" fmla="*/ 988953 w 12191995"/>
              <a:gd name="connsiteY125" fmla="*/ 6014437 h 6177597"/>
              <a:gd name="connsiteX126" fmla="*/ 795291 w 12191995"/>
              <a:gd name="connsiteY126" fmla="*/ 6014437 h 6177597"/>
              <a:gd name="connsiteX127" fmla="*/ 789291 w 12191995"/>
              <a:gd name="connsiteY127" fmla="*/ 6016686 h 6177597"/>
              <a:gd name="connsiteX128" fmla="*/ 785308 w 12191995"/>
              <a:gd name="connsiteY128" fmla="*/ 6022940 h 6177597"/>
              <a:gd name="connsiteX129" fmla="*/ 785157 w 12191995"/>
              <a:gd name="connsiteY129" fmla="*/ 6022940 h 6177597"/>
              <a:gd name="connsiteX130" fmla="*/ 785157 w 12191995"/>
              <a:gd name="connsiteY130" fmla="*/ 6015102 h 6177597"/>
              <a:gd name="connsiteX131" fmla="*/ 779047 w 12191995"/>
              <a:gd name="connsiteY131" fmla="*/ 6015102 h 6177597"/>
              <a:gd name="connsiteX132" fmla="*/ 779047 w 12191995"/>
              <a:gd name="connsiteY132" fmla="*/ 6053125 h 6177597"/>
              <a:gd name="connsiteX133" fmla="*/ 785157 w 12191995"/>
              <a:gd name="connsiteY133" fmla="*/ 6053125 h 6177597"/>
              <a:gd name="connsiteX134" fmla="*/ 785157 w 12191995"/>
              <a:gd name="connsiteY134" fmla="*/ 6033740 h 6177597"/>
              <a:gd name="connsiteX135" fmla="*/ 787785 w 12191995"/>
              <a:gd name="connsiteY135" fmla="*/ 6023715 h 6177597"/>
              <a:gd name="connsiteX136" fmla="*/ 794321 w 12191995"/>
              <a:gd name="connsiteY136" fmla="*/ 6020039 h 6177597"/>
              <a:gd name="connsiteX137" fmla="*/ 798937 w 12191995"/>
              <a:gd name="connsiteY137" fmla="*/ 6021267 h 6177597"/>
              <a:gd name="connsiteX138" fmla="*/ 798944 w 12191995"/>
              <a:gd name="connsiteY138" fmla="*/ 6021267 h 6177597"/>
              <a:gd name="connsiteX139" fmla="*/ 798944 w 12191995"/>
              <a:gd name="connsiteY139" fmla="*/ 6014958 h 6177597"/>
              <a:gd name="connsiteX140" fmla="*/ 795291 w 12191995"/>
              <a:gd name="connsiteY140" fmla="*/ 6014437 h 6177597"/>
              <a:gd name="connsiteX141" fmla="*/ 693177 w 12191995"/>
              <a:gd name="connsiteY141" fmla="*/ 6014162 h 6177597"/>
              <a:gd name="connsiteX142" fmla="*/ 680641 w 12191995"/>
              <a:gd name="connsiteY142" fmla="*/ 6019751 h 6177597"/>
              <a:gd name="connsiteX143" fmla="*/ 675591 w 12191995"/>
              <a:gd name="connsiteY143" fmla="*/ 6034212 h 6177597"/>
              <a:gd name="connsiteX144" fmla="*/ 680207 w 12191995"/>
              <a:gd name="connsiteY144" fmla="*/ 6048784 h 6177597"/>
              <a:gd name="connsiteX145" fmla="*/ 692915 w 12191995"/>
              <a:gd name="connsiteY145" fmla="*/ 6053961 h 6177597"/>
              <a:gd name="connsiteX146" fmla="*/ 706214 w 12191995"/>
              <a:gd name="connsiteY146" fmla="*/ 6050320 h 6177597"/>
              <a:gd name="connsiteX147" fmla="*/ 706214 w 12191995"/>
              <a:gd name="connsiteY147" fmla="*/ 6044601 h 6177597"/>
              <a:gd name="connsiteX148" fmla="*/ 694367 w 12191995"/>
              <a:gd name="connsiteY148" fmla="*/ 6048832 h 6177597"/>
              <a:gd name="connsiteX149" fmla="*/ 685354 w 12191995"/>
              <a:gd name="connsiteY149" fmla="*/ 6045376 h 6177597"/>
              <a:gd name="connsiteX150" fmla="*/ 681927 w 12191995"/>
              <a:gd name="connsiteY150" fmla="*/ 6035570 h 6177597"/>
              <a:gd name="connsiteX151" fmla="*/ 708863 w 12191995"/>
              <a:gd name="connsiteY151" fmla="*/ 6035570 h 6177597"/>
              <a:gd name="connsiteX152" fmla="*/ 708863 w 12191995"/>
              <a:gd name="connsiteY152" fmla="*/ 6032395 h 6177597"/>
              <a:gd name="connsiteX153" fmla="*/ 704762 w 12191995"/>
              <a:gd name="connsiteY153" fmla="*/ 6018989 h 6177597"/>
              <a:gd name="connsiteX154" fmla="*/ 693177 w 12191995"/>
              <a:gd name="connsiteY154" fmla="*/ 6014162 h 6177597"/>
              <a:gd name="connsiteX155" fmla="*/ 1212617 w 12191995"/>
              <a:gd name="connsiteY155" fmla="*/ 6014149 h 6177597"/>
              <a:gd name="connsiteX156" fmla="*/ 1198424 w 12191995"/>
              <a:gd name="connsiteY156" fmla="*/ 6019532 h 6177597"/>
              <a:gd name="connsiteX157" fmla="*/ 1193174 w 12191995"/>
              <a:gd name="connsiteY157" fmla="*/ 6034494 h 6177597"/>
              <a:gd name="connsiteX158" fmla="*/ 1198224 w 12191995"/>
              <a:gd name="connsiteY158" fmla="*/ 6048620 h 6177597"/>
              <a:gd name="connsiteX159" fmla="*/ 1211730 w 12191995"/>
              <a:gd name="connsiteY159" fmla="*/ 6053948 h 6177597"/>
              <a:gd name="connsiteX160" fmla="*/ 1225565 w 12191995"/>
              <a:gd name="connsiteY160" fmla="*/ 6048476 h 6177597"/>
              <a:gd name="connsiteX161" fmla="*/ 1230725 w 12191995"/>
              <a:gd name="connsiteY161" fmla="*/ 6033904 h 6177597"/>
              <a:gd name="connsiteX162" fmla="*/ 1225937 w 12191995"/>
              <a:gd name="connsiteY162" fmla="*/ 6019388 h 6177597"/>
              <a:gd name="connsiteX163" fmla="*/ 1212617 w 12191995"/>
              <a:gd name="connsiteY163" fmla="*/ 6014149 h 6177597"/>
              <a:gd name="connsiteX164" fmla="*/ 1059845 w 12191995"/>
              <a:gd name="connsiteY164" fmla="*/ 6014149 h 6177597"/>
              <a:gd name="connsiteX165" fmla="*/ 1045652 w 12191995"/>
              <a:gd name="connsiteY165" fmla="*/ 6019532 h 6177597"/>
              <a:gd name="connsiteX166" fmla="*/ 1040402 w 12191995"/>
              <a:gd name="connsiteY166" fmla="*/ 6034494 h 6177597"/>
              <a:gd name="connsiteX167" fmla="*/ 1045452 w 12191995"/>
              <a:gd name="connsiteY167" fmla="*/ 6048620 h 6177597"/>
              <a:gd name="connsiteX168" fmla="*/ 1058958 w 12191995"/>
              <a:gd name="connsiteY168" fmla="*/ 6053948 h 6177597"/>
              <a:gd name="connsiteX169" fmla="*/ 1072793 w 12191995"/>
              <a:gd name="connsiteY169" fmla="*/ 6048476 h 6177597"/>
              <a:gd name="connsiteX170" fmla="*/ 1077953 w 12191995"/>
              <a:gd name="connsiteY170" fmla="*/ 6033904 h 6177597"/>
              <a:gd name="connsiteX171" fmla="*/ 1073165 w 12191995"/>
              <a:gd name="connsiteY171" fmla="*/ 6019388 h 6177597"/>
              <a:gd name="connsiteX172" fmla="*/ 1059845 w 12191995"/>
              <a:gd name="connsiteY172" fmla="*/ 6014149 h 6177597"/>
              <a:gd name="connsiteX173" fmla="*/ 945217 w 12191995"/>
              <a:gd name="connsiteY173" fmla="*/ 6014149 h 6177597"/>
              <a:gd name="connsiteX174" fmla="*/ 931023 w 12191995"/>
              <a:gd name="connsiteY174" fmla="*/ 6019532 h 6177597"/>
              <a:gd name="connsiteX175" fmla="*/ 925774 w 12191995"/>
              <a:gd name="connsiteY175" fmla="*/ 6034494 h 6177597"/>
              <a:gd name="connsiteX176" fmla="*/ 930824 w 12191995"/>
              <a:gd name="connsiteY176" fmla="*/ 6048620 h 6177597"/>
              <a:gd name="connsiteX177" fmla="*/ 944329 w 12191995"/>
              <a:gd name="connsiteY177" fmla="*/ 6053948 h 6177597"/>
              <a:gd name="connsiteX178" fmla="*/ 958165 w 12191995"/>
              <a:gd name="connsiteY178" fmla="*/ 6048476 h 6177597"/>
              <a:gd name="connsiteX179" fmla="*/ 963325 w 12191995"/>
              <a:gd name="connsiteY179" fmla="*/ 6033904 h 6177597"/>
              <a:gd name="connsiteX180" fmla="*/ 958537 w 12191995"/>
              <a:gd name="connsiteY180" fmla="*/ 6019388 h 6177597"/>
              <a:gd name="connsiteX181" fmla="*/ 945217 w 12191995"/>
              <a:gd name="connsiteY181" fmla="*/ 6014149 h 6177597"/>
              <a:gd name="connsiteX182" fmla="*/ 840568 w 12191995"/>
              <a:gd name="connsiteY182" fmla="*/ 6014149 h 6177597"/>
              <a:gd name="connsiteX183" fmla="*/ 826148 w 12191995"/>
              <a:gd name="connsiteY183" fmla="*/ 6019847 h 6177597"/>
              <a:gd name="connsiteX184" fmla="*/ 820747 w 12191995"/>
              <a:gd name="connsiteY184" fmla="*/ 6034940 h 6177597"/>
              <a:gd name="connsiteX185" fmla="*/ 825763 w 12191995"/>
              <a:gd name="connsiteY185" fmla="*/ 6048661 h 6177597"/>
              <a:gd name="connsiteX186" fmla="*/ 838931 w 12191995"/>
              <a:gd name="connsiteY186" fmla="*/ 6053955 h 6177597"/>
              <a:gd name="connsiteX187" fmla="*/ 849362 w 12191995"/>
              <a:gd name="connsiteY187" fmla="*/ 6051315 h 6177597"/>
              <a:gd name="connsiteX188" fmla="*/ 849376 w 12191995"/>
              <a:gd name="connsiteY188" fmla="*/ 6051315 h 6177597"/>
              <a:gd name="connsiteX189" fmla="*/ 849376 w 12191995"/>
              <a:gd name="connsiteY189" fmla="*/ 6045527 h 6177597"/>
              <a:gd name="connsiteX190" fmla="*/ 839984 w 12191995"/>
              <a:gd name="connsiteY190" fmla="*/ 6048832 h 6177597"/>
              <a:gd name="connsiteX191" fmla="*/ 830538 w 12191995"/>
              <a:gd name="connsiteY191" fmla="*/ 6044972 h 6177597"/>
              <a:gd name="connsiteX192" fmla="*/ 827015 w 12191995"/>
              <a:gd name="connsiteY192" fmla="*/ 6034425 h 6177597"/>
              <a:gd name="connsiteX193" fmla="*/ 830758 w 12191995"/>
              <a:gd name="connsiteY193" fmla="*/ 6023454 h 6177597"/>
              <a:gd name="connsiteX194" fmla="*/ 840349 w 12191995"/>
              <a:gd name="connsiteY194" fmla="*/ 6019278 h 6177597"/>
              <a:gd name="connsiteX195" fmla="*/ 849437 w 12191995"/>
              <a:gd name="connsiteY195" fmla="*/ 6022247 h 6177597"/>
              <a:gd name="connsiteX196" fmla="*/ 849437 w 12191995"/>
              <a:gd name="connsiteY196" fmla="*/ 6016007 h 6177597"/>
              <a:gd name="connsiteX197" fmla="*/ 840568 w 12191995"/>
              <a:gd name="connsiteY197" fmla="*/ 6014149 h 6177597"/>
              <a:gd name="connsiteX198" fmla="*/ 735166 w 12191995"/>
              <a:gd name="connsiteY198" fmla="*/ 6014149 h 6177597"/>
              <a:gd name="connsiteX199" fmla="*/ 720746 w 12191995"/>
              <a:gd name="connsiteY199" fmla="*/ 6019847 h 6177597"/>
              <a:gd name="connsiteX200" fmla="*/ 715345 w 12191995"/>
              <a:gd name="connsiteY200" fmla="*/ 6034940 h 6177597"/>
              <a:gd name="connsiteX201" fmla="*/ 720354 w 12191995"/>
              <a:gd name="connsiteY201" fmla="*/ 6048661 h 6177597"/>
              <a:gd name="connsiteX202" fmla="*/ 733523 w 12191995"/>
              <a:gd name="connsiteY202" fmla="*/ 6053955 h 6177597"/>
              <a:gd name="connsiteX203" fmla="*/ 743953 w 12191995"/>
              <a:gd name="connsiteY203" fmla="*/ 6051315 h 6177597"/>
              <a:gd name="connsiteX204" fmla="*/ 743974 w 12191995"/>
              <a:gd name="connsiteY204" fmla="*/ 6051315 h 6177597"/>
              <a:gd name="connsiteX205" fmla="*/ 743974 w 12191995"/>
              <a:gd name="connsiteY205" fmla="*/ 6045527 h 6177597"/>
              <a:gd name="connsiteX206" fmla="*/ 734582 w 12191995"/>
              <a:gd name="connsiteY206" fmla="*/ 6048832 h 6177597"/>
              <a:gd name="connsiteX207" fmla="*/ 725136 w 12191995"/>
              <a:gd name="connsiteY207" fmla="*/ 6044972 h 6177597"/>
              <a:gd name="connsiteX208" fmla="*/ 721613 w 12191995"/>
              <a:gd name="connsiteY208" fmla="*/ 6034425 h 6177597"/>
              <a:gd name="connsiteX209" fmla="*/ 725355 w 12191995"/>
              <a:gd name="connsiteY209" fmla="*/ 6023454 h 6177597"/>
              <a:gd name="connsiteX210" fmla="*/ 734946 w 12191995"/>
              <a:gd name="connsiteY210" fmla="*/ 6019278 h 6177597"/>
              <a:gd name="connsiteX211" fmla="*/ 744035 w 12191995"/>
              <a:gd name="connsiteY211" fmla="*/ 6022247 h 6177597"/>
              <a:gd name="connsiteX212" fmla="*/ 744035 w 12191995"/>
              <a:gd name="connsiteY212" fmla="*/ 6016007 h 6177597"/>
              <a:gd name="connsiteX213" fmla="*/ 735166 w 12191995"/>
              <a:gd name="connsiteY213" fmla="*/ 6014149 h 6177597"/>
              <a:gd name="connsiteX214" fmla="*/ 1258894 w 12191995"/>
              <a:gd name="connsiteY214" fmla="*/ 6014142 h 6177597"/>
              <a:gd name="connsiteX215" fmla="*/ 1246372 w 12191995"/>
              <a:gd name="connsiteY215" fmla="*/ 6021349 h 6177597"/>
              <a:gd name="connsiteX216" fmla="*/ 1246221 w 12191995"/>
              <a:gd name="connsiteY216" fmla="*/ 6021349 h 6177597"/>
              <a:gd name="connsiteX217" fmla="*/ 1246221 w 12191995"/>
              <a:gd name="connsiteY217" fmla="*/ 6015033 h 6177597"/>
              <a:gd name="connsiteX218" fmla="*/ 1240111 w 12191995"/>
              <a:gd name="connsiteY218" fmla="*/ 6015033 h 6177597"/>
              <a:gd name="connsiteX219" fmla="*/ 1240111 w 12191995"/>
              <a:gd name="connsiteY219" fmla="*/ 6053056 h 6177597"/>
              <a:gd name="connsiteX220" fmla="*/ 1246221 w 12191995"/>
              <a:gd name="connsiteY220" fmla="*/ 6053056 h 6177597"/>
              <a:gd name="connsiteX221" fmla="*/ 1246221 w 12191995"/>
              <a:gd name="connsiteY221" fmla="*/ 6031374 h 6177597"/>
              <a:gd name="connsiteX222" fmla="*/ 1249221 w 12191995"/>
              <a:gd name="connsiteY222" fmla="*/ 6022707 h 6177597"/>
              <a:gd name="connsiteX223" fmla="*/ 1256802 w 12191995"/>
              <a:gd name="connsiteY223" fmla="*/ 6019271 h 6177597"/>
              <a:gd name="connsiteX224" fmla="*/ 1265671 w 12191995"/>
              <a:gd name="connsiteY224" fmla="*/ 6031374 h 6177597"/>
              <a:gd name="connsiteX225" fmla="*/ 1265671 w 12191995"/>
              <a:gd name="connsiteY225" fmla="*/ 6053056 h 6177597"/>
              <a:gd name="connsiteX226" fmla="*/ 1271780 w 12191995"/>
              <a:gd name="connsiteY226" fmla="*/ 6053056 h 6177597"/>
              <a:gd name="connsiteX227" fmla="*/ 1271787 w 12191995"/>
              <a:gd name="connsiteY227" fmla="*/ 6053056 h 6177597"/>
              <a:gd name="connsiteX228" fmla="*/ 1271787 w 12191995"/>
              <a:gd name="connsiteY228" fmla="*/ 6029817 h 6177597"/>
              <a:gd name="connsiteX229" fmla="*/ 1268471 w 12191995"/>
              <a:gd name="connsiteY229" fmla="*/ 6018174 h 6177597"/>
              <a:gd name="connsiteX230" fmla="*/ 1258894 w 12191995"/>
              <a:gd name="connsiteY230" fmla="*/ 6014142 h 6177597"/>
              <a:gd name="connsiteX231" fmla="*/ 1018138 w 12191995"/>
              <a:gd name="connsiteY231" fmla="*/ 6014142 h 6177597"/>
              <a:gd name="connsiteX232" fmla="*/ 1004949 w 12191995"/>
              <a:gd name="connsiteY232" fmla="*/ 6021719 h 6177597"/>
              <a:gd name="connsiteX233" fmla="*/ 1004798 w 12191995"/>
              <a:gd name="connsiteY233" fmla="*/ 6021719 h 6177597"/>
              <a:gd name="connsiteX234" fmla="*/ 1004798 w 12191995"/>
              <a:gd name="connsiteY234" fmla="*/ 6015033 h 6177597"/>
              <a:gd name="connsiteX235" fmla="*/ 998688 w 12191995"/>
              <a:gd name="connsiteY235" fmla="*/ 6015033 h 6177597"/>
              <a:gd name="connsiteX236" fmla="*/ 998688 w 12191995"/>
              <a:gd name="connsiteY236" fmla="*/ 6070549 h 6177597"/>
              <a:gd name="connsiteX237" fmla="*/ 1004798 w 12191995"/>
              <a:gd name="connsiteY237" fmla="*/ 6070549 h 6177597"/>
              <a:gd name="connsiteX238" fmla="*/ 1004798 w 12191995"/>
              <a:gd name="connsiteY238" fmla="*/ 6047564 h 6177597"/>
              <a:gd name="connsiteX239" fmla="*/ 1004949 w 12191995"/>
              <a:gd name="connsiteY239" fmla="*/ 6047564 h 6177597"/>
              <a:gd name="connsiteX240" fmla="*/ 1016384 w 12191995"/>
              <a:gd name="connsiteY240" fmla="*/ 6053948 h 6177597"/>
              <a:gd name="connsiteX241" fmla="*/ 1029126 w 12191995"/>
              <a:gd name="connsiteY241" fmla="*/ 6048208 h 6177597"/>
              <a:gd name="connsiteX242" fmla="*/ 1033783 w 12191995"/>
              <a:gd name="connsiteY242" fmla="*/ 6032931 h 6177597"/>
              <a:gd name="connsiteX243" fmla="*/ 1029648 w 12191995"/>
              <a:gd name="connsiteY243" fmla="*/ 6019251 h 6177597"/>
              <a:gd name="connsiteX244" fmla="*/ 1018138 w 12191995"/>
              <a:gd name="connsiteY244" fmla="*/ 6014142 h 6177597"/>
              <a:gd name="connsiteX245" fmla="*/ 519744 w 12191995"/>
              <a:gd name="connsiteY245" fmla="*/ 6014142 h 6177597"/>
              <a:gd name="connsiteX246" fmla="*/ 514323 w 12191995"/>
              <a:gd name="connsiteY246" fmla="*/ 6014848 h 6177597"/>
              <a:gd name="connsiteX247" fmla="*/ 509644 w 12191995"/>
              <a:gd name="connsiteY247" fmla="*/ 6016947 h 6177597"/>
              <a:gd name="connsiteX248" fmla="*/ 506362 w 12191995"/>
              <a:gd name="connsiteY248" fmla="*/ 6020403 h 6177597"/>
              <a:gd name="connsiteX249" fmla="*/ 505130 w 12191995"/>
              <a:gd name="connsiteY249" fmla="*/ 6025134 h 6177597"/>
              <a:gd name="connsiteX250" fmla="*/ 505784 w 12191995"/>
              <a:gd name="connsiteY250" fmla="*/ 6028960 h 6177597"/>
              <a:gd name="connsiteX251" fmla="*/ 507725 w 12191995"/>
              <a:gd name="connsiteY251" fmla="*/ 6031875 h 6177597"/>
              <a:gd name="connsiteX252" fmla="*/ 510931 w 12191995"/>
              <a:gd name="connsiteY252" fmla="*/ 6034178 h 6177597"/>
              <a:gd name="connsiteX253" fmla="*/ 515382 w 12191995"/>
              <a:gd name="connsiteY253" fmla="*/ 6036201 h 6177597"/>
              <a:gd name="connsiteX254" fmla="*/ 518788 w 12191995"/>
              <a:gd name="connsiteY254" fmla="*/ 6037559 h 6177597"/>
              <a:gd name="connsiteX255" fmla="*/ 521547 w 12191995"/>
              <a:gd name="connsiteY255" fmla="*/ 6039026 h 6177597"/>
              <a:gd name="connsiteX256" fmla="*/ 523411 w 12191995"/>
              <a:gd name="connsiteY256" fmla="*/ 6040898 h 6177597"/>
              <a:gd name="connsiteX257" fmla="*/ 524100 w 12191995"/>
              <a:gd name="connsiteY257" fmla="*/ 6043477 h 6177597"/>
              <a:gd name="connsiteX258" fmla="*/ 516050 w 12191995"/>
              <a:gd name="connsiteY258" fmla="*/ 6048825 h 6177597"/>
              <a:gd name="connsiteX259" fmla="*/ 505055 w 12191995"/>
              <a:gd name="connsiteY259" fmla="*/ 6045150 h 6177597"/>
              <a:gd name="connsiteX260" fmla="*/ 505055 w 12191995"/>
              <a:gd name="connsiteY260" fmla="*/ 6051685 h 6177597"/>
              <a:gd name="connsiteX261" fmla="*/ 515272 w 12191995"/>
              <a:gd name="connsiteY261" fmla="*/ 6053954 h 6177597"/>
              <a:gd name="connsiteX262" fmla="*/ 520969 w 12191995"/>
              <a:gd name="connsiteY262" fmla="*/ 6053282 h 6177597"/>
              <a:gd name="connsiteX263" fmla="*/ 525778 w 12191995"/>
              <a:gd name="connsiteY263" fmla="*/ 6051239 h 6177597"/>
              <a:gd name="connsiteX264" fmla="*/ 529115 w 12191995"/>
              <a:gd name="connsiteY264" fmla="*/ 6047783 h 6177597"/>
              <a:gd name="connsiteX265" fmla="*/ 530361 w 12191995"/>
              <a:gd name="connsiteY265" fmla="*/ 6042880 h 6177597"/>
              <a:gd name="connsiteX266" fmla="*/ 529596 w 12191995"/>
              <a:gd name="connsiteY266" fmla="*/ 6038910 h 6177597"/>
              <a:gd name="connsiteX267" fmla="*/ 527416 w 12191995"/>
              <a:gd name="connsiteY267" fmla="*/ 6035961 h 6177597"/>
              <a:gd name="connsiteX268" fmla="*/ 523990 w 12191995"/>
              <a:gd name="connsiteY268" fmla="*/ 6033657 h 6177597"/>
              <a:gd name="connsiteX269" fmla="*/ 519448 w 12191995"/>
              <a:gd name="connsiteY269" fmla="*/ 6031669 h 6177597"/>
              <a:gd name="connsiteX270" fmla="*/ 516057 w 12191995"/>
              <a:gd name="connsiteY270" fmla="*/ 6030297 h 6177597"/>
              <a:gd name="connsiteX271" fmla="*/ 513524 w 12191995"/>
              <a:gd name="connsiteY271" fmla="*/ 6028885 h 6177597"/>
              <a:gd name="connsiteX272" fmla="*/ 511942 w 12191995"/>
              <a:gd name="connsiteY272" fmla="*/ 6027102 h 6177597"/>
              <a:gd name="connsiteX273" fmla="*/ 511405 w 12191995"/>
              <a:gd name="connsiteY273" fmla="*/ 6024613 h 6177597"/>
              <a:gd name="connsiteX274" fmla="*/ 511942 w 12191995"/>
              <a:gd name="connsiteY274" fmla="*/ 6022439 h 6177597"/>
              <a:gd name="connsiteX275" fmla="*/ 513469 w 12191995"/>
              <a:gd name="connsiteY275" fmla="*/ 6020752 h 6177597"/>
              <a:gd name="connsiteX276" fmla="*/ 515836 w 12191995"/>
              <a:gd name="connsiteY276" fmla="*/ 6019655 h 6177597"/>
              <a:gd name="connsiteX277" fmla="*/ 518926 w 12191995"/>
              <a:gd name="connsiteY277" fmla="*/ 6019264 h 6177597"/>
              <a:gd name="connsiteX278" fmla="*/ 528613 w 12191995"/>
              <a:gd name="connsiteY278" fmla="*/ 6022014 h 6177597"/>
              <a:gd name="connsiteX279" fmla="*/ 528613 w 12191995"/>
              <a:gd name="connsiteY279" fmla="*/ 6015849 h 6177597"/>
              <a:gd name="connsiteX280" fmla="*/ 519744 w 12191995"/>
              <a:gd name="connsiteY280" fmla="*/ 6014142 h 6177597"/>
              <a:gd name="connsiteX281" fmla="*/ 382239 w 12191995"/>
              <a:gd name="connsiteY281" fmla="*/ 6014142 h 6177597"/>
              <a:gd name="connsiteX282" fmla="*/ 376818 w 12191995"/>
              <a:gd name="connsiteY282" fmla="*/ 6014848 h 6177597"/>
              <a:gd name="connsiteX283" fmla="*/ 372139 w 12191995"/>
              <a:gd name="connsiteY283" fmla="*/ 6016947 h 6177597"/>
              <a:gd name="connsiteX284" fmla="*/ 368857 w 12191995"/>
              <a:gd name="connsiteY284" fmla="*/ 6020403 h 6177597"/>
              <a:gd name="connsiteX285" fmla="*/ 367625 w 12191995"/>
              <a:gd name="connsiteY285" fmla="*/ 6025134 h 6177597"/>
              <a:gd name="connsiteX286" fmla="*/ 368279 w 12191995"/>
              <a:gd name="connsiteY286" fmla="*/ 6028960 h 6177597"/>
              <a:gd name="connsiteX287" fmla="*/ 370220 w 12191995"/>
              <a:gd name="connsiteY287" fmla="*/ 6031875 h 6177597"/>
              <a:gd name="connsiteX288" fmla="*/ 373425 w 12191995"/>
              <a:gd name="connsiteY288" fmla="*/ 6034178 h 6177597"/>
              <a:gd name="connsiteX289" fmla="*/ 377877 w 12191995"/>
              <a:gd name="connsiteY289" fmla="*/ 6036201 h 6177597"/>
              <a:gd name="connsiteX290" fmla="*/ 381283 w 12191995"/>
              <a:gd name="connsiteY290" fmla="*/ 6037559 h 6177597"/>
              <a:gd name="connsiteX291" fmla="*/ 384042 w 12191995"/>
              <a:gd name="connsiteY291" fmla="*/ 6039026 h 6177597"/>
              <a:gd name="connsiteX292" fmla="*/ 385906 w 12191995"/>
              <a:gd name="connsiteY292" fmla="*/ 6040898 h 6177597"/>
              <a:gd name="connsiteX293" fmla="*/ 386595 w 12191995"/>
              <a:gd name="connsiteY293" fmla="*/ 6043477 h 6177597"/>
              <a:gd name="connsiteX294" fmla="*/ 378545 w 12191995"/>
              <a:gd name="connsiteY294" fmla="*/ 6048825 h 6177597"/>
              <a:gd name="connsiteX295" fmla="*/ 367550 w 12191995"/>
              <a:gd name="connsiteY295" fmla="*/ 6045150 h 6177597"/>
              <a:gd name="connsiteX296" fmla="*/ 367550 w 12191995"/>
              <a:gd name="connsiteY296" fmla="*/ 6051685 h 6177597"/>
              <a:gd name="connsiteX297" fmla="*/ 377767 w 12191995"/>
              <a:gd name="connsiteY297" fmla="*/ 6053954 h 6177597"/>
              <a:gd name="connsiteX298" fmla="*/ 383464 w 12191995"/>
              <a:gd name="connsiteY298" fmla="*/ 6053282 h 6177597"/>
              <a:gd name="connsiteX299" fmla="*/ 388273 w 12191995"/>
              <a:gd name="connsiteY299" fmla="*/ 6051239 h 6177597"/>
              <a:gd name="connsiteX300" fmla="*/ 391609 w 12191995"/>
              <a:gd name="connsiteY300" fmla="*/ 6047783 h 6177597"/>
              <a:gd name="connsiteX301" fmla="*/ 392856 w 12191995"/>
              <a:gd name="connsiteY301" fmla="*/ 6042880 h 6177597"/>
              <a:gd name="connsiteX302" fmla="*/ 392091 w 12191995"/>
              <a:gd name="connsiteY302" fmla="*/ 6038910 h 6177597"/>
              <a:gd name="connsiteX303" fmla="*/ 389911 w 12191995"/>
              <a:gd name="connsiteY303" fmla="*/ 6035961 h 6177597"/>
              <a:gd name="connsiteX304" fmla="*/ 386484 w 12191995"/>
              <a:gd name="connsiteY304" fmla="*/ 6033657 h 6177597"/>
              <a:gd name="connsiteX305" fmla="*/ 381943 w 12191995"/>
              <a:gd name="connsiteY305" fmla="*/ 6031669 h 6177597"/>
              <a:gd name="connsiteX306" fmla="*/ 378552 w 12191995"/>
              <a:gd name="connsiteY306" fmla="*/ 6030297 h 6177597"/>
              <a:gd name="connsiteX307" fmla="*/ 376019 w 12191995"/>
              <a:gd name="connsiteY307" fmla="*/ 6028885 h 6177597"/>
              <a:gd name="connsiteX308" fmla="*/ 374437 w 12191995"/>
              <a:gd name="connsiteY308" fmla="*/ 6027102 h 6177597"/>
              <a:gd name="connsiteX309" fmla="*/ 373900 w 12191995"/>
              <a:gd name="connsiteY309" fmla="*/ 6024613 h 6177597"/>
              <a:gd name="connsiteX310" fmla="*/ 374437 w 12191995"/>
              <a:gd name="connsiteY310" fmla="*/ 6022439 h 6177597"/>
              <a:gd name="connsiteX311" fmla="*/ 375964 w 12191995"/>
              <a:gd name="connsiteY311" fmla="*/ 6020752 h 6177597"/>
              <a:gd name="connsiteX312" fmla="*/ 378331 w 12191995"/>
              <a:gd name="connsiteY312" fmla="*/ 6019655 h 6177597"/>
              <a:gd name="connsiteX313" fmla="*/ 381420 w 12191995"/>
              <a:gd name="connsiteY313" fmla="*/ 6019264 h 6177597"/>
              <a:gd name="connsiteX314" fmla="*/ 391108 w 12191995"/>
              <a:gd name="connsiteY314" fmla="*/ 6022014 h 6177597"/>
              <a:gd name="connsiteX315" fmla="*/ 391108 w 12191995"/>
              <a:gd name="connsiteY315" fmla="*/ 6015849 h 6177597"/>
              <a:gd name="connsiteX316" fmla="*/ 382239 w 12191995"/>
              <a:gd name="connsiteY316" fmla="*/ 6014142 h 6177597"/>
              <a:gd name="connsiteX317" fmla="*/ 1127168 w 12191995"/>
              <a:gd name="connsiteY317" fmla="*/ 6014135 h 6177597"/>
              <a:gd name="connsiteX318" fmla="*/ 1114205 w 12191995"/>
              <a:gd name="connsiteY318" fmla="*/ 6017701 h 6177597"/>
              <a:gd name="connsiteX319" fmla="*/ 1114205 w 12191995"/>
              <a:gd name="connsiteY319" fmla="*/ 6023941 h 6177597"/>
              <a:gd name="connsiteX320" fmla="*/ 1126651 w 12191995"/>
              <a:gd name="connsiteY320" fmla="*/ 6019264 h 6177597"/>
              <a:gd name="connsiteX321" fmla="*/ 1134515 w 12191995"/>
              <a:gd name="connsiteY321" fmla="*/ 6028953 h 6177597"/>
              <a:gd name="connsiteX322" fmla="*/ 1123081 w 12191995"/>
              <a:gd name="connsiteY322" fmla="*/ 6030551 h 6177597"/>
              <a:gd name="connsiteX323" fmla="*/ 1110490 w 12191995"/>
              <a:gd name="connsiteY323" fmla="*/ 6042955 h 6177597"/>
              <a:gd name="connsiteX324" fmla="*/ 1113710 w 12191995"/>
              <a:gd name="connsiteY324" fmla="*/ 6050937 h 6177597"/>
              <a:gd name="connsiteX325" fmla="*/ 1122634 w 12191995"/>
              <a:gd name="connsiteY325" fmla="*/ 6053947 h 6177597"/>
              <a:gd name="connsiteX326" fmla="*/ 1134371 w 12191995"/>
              <a:gd name="connsiteY326" fmla="*/ 6047118 h 6177597"/>
              <a:gd name="connsiteX327" fmla="*/ 1134522 w 12191995"/>
              <a:gd name="connsiteY327" fmla="*/ 6047118 h 6177597"/>
              <a:gd name="connsiteX328" fmla="*/ 1134522 w 12191995"/>
              <a:gd name="connsiteY328" fmla="*/ 6053056 h 6177597"/>
              <a:gd name="connsiteX329" fmla="*/ 1140618 w 12191995"/>
              <a:gd name="connsiteY329" fmla="*/ 6053056 h 6177597"/>
              <a:gd name="connsiteX330" fmla="*/ 1140618 w 12191995"/>
              <a:gd name="connsiteY330" fmla="*/ 6028322 h 6177597"/>
              <a:gd name="connsiteX331" fmla="*/ 1127168 w 12191995"/>
              <a:gd name="connsiteY331" fmla="*/ 6014135 h 6177597"/>
              <a:gd name="connsiteX332" fmla="*/ 217997 w 12191995"/>
              <a:gd name="connsiteY332" fmla="*/ 6009466 h 6177597"/>
              <a:gd name="connsiteX333" fmla="*/ 205104 w 12191995"/>
              <a:gd name="connsiteY333" fmla="*/ 6014293 h 6177597"/>
              <a:gd name="connsiteX334" fmla="*/ 200150 w 12191995"/>
              <a:gd name="connsiteY334" fmla="*/ 6027212 h 6177597"/>
              <a:gd name="connsiteX335" fmla="*/ 204994 w 12191995"/>
              <a:gd name="connsiteY335" fmla="*/ 6038835 h 6177597"/>
              <a:gd name="connsiteX336" fmla="*/ 216993 w 12191995"/>
              <a:gd name="connsiteY336" fmla="*/ 6043477 h 6177597"/>
              <a:gd name="connsiteX337" fmla="*/ 226233 w 12191995"/>
              <a:gd name="connsiteY337" fmla="*/ 6040912 h 6177597"/>
              <a:gd name="connsiteX338" fmla="*/ 226233 w 12191995"/>
              <a:gd name="connsiteY338" fmla="*/ 6035852 h 6177597"/>
              <a:gd name="connsiteX339" fmla="*/ 217812 w 12191995"/>
              <a:gd name="connsiteY339" fmla="*/ 6038746 h 6177597"/>
              <a:gd name="connsiteX340" fmla="*/ 208964 w 12191995"/>
              <a:gd name="connsiteY340" fmla="*/ 6035440 h 6177597"/>
              <a:gd name="connsiteX341" fmla="*/ 205482 w 12191995"/>
              <a:gd name="connsiteY341" fmla="*/ 6026643 h 6177597"/>
              <a:gd name="connsiteX342" fmla="*/ 208888 w 12191995"/>
              <a:gd name="connsiteY342" fmla="*/ 6017660 h 6177597"/>
              <a:gd name="connsiteX343" fmla="*/ 217550 w 12191995"/>
              <a:gd name="connsiteY343" fmla="*/ 6014321 h 6177597"/>
              <a:gd name="connsiteX344" fmla="*/ 226081 w 12191995"/>
              <a:gd name="connsiteY344" fmla="*/ 6016995 h 6177597"/>
              <a:gd name="connsiteX345" fmla="*/ 226081 w 12191995"/>
              <a:gd name="connsiteY345" fmla="*/ 6011434 h 6177597"/>
              <a:gd name="connsiteX346" fmla="*/ 217997 w 12191995"/>
              <a:gd name="connsiteY346" fmla="*/ 6009466 h 6177597"/>
              <a:gd name="connsiteX347" fmla="*/ 1159614 w 12191995"/>
              <a:gd name="connsiteY347" fmla="*/ 6003849 h 6177597"/>
              <a:gd name="connsiteX348" fmla="*/ 1153504 w 12191995"/>
              <a:gd name="connsiteY348" fmla="*/ 6005817 h 6177597"/>
              <a:gd name="connsiteX349" fmla="*/ 1153504 w 12191995"/>
              <a:gd name="connsiteY349" fmla="*/ 6015102 h 6177597"/>
              <a:gd name="connsiteX350" fmla="*/ 1146948 w 12191995"/>
              <a:gd name="connsiteY350" fmla="*/ 6015102 h 6177597"/>
              <a:gd name="connsiteX351" fmla="*/ 1146948 w 12191995"/>
              <a:gd name="connsiteY351" fmla="*/ 6020299 h 6177597"/>
              <a:gd name="connsiteX352" fmla="*/ 1153504 w 12191995"/>
              <a:gd name="connsiteY352" fmla="*/ 6020299 h 6177597"/>
              <a:gd name="connsiteX353" fmla="*/ 1153504 w 12191995"/>
              <a:gd name="connsiteY353" fmla="*/ 6042804 h 6177597"/>
              <a:gd name="connsiteX354" fmla="*/ 1163529 w 12191995"/>
              <a:gd name="connsiteY354" fmla="*/ 6053940 h 6177597"/>
              <a:gd name="connsiteX355" fmla="*/ 1169232 w 12191995"/>
              <a:gd name="connsiteY355" fmla="*/ 6052754 h 6177597"/>
              <a:gd name="connsiteX356" fmla="*/ 1169232 w 12191995"/>
              <a:gd name="connsiteY356" fmla="*/ 6047556 h 6177597"/>
              <a:gd name="connsiteX357" fmla="*/ 1165242 w 12191995"/>
              <a:gd name="connsiteY357" fmla="*/ 6048818 h 6177597"/>
              <a:gd name="connsiteX358" fmla="*/ 1160921 w 12191995"/>
              <a:gd name="connsiteY358" fmla="*/ 6047186 h 6177597"/>
              <a:gd name="connsiteX359" fmla="*/ 1159614 w 12191995"/>
              <a:gd name="connsiteY359" fmla="*/ 6041728 h 6177597"/>
              <a:gd name="connsiteX360" fmla="*/ 1159614 w 12191995"/>
              <a:gd name="connsiteY360" fmla="*/ 6020299 h 6177597"/>
              <a:gd name="connsiteX361" fmla="*/ 1169225 w 12191995"/>
              <a:gd name="connsiteY361" fmla="*/ 6020299 h 6177597"/>
              <a:gd name="connsiteX362" fmla="*/ 1169225 w 12191995"/>
              <a:gd name="connsiteY362" fmla="*/ 6015102 h 6177597"/>
              <a:gd name="connsiteX363" fmla="*/ 1159614 w 12191995"/>
              <a:gd name="connsiteY363" fmla="*/ 6015102 h 6177597"/>
              <a:gd name="connsiteX364" fmla="*/ 761187 w 12191995"/>
              <a:gd name="connsiteY364" fmla="*/ 6003849 h 6177597"/>
              <a:gd name="connsiteX365" fmla="*/ 755077 w 12191995"/>
              <a:gd name="connsiteY365" fmla="*/ 6005817 h 6177597"/>
              <a:gd name="connsiteX366" fmla="*/ 755077 w 12191995"/>
              <a:gd name="connsiteY366" fmla="*/ 6015102 h 6177597"/>
              <a:gd name="connsiteX367" fmla="*/ 748521 w 12191995"/>
              <a:gd name="connsiteY367" fmla="*/ 6015102 h 6177597"/>
              <a:gd name="connsiteX368" fmla="*/ 748521 w 12191995"/>
              <a:gd name="connsiteY368" fmla="*/ 6020299 h 6177597"/>
              <a:gd name="connsiteX369" fmla="*/ 755077 w 12191995"/>
              <a:gd name="connsiteY369" fmla="*/ 6020299 h 6177597"/>
              <a:gd name="connsiteX370" fmla="*/ 755077 w 12191995"/>
              <a:gd name="connsiteY370" fmla="*/ 6042804 h 6177597"/>
              <a:gd name="connsiteX371" fmla="*/ 765102 w 12191995"/>
              <a:gd name="connsiteY371" fmla="*/ 6053940 h 6177597"/>
              <a:gd name="connsiteX372" fmla="*/ 770805 w 12191995"/>
              <a:gd name="connsiteY372" fmla="*/ 6052754 h 6177597"/>
              <a:gd name="connsiteX373" fmla="*/ 770805 w 12191995"/>
              <a:gd name="connsiteY373" fmla="*/ 6047556 h 6177597"/>
              <a:gd name="connsiteX374" fmla="*/ 766814 w 12191995"/>
              <a:gd name="connsiteY374" fmla="*/ 6048818 h 6177597"/>
              <a:gd name="connsiteX375" fmla="*/ 762494 w 12191995"/>
              <a:gd name="connsiteY375" fmla="*/ 6047186 h 6177597"/>
              <a:gd name="connsiteX376" fmla="*/ 761187 w 12191995"/>
              <a:gd name="connsiteY376" fmla="*/ 6041728 h 6177597"/>
              <a:gd name="connsiteX377" fmla="*/ 761187 w 12191995"/>
              <a:gd name="connsiteY377" fmla="*/ 6020299 h 6177597"/>
              <a:gd name="connsiteX378" fmla="*/ 770798 w 12191995"/>
              <a:gd name="connsiteY378" fmla="*/ 6020299 h 6177597"/>
              <a:gd name="connsiteX379" fmla="*/ 770798 w 12191995"/>
              <a:gd name="connsiteY379" fmla="*/ 6015102 h 6177597"/>
              <a:gd name="connsiteX380" fmla="*/ 761187 w 12191995"/>
              <a:gd name="connsiteY380" fmla="*/ 6015102 h 6177597"/>
              <a:gd name="connsiteX381" fmla="*/ 352007 w 12191995"/>
              <a:gd name="connsiteY381" fmla="*/ 6003849 h 6177597"/>
              <a:gd name="connsiteX382" fmla="*/ 345898 w 12191995"/>
              <a:gd name="connsiteY382" fmla="*/ 6005817 h 6177597"/>
              <a:gd name="connsiteX383" fmla="*/ 345898 w 12191995"/>
              <a:gd name="connsiteY383" fmla="*/ 6015102 h 6177597"/>
              <a:gd name="connsiteX384" fmla="*/ 339341 w 12191995"/>
              <a:gd name="connsiteY384" fmla="*/ 6015102 h 6177597"/>
              <a:gd name="connsiteX385" fmla="*/ 339341 w 12191995"/>
              <a:gd name="connsiteY385" fmla="*/ 6020299 h 6177597"/>
              <a:gd name="connsiteX386" fmla="*/ 345898 w 12191995"/>
              <a:gd name="connsiteY386" fmla="*/ 6020299 h 6177597"/>
              <a:gd name="connsiteX387" fmla="*/ 345898 w 12191995"/>
              <a:gd name="connsiteY387" fmla="*/ 6042804 h 6177597"/>
              <a:gd name="connsiteX388" fmla="*/ 355922 w 12191995"/>
              <a:gd name="connsiteY388" fmla="*/ 6053940 h 6177597"/>
              <a:gd name="connsiteX389" fmla="*/ 361625 w 12191995"/>
              <a:gd name="connsiteY389" fmla="*/ 6052754 h 6177597"/>
              <a:gd name="connsiteX390" fmla="*/ 361625 w 12191995"/>
              <a:gd name="connsiteY390" fmla="*/ 6047556 h 6177597"/>
              <a:gd name="connsiteX391" fmla="*/ 357635 w 12191995"/>
              <a:gd name="connsiteY391" fmla="*/ 6048818 h 6177597"/>
              <a:gd name="connsiteX392" fmla="*/ 353314 w 12191995"/>
              <a:gd name="connsiteY392" fmla="*/ 6047186 h 6177597"/>
              <a:gd name="connsiteX393" fmla="*/ 352007 w 12191995"/>
              <a:gd name="connsiteY393" fmla="*/ 6041728 h 6177597"/>
              <a:gd name="connsiteX394" fmla="*/ 352007 w 12191995"/>
              <a:gd name="connsiteY394" fmla="*/ 6020299 h 6177597"/>
              <a:gd name="connsiteX395" fmla="*/ 361618 w 12191995"/>
              <a:gd name="connsiteY395" fmla="*/ 6020299 h 6177597"/>
              <a:gd name="connsiteX396" fmla="*/ 361618 w 12191995"/>
              <a:gd name="connsiteY396" fmla="*/ 6015102 h 6177597"/>
              <a:gd name="connsiteX397" fmla="*/ 352007 w 12191995"/>
              <a:gd name="connsiteY397" fmla="*/ 6015102 h 6177597"/>
              <a:gd name="connsiteX398" fmla="*/ 216133 w 12191995"/>
              <a:gd name="connsiteY398" fmla="*/ 6001923 h 6177597"/>
              <a:gd name="connsiteX399" fmla="*/ 233546 w 12191995"/>
              <a:gd name="connsiteY399" fmla="*/ 6009130 h 6177597"/>
              <a:gd name="connsiteX400" fmla="*/ 240757 w 12191995"/>
              <a:gd name="connsiteY400" fmla="*/ 6026506 h 6177597"/>
              <a:gd name="connsiteX401" fmla="*/ 233546 w 12191995"/>
              <a:gd name="connsiteY401" fmla="*/ 6043868 h 6177597"/>
              <a:gd name="connsiteX402" fmla="*/ 216133 w 12191995"/>
              <a:gd name="connsiteY402" fmla="*/ 6051054 h 6177597"/>
              <a:gd name="connsiteX403" fmla="*/ 198698 w 12191995"/>
              <a:gd name="connsiteY403" fmla="*/ 6043868 h 6177597"/>
              <a:gd name="connsiteX404" fmla="*/ 191474 w 12191995"/>
              <a:gd name="connsiteY404" fmla="*/ 6026506 h 6177597"/>
              <a:gd name="connsiteX405" fmla="*/ 198698 w 12191995"/>
              <a:gd name="connsiteY405" fmla="*/ 6009130 h 6177597"/>
              <a:gd name="connsiteX406" fmla="*/ 216133 w 12191995"/>
              <a:gd name="connsiteY406" fmla="*/ 6001923 h 6177597"/>
              <a:gd name="connsiteX407" fmla="*/ 622484 w 12191995"/>
              <a:gd name="connsiteY407" fmla="*/ 5999879 h 6177597"/>
              <a:gd name="connsiteX408" fmla="*/ 622484 w 12191995"/>
              <a:gd name="connsiteY408" fmla="*/ 6053125 h 6177597"/>
              <a:gd name="connsiteX409" fmla="*/ 650796 w 12191995"/>
              <a:gd name="connsiteY409" fmla="*/ 6053125 h 6177597"/>
              <a:gd name="connsiteX410" fmla="*/ 650803 w 12191995"/>
              <a:gd name="connsiteY410" fmla="*/ 6053125 h 6177597"/>
              <a:gd name="connsiteX411" fmla="*/ 650803 w 12191995"/>
              <a:gd name="connsiteY411" fmla="*/ 6047481 h 6177597"/>
              <a:gd name="connsiteX412" fmla="*/ 628745 w 12191995"/>
              <a:gd name="connsiteY412" fmla="*/ 6047481 h 6177597"/>
              <a:gd name="connsiteX413" fmla="*/ 628745 w 12191995"/>
              <a:gd name="connsiteY413" fmla="*/ 6028843 h 6177597"/>
              <a:gd name="connsiteX414" fmla="*/ 648044 w 12191995"/>
              <a:gd name="connsiteY414" fmla="*/ 6028843 h 6177597"/>
              <a:gd name="connsiteX415" fmla="*/ 648044 w 12191995"/>
              <a:gd name="connsiteY415" fmla="*/ 6023234 h 6177597"/>
              <a:gd name="connsiteX416" fmla="*/ 628745 w 12191995"/>
              <a:gd name="connsiteY416" fmla="*/ 6023234 h 6177597"/>
              <a:gd name="connsiteX417" fmla="*/ 628745 w 12191995"/>
              <a:gd name="connsiteY417" fmla="*/ 6005522 h 6177597"/>
              <a:gd name="connsiteX418" fmla="*/ 649606 w 12191995"/>
              <a:gd name="connsiteY418" fmla="*/ 6005522 h 6177597"/>
              <a:gd name="connsiteX419" fmla="*/ 649606 w 12191995"/>
              <a:gd name="connsiteY419" fmla="*/ 5999879 h 6177597"/>
              <a:gd name="connsiteX420" fmla="*/ 257757 w 12191995"/>
              <a:gd name="connsiteY420" fmla="*/ 5999879 h 6177597"/>
              <a:gd name="connsiteX421" fmla="*/ 257757 w 12191995"/>
              <a:gd name="connsiteY421" fmla="*/ 6053125 h 6177597"/>
              <a:gd name="connsiteX422" fmla="*/ 263791 w 12191995"/>
              <a:gd name="connsiteY422" fmla="*/ 6053125 h 6177597"/>
              <a:gd name="connsiteX423" fmla="*/ 263791 w 12191995"/>
              <a:gd name="connsiteY423" fmla="*/ 6017481 h 6177597"/>
              <a:gd name="connsiteX424" fmla="*/ 263495 w 12191995"/>
              <a:gd name="connsiteY424" fmla="*/ 6007045 h 6177597"/>
              <a:gd name="connsiteX425" fmla="*/ 263647 w 12191995"/>
              <a:gd name="connsiteY425" fmla="*/ 6007045 h 6177597"/>
              <a:gd name="connsiteX426" fmla="*/ 265249 w 12191995"/>
              <a:gd name="connsiteY426" fmla="*/ 6012503 h 6177597"/>
              <a:gd name="connsiteX427" fmla="*/ 283468 w 12191995"/>
              <a:gd name="connsiteY427" fmla="*/ 6053125 h 6177597"/>
              <a:gd name="connsiteX428" fmla="*/ 286523 w 12191995"/>
              <a:gd name="connsiteY428" fmla="*/ 6053125 h 6177597"/>
              <a:gd name="connsiteX429" fmla="*/ 304776 w 12191995"/>
              <a:gd name="connsiteY429" fmla="*/ 6012208 h 6177597"/>
              <a:gd name="connsiteX430" fmla="*/ 306379 w 12191995"/>
              <a:gd name="connsiteY430" fmla="*/ 6007045 h 6177597"/>
              <a:gd name="connsiteX431" fmla="*/ 306530 w 12191995"/>
              <a:gd name="connsiteY431" fmla="*/ 6007045 h 6177597"/>
              <a:gd name="connsiteX432" fmla="*/ 306007 w 12191995"/>
              <a:gd name="connsiteY432" fmla="*/ 6017406 h 6177597"/>
              <a:gd name="connsiteX433" fmla="*/ 306007 w 12191995"/>
              <a:gd name="connsiteY433" fmla="*/ 6053125 h 6177597"/>
              <a:gd name="connsiteX434" fmla="*/ 312227 w 12191995"/>
              <a:gd name="connsiteY434" fmla="*/ 6053125 h 6177597"/>
              <a:gd name="connsiteX435" fmla="*/ 312227 w 12191995"/>
              <a:gd name="connsiteY435" fmla="*/ 5999879 h 6177597"/>
              <a:gd name="connsiteX436" fmla="*/ 304404 w 12191995"/>
              <a:gd name="connsiteY436" fmla="*/ 5999879 h 6177597"/>
              <a:gd name="connsiteX437" fmla="*/ 287679 w 12191995"/>
              <a:gd name="connsiteY437" fmla="*/ 6036859 h 6177597"/>
              <a:gd name="connsiteX438" fmla="*/ 285106 w 12191995"/>
              <a:gd name="connsiteY438" fmla="*/ 6043394 h 6177597"/>
              <a:gd name="connsiteX439" fmla="*/ 284879 w 12191995"/>
              <a:gd name="connsiteY439" fmla="*/ 6043394 h 6177597"/>
              <a:gd name="connsiteX440" fmla="*/ 282423 w 12191995"/>
              <a:gd name="connsiteY440" fmla="*/ 6037010 h 6177597"/>
              <a:gd name="connsiteX441" fmla="*/ 266027 w 12191995"/>
              <a:gd name="connsiteY441" fmla="*/ 5999879 h 6177597"/>
              <a:gd name="connsiteX442" fmla="*/ 905739 w 12191995"/>
              <a:gd name="connsiteY442" fmla="*/ 5998981 h 6177597"/>
              <a:gd name="connsiteX443" fmla="*/ 886179 w 12191995"/>
              <a:gd name="connsiteY443" fmla="*/ 6006853 h 6177597"/>
              <a:gd name="connsiteX444" fmla="*/ 878466 w 12191995"/>
              <a:gd name="connsiteY444" fmla="*/ 6027500 h 6177597"/>
              <a:gd name="connsiteX445" fmla="*/ 885319 w 12191995"/>
              <a:gd name="connsiteY445" fmla="*/ 6046700 h 6177597"/>
              <a:gd name="connsiteX446" fmla="*/ 903572 w 12191995"/>
              <a:gd name="connsiteY446" fmla="*/ 6054016 h 6177597"/>
              <a:gd name="connsiteX447" fmla="*/ 918322 w 12191995"/>
              <a:gd name="connsiteY447" fmla="*/ 6050896 h 6177597"/>
              <a:gd name="connsiteX448" fmla="*/ 918329 w 12191995"/>
              <a:gd name="connsiteY448" fmla="*/ 6050896 h 6177597"/>
              <a:gd name="connsiteX449" fmla="*/ 918329 w 12191995"/>
              <a:gd name="connsiteY449" fmla="*/ 6044835 h 6177597"/>
              <a:gd name="connsiteX450" fmla="*/ 904397 w 12191995"/>
              <a:gd name="connsiteY450" fmla="*/ 6048400 h 6177597"/>
              <a:gd name="connsiteX451" fmla="*/ 890369 w 12191995"/>
              <a:gd name="connsiteY451" fmla="*/ 6042627 h 6177597"/>
              <a:gd name="connsiteX452" fmla="*/ 885023 w 12191995"/>
              <a:gd name="connsiteY452" fmla="*/ 6027123 h 6177597"/>
              <a:gd name="connsiteX453" fmla="*/ 890740 w 12191995"/>
              <a:gd name="connsiteY453" fmla="*/ 6010748 h 6177597"/>
              <a:gd name="connsiteX454" fmla="*/ 905663 w 12191995"/>
              <a:gd name="connsiteY454" fmla="*/ 6004624 h 6177597"/>
              <a:gd name="connsiteX455" fmla="*/ 918329 w 12191995"/>
              <a:gd name="connsiteY455" fmla="*/ 6007820 h 6177597"/>
              <a:gd name="connsiteX456" fmla="*/ 918329 w 12191995"/>
              <a:gd name="connsiteY456" fmla="*/ 6001175 h 6177597"/>
              <a:gd name="connsiteX457" fmla="*/ 905739 w 12191995"/>
              <a:gd name="connsiteY457" fmla="*/ 5998981 h 6177597"/>
              <a:gd name="connsiteX458" fmla="*/ 216140 w 12191995"/>
              <a:gd name="connsiteY458" fmla="*/ 5998652 h 6177597"/>
              <a:gd name="connsiteX459" fmla="*/ 196373 w 12191995"/>
              <a:gd name="connsiteY459" fmla="*/ 6006805 h 6177597"/>
              <a:gd name="connsiteX460" fmla="*/ 188192 w 12191995"/>
              <a:gd name="connsiteY460" fmla="*/ 6026506 h 6177597"/>
              <a:gd name="connsiteX461" fmla="*/ 196366 w 12191995"/>
              <a:gd name="connsiteY461" fmla="*/ 6046199 h 6177597"/>
              <a:gd name="connsiteX462" fmla="*/ 216133 w 12191995"/>
              <a:gd name="connsiteY462" fmla="*/ 6054352 h 6177597"/>
              <a:gd name="connsiteX463" fmla="*/ 235865 w 12191995"/>
              <a:gd name="connsiteY463" fmla="*/ 6046206 h 6177597"/>
              <a:gd name="connsiteX464" fmla="*/ 244045 w 12191995"/>
              <a:gd name="connsiteY464" fmla="*/ 6026506 h 6177597"/>
              <a:gd name="connsiteX465" fmla="*/ 235865 w 12191995"/>
              <a:gd name="connsiteY465" fmla="*/ 6006805 h 6177597"/>
              <a:gd name="connsiteX466" fmla="*/ 216140 w 12191995"/>
              <a:gd name="connsiteY466" fmla="*/ 5998652 h 6177597"/>
              <a:gd name="connsiteX467" fmla="*/ 1180591 w 12191995"/>
              <a:gd name="connsiteY467" fmla="*/ 5997541 h 6177597"/>
              <a:gd name="connsiteX468" fmla="*/ 1177797 w 12191995"/>
              <a:gd name="connsiteY468" fmla="*/ 5998672 h 6177597"/>
              <a:gd name="connsiteX469" fmla="*/ 1176641 w 12191995"/>
              <a:gd name="connsiteY469" fmla="*/ 6001511 h 6177597"/>
              <a:gd name="connsiteX470" fmla="*/ 1177797 w 12191995"/>
              <a:gd name="connsiteY470" fmla="*/ 6004336 h 6177597"/>
              <a:gd name="connsiteX471" fmla="*/ 1180591 w 12191995"/>
              <a:gd name="connsiteY471" fmla="*/ 6005447 h 6177597"/>
              <a:gd name="connsiteX472" fmla="*/ 1183440 w 12191995"/>
              <a:gd name="connsiteY472" fmla="*/ 6004295 h 6177597"/>
              <a:gd name="connsiteX473" fmla="*/ 1184616 w 12191995"/>
              <a:gd name="connsiteY473" fmla="*/ 6001511 h 6177597"/>
              <a:gd name="connsiteX474" fmla="*/ 1183440 w 12191995"/>
              <a:gd name="connsiteY474" fmla="*/ 5998672 h 6177597"/>
              <a:gd name="connsiteX475" fmla="*/ 1180591 w 12191995"/>
              <a:gd name="connsiteY475" fmla="*/ 5997541 h 6177597"/>
              <a:gd name="connsiteX476" fmla="*/ 808165 w 12191995"/>
              <a:gd name="connsiteY476" fmla="*/ 5997541 h 6177597"/>
              <a:gd name="connsiteX477" fmla="*/ 805371 w 12191995"/>
              <a:gd name="connsiteY477" fmla="*/ 5998672 h 6177597"/>
              <a:gd name="connsiteX478" fmla="*/ 804215 w 12191995"/>
              <a:gd name="connsiteY478" fmla="*/ 6001511 h 6177597"/>
              <a:gd name="connsiteX479" fmla="*/ 805371 w 12191995"/>
              <a:gd name="connsiteY479" fmla="*/ 6004336 h 6177597"/>
              <a:gd name="connsiteX480" fmla="*/ 808165 w 12191995"/>
              <a:gd name="connsiteY480" fmla="*/ 6005447 h 6177597"/>
              <a:gd name="connsiteX481" fmla="*/ 811013 w 12191995"/>
              <a:gd name="connsiteY481" fmla="*/ 6004295 h 6177597"/>
              <a:gd name="connsiteX482" fmla="*/ 812189 w 12191995"/>
              <a:gd name="connsiteY482" fmla="*/ 6001511 h 6177597"/>
              <a:gd name="connsiteX483" fmla="*/ 811013 w 12191995"/>
              <a:gd name="connsiteY483" fmla="*/ 5998672 h 6177597"/>
              <a:gd name="connsiteX484" fmla="*/ 808165 w 12191995"/>
              <a:gd name="connsiteY484" fmla="*/ 5997541 h 6177597"/>
              <a:gd name="connsiteX485" fmla="*/ 585360 w 12191995"/>
              <a:gd name="connsiteY485" fmla="*/ 5997541 h 6177597"/>
              <a:gd name="connsiteX486" fmla="*/ 582566 w 12191995"/>
              <a:gd name="connsiteY486" fmla="*/ 5998672 h 6177597"/>
              <a:gd name="connsiteX487" fmla="*/ 581410 w 12191995"/>
              <a:gd name="connsiteY487" fmla="*/ 6001511 h 6177597"/>
              <a:gd name="connsiteX488" fmla="*/ 582566 w 12191995"/>
              <a:gd name="connsiteY488" fmla="*/ 6004336 h 6177597"/>
              <a:gd name="connsiteX489" fmla="*/ 585360 w 12191995"/>
              <a:gd name="connsiteY489" fmla="*/ 6005447 h 6177597"/>
              <a:gd name="connsiteX490" fmla="*/ 588209 w 12191995"/>
              <a:gd name="connsiteY490" fmla="*/ 6004295 h 6177597"/>
              <a:gd name="connsiteX491" fmla="*/ 589384 w 12191995"/>
              <a:gd name="connsiteY491" fmla="*/ 6001511 h 6177597"/>
              <a:gd name="connsiteX492" fmla="*/ 588209 w 12191995"/>
              <a:gd name="connsiteY492" fmla="*/ 5998672 h 6177597"/>
              <a:gd name="connsiteX493" fmla="*/ 585360 w 12191995"/>
              <a:gd name="connsiteY493" fmla="*/ 5997541 h 6177597"/>
              <a:gd name="connsiteX494" fmla="*/ 492169 w 12191995"/>
              <a:gd name="connsiteY494" fmla="*/ 5997541 h 6177597"/>
              <a:gd name="connsiteX495" fmla="*/ 489376 w 12191995"/>
              <a:gd name="connsiteY495" fmla="*/ 5998672 h 6177597"/>
              <a:gd name="connsiteX496" fmla="*/ 488220 w 12191995"/>
              <a:gd name="connsiteY496" fmla="*/ 6001511 h 6177597"/>
              <a:gd name="connsiteX497" fmla="*/ 489376 w 12191995"/>
              <a:gd name="connsiteY497" fmla="*/ 6004336 h 6177597"/>
              <a:gd name="connsiteX498" fmla="*/ 492169 w 12191995"/>
              <a:gd name="connsiteY498" fmla="*/ 6005447 h 6177597"/>
              <a:gd name="connsiteX499" fmla="*/ 495018 w 12191995"/>
              <a:gd name="connsiteY499" fmla="*/ 6004295 h 6177597"/>
              <a:gd name="connsiteX500" fmla="*/ 496194 w 12191995"/>
              <a:gd name="connsiteY500" fmla="*/ 6001511 h 6177597"/>
              <a:gd name="connsiteX501" fmla="*/ 495018 w 12191995"/>
              <a:gd name="connsiteY501" fmla="*/ 5998672 h 6177597"/>
              <a:gd name="connsiteX502" fmla="*/ 492169 w 12191995"/>
              <a:gd name="connsiteY502" fmla="*/ 5997541 h 6177597"/>
              <a:gd name="connsiteX503" fmla="*/ 328732 w 12191995"/>
              <a:gd name="connsiteY503" fmla="*/ 5997541 h 6177597"/>
              <a:gd name="connsiteX504" fmla="*/ 325939 w 12191995"/>
              <a:gd name="connsiteY504" fmla="*/ 5998672 h 6177597"/>
              <a:gd name="connsiteX505" fmla="*/ 324783 w 12191995"/>
              <a:gd name="connsiteY505" fmla="*/ 6001511 h 6177597"/>
              <a:gd name="connsiteX506" fmla="*/ 325939 w 12191995"/>
              <a:gd name="connsiteY506" fmla="*/ 6004336 h 6177597"/>
              <a:gd name="connsiteX507" fmla="*/ 328732 w 12191995"/>
              <a:gd name="connsiteY507" fmla="*/ 6005447 h 6177597"/>
              <a:gd name="connsiteX508" fmla="*/ 331581 w 12191995"/>
              <a:gd name="connsiteY508" fmla="*/ 6004295 h 6177597"/>
              <a:gd name="connsiteX509" fmla="*/ 332757 w 12191995"/>
              <a:gd name="connsiteY509" fmla="*/ 6001511 h 6177597"/>
              <a:gd name="connsiteX510" fmla="*/ 331581 w 12191995"/>
              <a:gd name="connsiteY510" fmla="*/ 5998672 h 6177597"/>
              <a:gd name="connsiteX511" fmla="*/ 328732 w 12191995"/>
              <a:gd name="connsiteY511" fmla="*/ 5997541 h 6177597"/>
              <a:gd name="connsiteX512" fmla="*/ 659877 w 12191995"/>
              <a:gd name="connsiteY512" fmla="*/ 5996835 h 6177597"/>
              <a:gd name="connsiteX513" fmla="*/ 659877 w 12191995"/>
              <a:gd name="connsiteY513" fmla="*/ 6053125 h 6177597"/>
              <a:gd name="connsiteX514" fmla="*/ 665986 w 12191995"/>
              <a:gd name="connsiteY514" fmla="*/ 6053125 h 6177597"/>
              <a:gd name="connsiteX515" fmla="*/ 665986 w 12191995"/>
              <a:gd name="connsiteY515" fmla="*/ 5996835 h 6177597"/>
              <a:gd name="connsiteX516" fmla="*/ 539429 w 12191995"/>
              <a:gd name="connsiteY516" fmla="*/ 5996835 h 6177597"/>
              <a:gd name="connsiteX517" fmla="*/ 539429 w 12191995"/>
              <a:gd name="connsiteY517" fmla="*/ 6053125 h 6177597"/>
              <a:gd name="connsiteX518" fmla="*/ 545538 w 12191995"/>
              <a:gd name="connsiteY518" fmla="*/ 6053125 h 6177597"/>
              <a:gd name="connsiteX519" fmla="*/ 545538 w 12191995"/>
              <a:gd name="connsiteY519" fmla="*/ 6031587 h 6177597"/>
              <a:gd name="connsiteX520" fmla="*/ 548593 w 12191995"/>
              <a:gd name="connsiteY520" fmla="*/ 6022769 h 6177597"/>
              <a:gd name="connsiteX521" fmla="*/ 556120 w 12191995"/>
              <a:gd name="connsiteY521" fmla="*/ 6019333 h 6177597"/>
              <a:gd name="connsiteX522" fmla="*/ 564988 w 12191995"/>
              <a:gd name="connsiteY522" fmla="*/ 6031217 h 6177597"/>
              <a:gd name="connsiteX523" fmla="*/ 564988 w 12191995"/>
              <a:gd name="connsiteY523" fmla="*/ 6053125 h 6177597"/>
              <a:gd name="connsiteX524" fmla="*/ 571098 w 12191995"/>
              <a:gd name="connsiteY524" fmla="*/ 6053125 h 6177597"/>
              <a:gd name="connsiteX525" fmla="*/ 571105 w 12191995"/>
              <a:gd name="connsiteY525" fmla="*/ 6053125 h 6177597"/>
              <a:gd name="connsiteX526" fmla="*/ 571105 w 12191995"/>
              <a:gd name="connsiteY526" fmla="*/ 6029694 h 6177597"/>
              <a:gd name="connsiteX527" fmla="*/ 558212 w 12191995"/>
              <a:gd name="connsiteY527" fmla="*/ 6014211 h 6177597"/>
              <a:gd name="connsiteX528" fmla="*/ 545690 w 12191995"/>
              <a:gd name="connsiteY528" fmla="*/ 6021418 h 6177597"/>
              <a:gd name="connsiteX529" fmla="*/ 545538 w 12191995"/>
              <a:gd name="connsiteY529" fmla="*/ 6021418 h 6177597"/>
              <a:gd name="connsiteX530" fmla="*/ 545538 w 12191995"/>
              <a:gd name="connsiteY530" fmla="*/ 5996835 h 6177597"/>
              <a:gd name="connsiteX531" fmla="*/ 444716 w 12191995"/>
              <a:gd name="connsiteY531" fmla="*/ 5996835 h 6177597"/>
              <a:gd name="connsiteX532" fmla="*/ 444716 w 12191995"/>
              <a:gd name="connsiteY532" fmla="*/ 6053125 h 6177597"/>
              <a:gd name="connsiteX533" fmla="*/ 450826 w 12191995"/>
              <a:gd name="connsiteY533" fmla="*/ 6053125 h 6177597"/>
              <a:gd name="connsiteX534" fmla="*/ 450826 w 12191995"/>
              <a:gd name="connsiteY534" fmla="*/ 6047633 h 6177597"/>
              <a:gd name="connsiteX535" fmla="*/ 450977 w 12191995"/>
              <a:gd name="connsiteY535" fmla="*/ 6047633 h 6177597"/>
              <a:gd name="connsiteX536" fmla="*/ 462412 w 12191995"/>
              <a:gd name="connsiteY536" fmla="*/ 6054016 h 6177597"/>
              <a:gd name="connsiteX537" fmla="*/ 475154 w 12191995"/>
              <a:gd name="connsiteY537" fmla="*/ 6048277 h 6177597"/>
              <a:gd name="connsiteX538" fmla="*/ 479811 w 12191995"/>
              <a:gd name="connsiteY538" fmla="*/ 6032999 h 6177597"/>
              <a:gd name="connsiteX539" fmla="*/ 475656 w 12191995"/>
              <a:gd name="connsiteY539" fmla="*/ 6019319 h 6177597"/>
              <a:gd name="connsiteX540" fmla="*/ 464166 w 12191995"/>
              <a:gd name="connsiteY540" fmla="*/ 6014211 h 6177597"/>
              <a:gd name="connsiteX541" fmla="*/ 450977 w 12191995"/>
              <a:gd name="connsiteY541" fmla="*/ 6021788 h 6177597"/>
              <a:gd name="connsiteX542" fmla="*/ 450826 w 12191995"/>
              <a:gd name="connsiteY542" fmla="*/ 6021788 h 6177597"/>
              <a:gd name="connsiteX543" fmla="*/ 450826 w 12191995"/>
              <a:gd name="connsiteY543" fmla="*/ 5996835 h 6177597"/>
              <a:gd name="connsiteX544" fmla="*/ 0 w 12191995"/>
              <a:gd name="connsiteY544" fmla="*/ 0 h 6177597"/>
              <a:gd name="connsiteX545" fmla="*/ 12191995 w 12191995"/>
              <a:gd name="connsiteY545" fmla="*/ 0 h 6177597"/>
              <a:gd name="connsiteX546" fmla="*/ 12191995 w 12191995"/>
              <a:gd name="connsiteY546" fmla="*/ 6177597 h 6177597"/>
              <a:gd name="connsiteX547" fmla="*/ 11617596 w 12191995"/>
              <a:gd name="connsiteY547" fmla="*/ 6177597 h 6177597"/>
              <a:gd name="connsiteX548" fmla="*/ 11617596 w 12191995"/>
              <a:gd name="connsiteY548" fmla="*/ 5907597 h 6177597"/>
              <a:gd name="connsiteX549" fmla="*/ 11606796 w 12191995"/>
              <a:gd name="connsiteY549" fmla="*/ 5907597 h 6177597"/>
              <a:gd name="connsiteX550" fmla="*/ 11606796 w 12191995"/>
              <a:gd name="connsiteY550" fmla="*/ 6177597 h 6177597"/>
              <a:gd name="connsiteX551" fmla="*/ 0 w 12191995"/>
              <a:gd name="connsiteY551" fmla="*/ 6177597 h 617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Lst>
            <a:rect l="l" t="t" r="r" b="b"/>
            <a:pathLst>
              <a:path w="12191995" h="6177597">
                <a:moveTo>
                  <a:pt x="1134522" y="6033822"/>
                </a:moveTo>
                <a:lnTo>
                  <a:pt x="1134522" y="6037607"/>
                </a:lnTo>
                <a:cubicBezTo>
                  <a:pt x="1134522" y="6040850"/>
                  <a:pt x="1133538" y="6043525"/>
                  <a:pt x="1131564" y="6045643"/>
                </a:cubicBezTo>
                <a:cubicBezTo>
                  <a:pt x="1129589" y="6047762"/>
                  <a:pt x="1127085" y="6048818"/>
                  <a:pt x="1124057" y="6048818"/>
                </a:cubicBezTo>
                <a:cubicBezTo>
                  <a:pt x="1121842" y="6048818"/>
                  <a:pt x="1120074" y="6048235"/>
                  <a:pt x="1118747" y="6047056"/>
                </a:cubicBezTo>
                <a:cubicBezTo>
                  <a:pt x="1117418" y="6045883"/>
                  <a:pt x="1116751" y="6044368"/>
                  <a:pt x="1116751" y="6042510"/>
                </a:cubicBezTo>
                <a:cubicBezTo>
                  <a:pt x="1116751" y="6039959"/>
                  <a:pt x="1117473" y="6038183"/>
                  <a:pt x="1118911" y="6037182"/>
                </a:cubicBezTo>
                <a:cubicBezTo>
                  <a:pt x="1120349" y="6036181"/>
                  <a:pt x="1122482" y="6035481"/>
                  <a:pt x="1125317" y="6035083"/>
                </a:cubicBezTo>
                <a:close/>
                <a:moveTo>
                  <a:pt x="462639" y="6019333"/>
                </a:moveTo>
                <a:cubicBezTo>
                  <a:pt x="465989" y="6019333"/>
                  <a:pt x="468652" y="6020533"/>
                  <a:pt x="470613" y="6022933"/>
                </a:cubicBezTo>
                <a:cubicBezTo>
                  <a:pt x="472574" y="6025333"/>
                  <a:pt x="473557" y="6028652"/>
                  <a:pt x="473557" y="6032883"/>
                </a:cubicBezTo>
                <a:cubicBezTo>
                  <a:pt x="473557" y="6037909"/>
                  <a:pt x="472505" y="6041831"/>
                  <a:pt x="470407" y="6044657"/>
                </a:cubicBezTo>
                <a:cubicBezTo>
                  <a:pt x="468308" y="6047475"/>
                  <a:pt x="465411" y="6048887"/>
                  <a:pt x="461710" y="6048887"/>
                </a:cubicBezTo>
                <a:cubicBezTo>
                  <a:pt x="458559" y="6048887"/>
                  <a:pt x="455959" y="6047797"/>
                  <a:pt x="453908" y="6045603"/>
                </a:cubicBezTo>
                <a:cubicBezTo>
                  <a:pt x="451858" y="6043415"/>
                  <a:pt x="450833" y="6040741"/>
                  <a:pt x="450833" y="6037601"/>
                </a:cubicBezTo>
                <a:lnTo>
                  <a:pt x="450833" y="6032293"/>
                </a:lnTo>
                <a:cubicBezTo>
                  <a:pt x="450833" y="6028583"/>
                  <a:pt x="451913" y="6025498"/>
                  <a:pt x="454073" y="6023029"/>
                </a:cubicBezTo>
                <a:cubicBezTo>
                  <a:pt x="456234" y="6020567"/>
                  <a:pt x="459089" y="6019333"/>
                  <a:pt x="462639" y="6019333"/>
                </a:cubicBezTo>
                <a:close/>
                <a:moveTo>
                  <a:pt x="1212177" y="6019271"/>
                </a:moveTo>
                <a:cubicBezTo>
                  <a:pt x="1216126" y="6019271"/>
                  <a:pt x="1219160" y="6020554"/>
                  <a:pt x="1221286" y="6023125"/>
                </a:cubicBezTo>
                <a:cubicBezTo>
                  <a:pt x="1223412" y="6025703"/>
                  <a:pt x="1224472" y="6029365"/>
                  <a:pt x="1224472" y="6034117"/>
                </a:cubicBezTo>
                <a:cubicBezTo>
                  <a:pt x="1224472" y="6038821"/>
                  <a:pt x="1223412" y="6042448"/>
                  <a:pt x="1221286" y="6044999"/>
                </a:cubicBezTo>
                <a:cubicBezTo>
                  <a:pt x="1219160" y="6047550"/>
                  <a:pt x="1216126" y="6048825"/>
                  <a:pt x="1212177" y="6048825"/>
                </a:cubicBezTo>
                <a:cubicBezTo>
                  <a:pt x="1208304" y="6048825"/>
                  <a:pt x="1205215" y="6047523"/>
                  <a:pt x="1202903" y="6044924"/>
                </a:cubicBezTo>
                <a:cubicBezTo>
                  <a:pt x="1200591" y="6042325"/>
                  <a:pt x="1199435" y="6038773"/>
                  <a:pt x="1199435" y="6034268"/>
                </a:cubicBezTo>
                <a:cubicBezTo>
                  <a:pt x="1199435" y="6029591"/>
                  <a:pt x="1200577" y="6025923"/>
                  <a:pt x="1202862" y="6023262"/>
                </a:cubicBezTo>
                <a:cubicBezTo>
                  <a:pt x="1205145" y="6020602"/>
                  <a:pt x="1208256" y="6019271"/>
                  <a:pt x="1212177" y="6019271"/>
                </a:cubicBezTo>
                <a:close/>
                <a:moveTo>
                  <a:pt x="1059405" y="6019271"/>
                </a:moveTo>
                <a:cubicBezTo>
                  <a:pt x="1063354" y="6019271"/>
                  <a:pt x="1066388" y="6020554"/>
                  <a:pt x="1068514" y="6023125"/>
                </a:cubicBezTo>
                <a:cubicBezTo>
                  <a:pt x="1070640" y="6025703"/>
                  <a:pt x="1071699" y="6029365"/>
                  <a:pt x="1071699" y="6034117"/>
                </a:cubicBezTo>
                <a:cubicBezTo>
                  <a:pt x="1071699" y="6038821"/>
                  <a:pt x="1070640" y="6042448"/>
                  <a:pt x="1068514" y="6044999"/>
                </a:cubicBezTo>
                <a:cubicBezTo>
                  <a:pt x="1066388" y="6047550"/>
                  <a:pt x="1063354" y="6048825"/>
                  <a:pt x="1059405" y="6048825"/>
                </a:cubicBezTo>
                <a:cubicBezTo>
                  <a:pt x="1055532" y="6048825"/>
                  <a:pt x="1052442" y="6047523"/>
                  <a:pt x="1050131" y="6044924"/>
                </a:cubicBezTo>
                <a:cubicBezTo>
                  <a:pt x="1047819" y="6042325"/>
                  <a:pt x="1046663" y="6038773"/>
                  <a:pt x="1046663" y="6034268"/>
                </a:cubicBezTo>
                <a:cubicBezTo>
                  <a:pt x="1046663" y="6029591"/>
                  <a:pt x="1047805" y="6025923"/>
                  <a:pt x="1050089" y="6023262"/>
                </a:cubicBezTo>
                <a:cubicBezTo>
                  <a:pt x="1052373" y="6020602"/>
                  <a:pt x="1055483" y="6019271"/>
                  <a:pt x="1059405" y="6019271"/>
                </a:cubicBezTo>
                <a:close/>
                <a:moveTo>
                  <a:pt x="944776" y="6019271"/>
                </a:moveTo>
                <a:cubicBezTo>
                  <a:pt x="948725" y="6019271"/>
                  <a:pt x="951759" y="6020554"/>
                  <a:pt x="953885" y="6023125"/>
                </a:cubicBezTo>
                <a:cubicBezTo>
                  <a:pt x="956011" y="6025703"/>
                  <a:pt x="957071" y="6029365"/>
                  <a:pt x="957071" y="6034117"/>
                </a:cubicBezTo>
                <a:cubicBezTo>
                  <a:pt x="957071" y="6038821"/>
                  <a:pt x="956011" y="6042448"/>
                  <a:pt x="953885" y="6044999"/>
                </a:cubicBezTo>
                <a:cubicBezTo>
                  <a:pt x="951759" y="6047550"/>
                  <a:pt x="948725" y="6048825"/>
                  <a:pt x="944776" y="6048825"/>
                </a:cubicBezTo>
                <a:cubicBezTo>
                  <a:pt x="940903" y="6048825"/>
                  <a:pt x="937814" y="6047523"/>
                  <a:pt x="935502" y="6044924"/>
                </a:cubicBezTo>
                <a:cubicBezTo>
                  <a:pt x="933190" y="6042325"/>
                  <a:pt x="932035" y="6038773"/>
                  <a:pt x="932035" y="6034268"/>
                </a:cubicBezTo>
                <a:cubicBezTo>
                  <a:pt x="932035" y="6029591"/>
                  <a:pt x="933176" y="6025923"/>
                  <a:pt x="935461" y="6023262"/>
                </a:cubicBezTo>
                <a:cubicBezTo>
                  <a:pt x="937745" y="6020602"/>
                  <a:pt x="940855" y="6019271"/>
                  <a:pt x="944776" y="6019271"/>
                </a:cubicBezTo>
                <a:close/>
                <a:moveTo>
                  <a:pt x="1016611" y="6019264"/>
                </a:moveTo>
                <a:cubicBezTo>
                  <a:pt x="1019961" y="6019264"/>
                  <a:pt x="1022624" y="6020464"/>
                  <a:pt x="1024585" y="6022864"/>
                </a:cubicBezTo>
                <a:cubicBezTo>
                  <a:pt x="1026546" y="6025264"/>
                  <a:pt x="1027529" y="6028583"/>
                  <a:pt x="1027529" y="6032814"/>
                </a:cubicBezTo>
                <a:cubicBezTo>
                  <a:pt x="1027529" y="6037840"/>
                  <a:pt x="1026477" y="6041769"/>
                  <a:pt x="1024379" y="6044588"/>
                </a:cubicBezTo>
                <a:cubicBezTo>
                  <a:pt x="1022280" y="6047406"/>
                  <a:pt x="1019383" y="6048818"/>
                  <a:pt x="1015682" y="6048818"/>
                </a:cubicBezTo>
                <a:cubicBezTo>
                  <a:pt x="1012531" y="6048818"/>
                  <a:pt x="1009931" y="6047728"/>
                  <a:pt x="1007880" y="6045534"/>
                </a:cubicBezTo>
                <a:cubicBezTo>
                  <a:pt x="1005830" y="6043346"/>
                  <a:pt x="1004805" y="6040672"/>
                  <a:pt x="1004805" y="6037532"/>
                </a:cubicBezTo>
                <a:lnTo>
                  <a:pt x="1004805" y="6032224"/>
                </a:lnTo>
                <a:cubicBezTo>
                  <a:pt x="1004805" y="6028515"/>
                  <a:pt x="1005885" y="6025429"/>
                  <a:pt x="1008046" y="6022960"/>
                </a:cubicBezTo>
                <a:cubicBezTo>
                  <a:pt x="1010206" y="6020499"/>
                  <a:pt x="1013061" y="6019264"/>
                  <a:pt x="1016611" y="6019264"/>
                </a:cubicBezTo>
                <a:close/>
                <a:moveTo>
                  <a:pt x="693066" y="6019264"/>
                </a:moveTo>
                <a:cubicBezTo>
                  <a:pt x="696045" y="6019264"/>
                  <a:pt x="698371" y="6020244"/>
                  <a:pt x="700050" y="6022199"/>
                </a:cubicBezTo>
                <a:cubicBezTo>
                  <a:pt x="701728" y="6024153"/>
                  <a:pt x="702575" y="6026889"/>
                  <a:pt x="702602" y="6030407"/>
                </a:cubicBezTo>
                <a:lnTo>
                  <a:pt x="682003" y="6030407"/>
                </a:lnTo>
                <a:cubicBezTo>
                  <a:pt x="682471" y="6027088"/>
                  <a:pt x="683709" y="6024407"/>
                  <a:pt x="685726" y="6022349"/>
                </a:cubicBezTo>
                <a:cubicBezTo>
                  <a:pt x="687741" y="6020292"/>
                  <a:pt x="690184" y="6019264"/>
                  <a:pt x="693066" y="6019264"/>
                </a:cubicBezTo>
                <a:close/>
                <a:moveTo>
                  <a:pt x="1177460" y="6015102"/>
                </a:moveTo>
                <a:lnTo>
                  <a:pt x="1177460" y="6053125"/>
                </a:lnTo>
                <a:lnTo>
                  <a:pt x="1183570" y="6053125"/>
                </a:lnTo>
                <a:lnTo>
                  <a:pt x="1183570" y="6015102"/>
                </a:lnTo>
                <a:close/>
                <a:moveTo>
                  <a:pt x="805034" y="6015102"/>
                </a:moveTo>
                <a:lnTo>
                  <a:pt x="805034" y="6053125"/>
                </a:lnTo>
                <a:lnTo>
                  <a:pt x="811144" y="6053125"/>
                </a:lnTo>
                <a:lnTo>
                  <a:pt x="811144" y="6015102"/>
                </a:lnTo>
                <a:close/>
                <a:moveTo>
                  <a:pt x="582229" y="6015102"/>
                </a:moveTo>
                <a:lnTo>
                  <a:pt x="582229" y="6053125"/>
                </a:lnTo>
                <a:lnTo>
                  <a:pt x="588339" y="6053125"/>
                </a:lnTo>
                <a:lnTo>
                  <a:pt x="588339" y="6015102"/>
                </a:lnTo>
                <a:close/>
                <a:moveTo>
                  <a:pt x="489039" y="6015102"/>
                </a:moveTo>
                <a:lnTo>
                  <a:pt x="489039" y="6053125"/>
                </a:lnTo>
                <a:lnTo>
                  <a:pt x="495148" y="6053125"/>
                </a:lnTo>
                <a:lnTo>
                  <a:pt x="495148" y="6015102"/>
                </a:lnTo>
                <a:close/>
                <a:moveTo>
                  <a:pt x="325602" y="6015102"/>
                </a:moveTo>
                <a:lnTo>
                  <a:pt x="325602" y="6053125"/>
                </a:lnTo>
                <a:lnTo>
                  <a:pt x="331711" y="6053125"/>
                </a:lnTo>
                <a:lnTo>
                  <a:pt x="331711" y="6015102"/>
                </a:lnTo>
                <a:close/>
                <a:moveTo>
                  <a:pt x="401104" y="6015033"/>
                </a:moveTo>
                <a:lnTo>
                  <a:pt x="401104" y="6037757"/>
                </a:lnTo>
                <a:cubicBezTo>
                  <a:pt x="401104" y="6048551"/>
                  <a:pt x="405653" y="6053947"/>
                  <a:pt x="414741" y="6053947"/>
                </a:cubicBezTo>
                <a:cubicBezTo>
                  <a:pt x="420053" y="6053947"/>
                  <a:pt x="423981" y="6051650"/>
                  <a:pt x="426512" y="6047042"/>
                </a:cubicBezTo>
                <a:lnTo>
                  <a:pt x="426664" y="6047042"/>
                </a:lnTo>
                <a:lnTo>
                  <a:pt x="426664" y="6053056"/>
                </a:lnTo>
                <a:lnTo>
                  <a:pt x="432773" y="6053056"/>
                </a:lnTo>
                <a:lnTo>
                  <a:pt x="432780" y="6053056"/>
                </a:lnTo>
                <a:lnTo>
                  <a:pt x="432780" y="6015033"/>
                </a:lnTo>
                <a:lnTo>
                  <a:pt x="426671" y="6015033"/>
                </a:lnTo>
                <a:lnTo>
                  <a:pt x="426671" y="6036935"/>
                </a:lnTo>
                <a:cubicBezTo>
                  <a:pt x="426671" y="6040480"/>
                  <a:pt x="425708" y="6043346"/>
                  <a:pt x="423781" y="6045533"/>
                </a:cubicBezTo>
                <a:cubicBezTo>
                  <a:pt x="421855" y="6047721"/>
                  <a:pt x="419399" y="6048818"/>
                  <a:pt x="416420" y="6048818"/>
                </a:cubicBezTo>
                <a:cubicBezTo>
                  <a:pt x="410262" y="6048818"/>
                  <a:pt x="407180" y="6044813"/>
                  <a:pt x="407180" y="6036791"/>
                </a:cubicBezTo>
                <a:lnTo>
                  <a:pt x="407180" y="6015033"/>
                </a:lnTo>
                <a:close/>
                <a:moveTo>
                  <a:pt x="1103583" y="6014437"/>
                </a:moveTo>
                <a:cubicBezTo>
                  <a:pt x="1101374" y="6014437"/>
                  <a:pt x="1099372" y="6015191"/>
                  <a:pt x="1097583" y="6016686"/>
                </a:cubicBezTo>
                <a:cubicBezTo>
                  <a:pt x="1095794" y="6018181"/>
                  <a:pt x="1094467" y="6020266"/>
                  <a:pt x="1093600" y="6022940"/>
                </a:cubicBezTo>
                <a:lnTo>
                  <a:pt x="1093448" y="6022940"/>
                </a:lnTo>
                <a:lnTo>
                  <a:pt x="1093448" y="6015102"/>
                </a:lnTo>
                <a:lnTo>
                  <a:pt x="1087339" y="6015102"/>
                </a:lnTo>
                <a:lnTo>
                  <a:pt x="1087339" y="6053125"/>
                </a:lnTo>
                <a:lnTo>
                  <a:pt x="1093448" y="6053125"/>
                </a:lnTo>
                <a:lnTo>
                  <a:pt x="1093448" y="6033740"/>
                </a:lnTo>
                <a:cubicBezTo>
                  <a:pt x="1093448" y="6029509"/>
                  <a:pt x="1094322" y="6026170"/>
                  <a:pt x="1096077" y="6023715"/>
                </a:cubicBezTo>
                <a:cubicBezTo>
                  <a:pt x="1097824" y="6021267"/>
                  <a:pt x="1100005" y="6020039"/>
                  <a:pt x="1102613" y="6020039"/>
                </a:cubicBezTo>
                <a:cubicBezTo>
                  <a:pt x="1104621" y="6020039"/>
                  <a:pt x="1106163" y="6020451"/>
                  <a:pt x="1107229" y="6021267"/>
                </a:cubicBezTo>
                <a:lnTo>
                  <a:pt x="1107236" y="6021267"/>
                </a:lnTo>
                <a:lnTo>
                  <a:pt x="1107236" y="6014958"/>
                </a:lnTo>
                <a:cubicBezTo>
                  <a:pt x="1106389" y="6014608"/>
                  <a:pt x="1105172" y="6014437"/>
                  <a:pt x="1103583" y="6014437"/>
                </a:cubicBezTo>
                <a:close/>
                <a:moveTo>
                  <a:pt x="988953" y="6014437"/>
                </a:moveTo>
                <a:cubicBezTo>
                  <a:pt x="986745" y="6014437"/>
                  <a:pt x="984742" y="6015191"/>
                  <a:pt x="982954" y="6016686"/>
                </a:cubicBezTo>
                <a:cubicBezTo>
                  <a:pt x="981165" y="6018181"/>
                  <a:pt x="979837" y="6020266"/>
                  <a:pt x="978970" y="6022940"/>
                </a:cubicBezTo>
                <a:lnTo>
                  <a:pt x="978819" y="6022940"/>
                </a:lnTo>
                <a:lnTo>
                  <a:pt x="978819" y="6015102"/>
                </a:lnTo>
                <a:lnTo>
                  <a:pt x="972710" y="6015102"/>
                </a:lnTo>
                <a:lnTo>
                  <a:pt x="972710" y="6053125"/>
                </a:lnTo>
                <a:lnTo>
                  <a:pt x="978819" y="6053125"/>
                </a:lnTo>
                <a:lnTo>
                  <a:pt x="978819" y="6033740"/>
                </a:lnTo>
                <a:cubicBezTo>
                  <a:pt x="978819" y="6029509"/>
                  <a:pt x="979693" y="6026170"/>
                  <a:pt x="981448" y="6023715"/>
                </a:cubicBezTo>
                <a:cubicBezTo>
                  <a:pt x="983194" y="6021267"/>
                  <a:pt x="985376" y="6020039"/>
                  <a:pt x="987983" y="6020039"/>
                </a:cubicBezTo>
                <a:cubicBezTo>
                  <a:pt x="989992" y="6020039"/>
                  <a:pt x="991533" y="6020451"/>
                  <a:pt x="992600" y="6021267"/>
                </a:cubicBezTo>
                <a:lnTo>
                  <a:pt x="992607" y="6021267"/>
                </a:lnTo>
                <a:lnTo>
                  <a:pt x="992607" y="6014958"/>
                </a:lnTo>
                <a:cubicBezTo>
                  <a:pt x="991760" y="6014608"/>
                  <a:pt x="990543" y="6014437"/>
                  <a:pt x="988953" y="6014437"/>
                </a:cubicBezTo>
                <a:close/>
                <a:moveTo>
                  <a:pt x="795291" y="6014437"/>
                </a:moveTo>
                <a:cubicBezTo>
                  <a:pt x="793083" y="6014437"/>
                  <a:pt x="791080" y="6015191"/>
                  <a:pt x="789291" y="6016686"/>
                </a:cubicBezTo>
                <a:cubicBezTo>
                  <a:pt x="787502" y="6018181"/>
                  <a:pt x="786175" y="6020266"/>
                  <a:pt x="785308" y="6022940"/>
                </a:cubicBezTo>
                <a:lnTo>
                  <a:pt x="785157" y="6022940"/>
                </a:lnTo>
                <a:lnTo>
                  <a:pt x="785157" y="6015102"/>
                </a:lnTo>
                <a:lnTo>
                  <a:pt x="779047" y="6015102"/>
                </a:lnTo>
                <a:lnTo>
                  <a:pt x="779047" y="6053125"/>
                </a:lnTo>
                <a:lnTo>
                  <a:pt x="785157" y="6053125"/>
                </a:lnTo>
                <a:lnTo>
                  <a:pt x="785157" y="6033740"/>
                </a:lnTo>
                <a:cubicBezTo>
                  <a:pt x="785157" y="6029509"/>
                  <a:pt x="786031" y="6026170"/>
                  <a:pt x="787785" y="6023715"/>
                </a:cubicBezTo>
                <a:cubicBezTo>
                  <a:pt x="789532" y="6021267"/>
                  <a:pt x="791713" y="6020039"/>
                  <a:pt x="794321" y="6020039"/>
                </a:cubicBezTo>
                <a:cubicBezTo>
                  <a:pt x="796330" y="6020039"/>
                  <a:pt x="797871" y="6020451"/>
                  <a:pt x="798937" y="6021267"/>
                </a:cubicBezTo>
                <a:lnTo>
                  <a:pt x="798944" y="6021267"/>
                </a:lnTo>
                <a:lnTo>
                  <a:pt x="798944" y="6014958"/>
                </a:lnTo>
                <a:cubicBezTo>
                  <a:pt x="798098" y="6014608"/>
                  <a:pt x="796880" y="6014437"/>
                  <a:pt x="795291" y="6014437"/>
                </a:cubicBezTo>
                <a:close/>
                <a:moveTo>
                  <a:pt x="693177" y="6014162"/>
                </a:moveTo>
                <a:cubicBezTo>
                  <a:pt x="688188" y="6014162"/>
                  <a:pt x="684005" y="6016027"/>
                  <a:pt x="680641" y="6019751"/>
                </a:cubicBezTo>
                <a:cubicBezTo>
                  <a:pt x="677277" y="6023474"/>
                  <a:pt x="675591" y="6028295"/>
                  <a:pt x="675591" y="6034212"/>
                </a:cubicBezTo>
                <a:cubicBezTo>
                  <a:pt x="675591" y="6040473"/>
                  <a:pt x="677125" y="6045334"/>
                  <a:pt x="680207" y="6048784"/>
                </a:cubicBezTo>
                <a:cubicBezTo>
                  <a:pt x="683290" y="6052233"/>
                  <a:pt x="687528" y="6053961"/>
                  <a:pt x="692915" y="6053961"/>
                </a:cubicBezTo>
                <a:cubicBezTo>
                  <a:pt x="698426" y="6053961"/>
                  <a:pt x="702864" y="6052747"/>
                  <a:pt x="706214" y="6050320"/>
                </a:cubicBezTo>
                <a:lnTo>
                  <a:pt x="706214" y="6044601"/>
                </a:lnTo>
                <a:cubicBezTo>
                  <a:pt x="702609" y="6047419"/>
                  <a:pt x="698660" y="6048832"/>
                  <a:pt x="694367" y="6048832"/>
                </a:cubicBezTo>
                <a:cubicBezTo>
                  <a:pt x="690548" y="6048832"/>
                  <a:pt x="687542" y="6047680"/>
                  <a:pt x="685354" y="6045376"/>
                </a:cubicBezTo>
                <a:cubicBezTo>
                  <a:pt x="683166" y="6043072"/>
                  <a:pt x="682023" y="6039801"/>
                  <a:pt x="681927" y="6035570"/>
                </a:cubicBezTo>
                <a:lnTo>
                  <a:pt x="708863" y="6035570"/>
                </a:lnTo>
                <a:lnTo>
                  <a:pt x="708863" y="6032395"/>
                </a:lnTo>
                <a:cubicBezTo>
                  <a:pt x="708863" y="6026676"/>
                  <a:pt x="707494" y="6022205"/>
                  <a:pt x="704762" y="6018989"/>
                </a:cubicBezTo>
                <a:cubicBezTo>
                  <a:pt x="702031" y="6015773"/>
                  <a:pt x="698164" y="6014162"/>
                  <a:pt x="693177" y="6014162"/>
                </a:cubicBezTo>
                <a:close/>
                <a:moveTo>
                  <a:pt x="1212617" y="6014149"/>
                </a:moveTo>
                <a:cubicBezTo>
                  <a:pt x="1206659" y="6014149"/>
                  <a:pt x="1201926" y="6015946"/>
                  <a:pt x="1198424" y="6019532"/>
                </a:cubicBezTo>
                <a:cubicBezTo>
                  <a:pt x="1194922" y="6023118"/>
                  <a:pt x="1193174" y="6028110"/>
                  <a:pt x="1193174" y="6034494"/>
                </a:cubicBezTo>
                <a:cubicBezTo>
                  <a:pt x="1193174" y="6040357"/>
                  <a:pt x="1194860" y="6045068"/>
                  <a:pt x="1198224" y="6048620"/>
                </a:cubicBezTo>
                <a:cubicBezTo>
                  <a:pt x="1201588" y="6052172"/>
                  <a:pt x="1206088" y="6053948"/>
                  <a:pt x="1211730" y="6053948"/>
                </a:cubicBezTo>
                <a:cubicBezTo>
                  <a:pt x="1217516" y="6053948"/>
                  <a:pt x="1222126" y="6052124"/>
                  <a:pt x="1225565" y="6048476"/>
                </a:cubicBezTo>
                <a:cubicBezTo>
                  <a:pt x="1229006" y="6044828"/>
                  <a:pt x="1230725" y="6039973"/>
                  <a:pt x="1230725" y="6033904"/>
                </a:cubicBezTo>
                <a:cubicBezTo>
                  <a:pt x="1230725" y="6027719"/>
                  <a:pt x="1229129" y="6022878"/>
                  <a:pt x="1225937" y="6019388"/>
                </a:cubicBezTo>
                <a:cubicBezTo>
                  <a:pt x="1222745" y="6015898"/>
                  <a:pt x="1218307" y="6014149"/>
                  <a:pt x="1212617" y="6014149"/>
                </a:cubicBezTo>
                <a:close/>
                <a:moveTo>
                  <a:pt x="1059845" y="6014149"/>
                </a:moveTo>
                <a:cubicBezTo>
                  <a:pt x="1053887" y="6014149"/>
                  <a:pt x="1049153" y="6015946"/>
                  <a:pt x="1045652" y="6019532"/>
                </a:cubicBezTo>
                <a:cubicBezTo>
                  <a:pt x="1042150" y="6023118"/>
                  <a:pt x="1040402" y="6028110"/>
                  <a:pt x="1040402" y="6034494"/>
                </a:cubicBezTo>
                <a:cubicBezTo>
                  <a:pt x="1040402" y="6040357"/>
                  <a:pt x="1042088" y="6045068"/>
                  <a:pt x="1045452" y="6048620"/>
                </a:cubicBezTo>
                <a:cubicBezTo>
                  <a:pt x="1048816" y="6052172"/>
                  <a:pt x="1053316" y="6053948"/>
                  <a:pt x="1058958" y="6053948"/>
                </a:cubicBezTo>
                <a:cubicBezTo>
                  <a:pt x="1064744" y="6053948"/>
                  <a:pt x="1069354" y="6052124"/>
                  <a:pt x="1072793" y="6048476"/>
                </a:cubicBezTo>
                <a:cubicBezTo>
                  <a:pt x="1076233" y="6044828"/>
                  <a:pt x="1077953" y="6039973"/>
                  <a:pt x="1077953" y="6033904"/>
                </a:cubicBezTo>
                <a:cubicBezTo>
                  <a:pt x="1077953" y="6027719"/>
                  <a:pt x="1076357" y="6022878"/>
                  <a:pt x="1073165" y="6019388"/>
                </a:cubicBezTo>
                <a:cubicBezTo>
                  <a:pt x="1069973" y="6015898"/>
                  <a:pt x="1065535" y="6014149"/>
                  <a:pt x="1059845" y="6014149"/>
                </a:cubicBezTo>
                <a:close/>
                <a:moveTo>
                  <a:pt x="945217" y="6014149"/>
                </a:moveTo>
                <a:cubicBezTo>
                  <a:pt x="939259" y="6014149"/>
                  <a:pt x="934525" y="6015946"/>
                  <a:pt x="931023" y="6019532"/>
                </a:cubicBezTo>
                <a:cubicBezTo>
                  <a:pt x="927522" y="6023118"/>
                  <a:pt x="925774" y="6028110"/>
                  <a:pt x="925774" y="6034494"/>
                </a:cubicBezTo>
                <a:cubicBezTo>
                  <a:pt x="925774" y="6040357"/>
                  <a:pt x="927459" y="6045068"/>
                  <a:pt x="930824" y="6048620"/>
                </a:cubicBezTo>
                <a:cubicBezTo>
                  <a:pt x="934188" y="6052172"/>
                  <a:pt x="938688" y="6053948"/>
                  <a:pt x="944329" y="6053948"/>
                </a:cubicBezTo>
                <a:cubicBezTo>
                  <a:pt x="950116" y="6053948"/>
                  <a:pt x="954725" y="6052124"/>
                  <a:pt x="958165" y="6048476"/>
                </a:cubicBezTo>
                <a:cubicBezTo>
                  <a:pt x="961605" y="6044828"/>
                  <a:pt x="963325" y="6039973"/>
                  <a:pt x="963325" y="6033904"/>
                </a:cubicBezTo>
                <a:cubicBezTo>
                  <a:pt x="963325" y="6027719"/>
                  <a:pt x="961728" y="6022878"/>
                  <a:pt x="958537" y="6019388"/>
                </a:cubicBezTo>
                <a:cubicBezTo>
                  <a:pt x="955344" y="6015898"/>
                  <a:pt x="950906" y="6014149"/>
                  <a:pt x="945217" y="6014149"/>
                </a:cubicBezTo>
                <a:close/>
                <a:moveTo>
                  <a:pt x="840568" y="6014149"/>
                </a:moveTo>
                <a:cubicBezTo>
                  <a:pt x="834555" y="6014149"/>
                  <a:pt x="829746" y="6016048"/>
                  <a:pt x="826148" y="6019847"/>
                </a:cubicBezTo>
                <a:cubicBezTo>
                  <a:pt x="822550" y="6023646"/>
                  <a:pt x="820747" y="6028679"/>
                  <a:pt x="820747" y="6034940"/>
                </a:cubicBezTo>
                <a:cubicBezTo>
                  <a:pt x="820747" y="6040556"/>
                  <a:pt x="822426" y="6045129"/>
                  <a:pt x="825763" y="6048661"/>
                </a:cubicBezTo>
                <a:cubicBezTo>
                  <a:pt x="829100" y="6052192"/>
                  <a:pt x="833489" y="6053955"/>
                  <a:pt x="838931" y="6053955"/>
                </a:cubicBezTo>
                <a:cubicBezTo>
                  <a:pt x="842956" y="6053955"/>
                  <a:pt x="846431" y="6053070"/>
                  <a:pt x="849362" y="6051315"/>
                </a:cubicBezTo>
                <a:lnTo>
                  <a:pt x="849376" y="6051315"/>
                </a:lnTo>
                <a:lnTo>
                  <a:pt x="849376" y="6045527"/>
                </a:lnTo>
                <a:cubicBezTo>
                  <a:pt x="846444" y="6047728"/>
                  <a:pt x="843314" y="6048832"/>
                  <a:pt x="839984" y="6048832"/>
                </a:cubicBezTo>
                <a:cubicBezTo>
                  <a:pt x="836035" y="6048832"/>
                  <a:pt x="832884" y="6047543"/>
                  <a:pt x="830538" y="6044972"/>
                </a:cubicBezTo>
                <a:cubicBezTo>
                  <a:pt x="828185" y="6042400"/>
                  <a:pt x="827015" y="6038883"/>
                  <a:pt x="827015" y="6034425"/>
                </a:cubicBezTo>
                <a:cubicBezTo>
                  <a:pt x="827015" y="6029900"/>
                  <a:pt x="828267" y="6026238"/>
                  <a:pt x="830758" y="6023454"/>
                </a:cubicBezTo>
                <a:cubicBezTo>
                  <a:pt x="833248" y="6020670"/>
                  <a:pt x="836448" y="6019278"/>
                  <a:pt x="840349" y="6019278"/>
                </a:cubicBezTo>
                <a:cubicBezTo>
                  <a:pt x="843575" y="6019278"/>
                  <a:pt x="846603" y="6020266"/>
                  <a:pt x="849437" y="6022247"/>
                </a:cubicBezTo>
                <a:lnTo>
                  <a:pt x="849437" y="6016007"/>
                </a:lnTo>
                <a:cubicBezTo>
                  <a:pt x="846878" y="6014766"/>
                  <a:pt x="843920" y="6014149"/>
                  <a:pt x="840568" y="6014149"/>
                </a:cubicBezTo>
                <a:close/>
                <a:moveTo>
                  <a:pt x="735166" y="6014149"/>
                </a:moveTo>
                <a:cubicBezTo>
                  <a:pt x="729153" y="6014149"/>
                  <a:pt x="724344" y="6016048"/>
                  <a:pt x="720746" y="6019847"/>
                </a:cubicBezTo>
                <a:cubicBezTo>
                  <a:pt x="717148" y="6023646"/>
                  <a:pt x="715345" y="6028679"/>
                  <a:pt x="715345" y="6034940"/>
                </a:cubicBezTo>
                <a:cubicBezTo>
                  <a:pt x="715345" y="6040563"/>
                  <a:pt x="717016" y="6045129"/>
                  <a:pt x="720354" y="6048661"/>
                </a:cubicBezTo>
                <a:cubicBezTo>
                  <a:pt x="723691" y="6052192"/>
                  <a:pt x="728080" y="6053955"/>
                  <a:pt x="733523" y="6053955"/>
                </a:cubicBezTo>
                <a:cubicBezTo>
                  <a:pt x="737547" y="6053955"/>
                  <a:pt x="741022" y="6053070"/>
                  <a:pt x="743953" y="6051315"/>
                </a:cubicBezTo>
                <a:lnTo>
                  <a:pt x="743974" y="6051315"/>
                </a:lnTo>
                <a:lnTo>
                  <a:pt x="743974" y="6045527"/>
                </a:lnTo>
                <a:cubicBezTo>
                  <a:pt x="741042" y="6047728"/>
                  <a:pt x="737911" y="6048832"/>
                  <a:pt x="734582" y="6048832"/>
                </a:cubicBezTo>
                <a:cubicBezTo>
                  <a:pt x="730633" y="6048832"/>
                  <a:pt x="727481" y="6047543"/>
                  <a:pt x="725136" y="6044972"/>
                </a:cubicBezTo>
                <a:cubicBezTo>
                  <a:pt x="722783" y="6042400"/>
                  <a:pt x="721613" y="6038883"/>
                  <a:pt x="721613" y="6034425"/>
                </a:cubicBezTo>
                <a:cubicBezTo>
                  <a:pt x="721613" y="6029900"/>
                  <a:pt x="722865" y="6026238"/>
                  <a:pt x="725355" y="6023454"/>
                </a:cubicBezTo>
                <a:cubicBezTo>
                  <a:pt x="727846" y="6020670"/>
                  <a:pt x="731045" y="6019278"/>
                  <a:pt x="734946" y="6019278"/>
                </a:cubicBezTo>
                <a:cubicBezTo>
                  <a:pt x="738173" y="6019278"/>
                  <a:pt x="741200" y="6020266"/>
                  <a:pt x="744035" y="6022247"/>
                </a:cubicBezTo>
                <a:lnTo>
                  <a:pt x="744035" y="6016007"/>
                </a:lnTo>
                <a:cubicBezTo>
                  <a:pt x="741475" y="6014766"/>
                  <a:pt x="738517" y="6014149"/>
                  <a:pt x="735166" y="6014149"/>
                </a:cubicBezTo>
                <a:close/>
                <a:moveTo>
                  <a:pt x="1258894" y="6014142"/>
                </a:moveTo>
                <a:cubicBezTo>
                  <a:pt x="1253425" y="6014142"/>
                  <a:pt x="1249255" y="6016549"/>
                  <a:pt x="1246372" y="6021349"/>
                </a:cubicBezTo>
                <a:lnTo>
                  <a:pt x="1246221" y="6021349"/>
                </a:lnTo>
                <a:lnTo>
                  <a:pt x="1246221" y="6015033"/>
                </a:lnTo>
                <a:lnTo>
                  <a:pt x="1240111" y="6015033"/>
                </a:lnTo>
                <a:lnTo>
                  <a:pt x="1240111" y="6053056"/>
                </a:lnTo>
                <a:lnTo>
                  <a:pt x="1246221" y="6053056"/>
                </a:lnTo>
                <a:lnTo>
                  <a:pt x="1246221" y="6031374"/>
                </a:lnTo>
                <a:cubicBezTo>
                  <a:pt x="1246221" y="6027884"/>
                  <a:pt x="1247218" y="6024997"/>
                  <a:pt x="1249221" y="6022707"/>
                </a:cubicBezTo>
                <a:cubicBezTo>
                  <a:pt x="1251222" y="6020416"/>
                  <a:pt x="1253748" y="6019271"/>
                  <a:pt x="1256802" y="6019271"/>
                </a:cubicBezTo>
                <a:cubicBezTo>
                  <a:pt x="1262713" y="6019271"/>
                  <a:pt x="1265671" y="6023303"/>
                  <a:pt x="1265671" y="6031374"/>
                </a:cubicBezTo>
                <a:lnTo>
                  <a:pt x="1265671" y="6053056"/>
                </a:lnTo>
                <a:lnTo>
                  <a:pt x="1271780" y="6053056"/>
                </a:lnTo>
                <a:lnTo>
                  <a:pt x="1271787" y="6053056"/>
                </a:lnTo>
                <a:lnTo>
                  <a:pt x="1271787" y="6029817"/>
                </a:lnTo>
                <a:cubicBezTo>
                  <a:pt x="1271787" y="6024743"/>
                  <a:pt x="1270687" y="6020862"/>
                  <a:pt x="1268471" y="6018174"/>
                </a:cubicBezTo>
                <a:cubicBezTo>
                  <a:pt x="1266256" y="6015486"/>
                  <a:pt x="1263063" y="6014142"/>
                  <a:pt x="1258894" y="6014142"/>
                </a:cubicBezTo>
                <a:close/>
                <a:moveTo>
                  <a:pt x="1018138" y="6014142"/>
                </a:moveTo>
                <a:cubicBezTo>
                  <a:pt x="1012352" y="6014142"/>
                  <a:pt x="1007956" y="6016672"/>
                  <a:pt x="1004949" y="6021719"/>
                </a:cubicBezTo>
                <a:lnTo>
                  <a:pt x="1004798" y="6021719"/>
                </a:lnTo>
                <a:lnTo>
                  <a:pt x="1004798" y="6015033"/>
                </a:lnTo>
                <a:lnTo>
                  <a:pt x="998688" y="6015033"/>
                </a:lnTo>
                <a:lnTo>
                  <a:pt x="998688" y="6070549"/>
                </a:lnTo>
                <a:lnTo>
                  <a:pt x="1004798" y="6070549"/>
                </a:lnTo>
                <a:lnTo>
                  <a:pt x="1004798" y="6047564"/>
                </a:lnTo>
                <a:lnTo>
                  <a:pt x="1004949" y="6047564"/>
                </a:lnTo>
                <a:cubicBezTo>
                  <a:pt x="1007632" y="6051822"/>
                  <a:pt x="1011444" y="6053948"/>
                  <a:pt x="1016384" y="6053948"/>
                </a:cubicBezTo>
                <a:cubicBezTo>
                  <a:pt x="1021771" y="6053948"/>
                  <a:pt x="1026022" y="6052028"/>
                  <a:pt x="1029126" y="6048208"/>
                </a:cubicBezTo>
                <a:cubicBezTo>
                  <a:pt x="1032229" y="6044389"/>
                  <a:pt x="1033783" y="6039294"/>
                  <a:pt x="1033783" y="6032931"/>
                </a:cubicBezTo>
                <a:cubicBezTo>
                  <a:pt x="1033783" y="6027219"/>
                  <a:pt x="1032408" y="6022652"/>
                  <a:pt x="1029648" y="6019251"/>
                </a:cubicBezTo>
                <a:cubicBezTo>
                  <a:pt x="1026889" y="6015843"/>
                  <a:pt x="1023058" y="6014142"/>
                  <a:pt x="1018138" y="6014142"/>
                </a:cubicBezTo>
                <a:close/>
                <a:moveTo>
                  <a:pt x="519744" y="6014142"/>
                </a:moveTo>
                <a:cubicBezTo>
                  <a:pt x="517880" y="6014142"/>
                  <a:pt x="516077" y="6014375"/>
                  <a:pt x="514323" y="6014848"/>
                </a:cubicBezTo>
                <a:cubicBezTo>
                  <a:pt x="512568" y="6015321"/>
                  <a:pt x="511006" y="6016021"/>
                  <a:pt x="509644" y="6016947"/>
                </a:cubicBezTo>
                <a:cubicBezTo>
                  <a:pt x="508275" y="6017879"/>
                  <a:pt x="507181" y="6019031"/>
                  <a:pt x="506362" y="6020403"/>
                </a:cubicBezTo>
                <a:cubicBezTo>
                  <a:pt x="505544" y="6021774"/>
                  <a:pt x="505130" y="6023351"/>
                  <a:pt x="505130" y="6025134"/>
                </a:cubicBezTo>
                <a:cubicBezTo>
                  <a:pt x="505130" y="6026595"/>
                  <a:pt x="505351" y="6027870"/>
                  <a:pt x="505784" y="6028960"/>
                </a:cubicBezTo>
                <a:cubicBezTo>
                  <a:pt x="506225" y="6030051"/>
                  <a:pt x="506864" y="6031017"/>
                  <a:pt x="507725" y="6031875"/>
                </a:cubicBezTo>
                <a:cubicBezTo>
                  <a:pt x="508585" y="6032732"/>
                  <a:pt x="509651" y="6033500"/>
                  <a:pt x="510931" y="6034178"/>
                </a:cubicBezTo>
                <a:cubicBezTo>
                  <a:pt x="512210" y="6034857"/>
                  <a:pt x="513690" y="6035529"/>
                  <a:pt x="515382" y="6036201"/>
                </a:cubicBezTo>
                <a:cubicBezTo>
                  <a:pt x="516593" y="6036674"/>
                  <a:pt x="517728" y="6037127"/>
                  <a:pt x="518788" y="6037559"/>
                </a:cubicBezTo>
                <a:cubicBezTo>
                  <a:pt x="519848" y="6037991"/>
                  <a:pt x="520763" y="6038485"/>
                  <a:pt x="521547" y="6039026"/>
                </a:cubicBezTo>
                <a:cubicBezTo>
                  <a:pt x="522331" y="6039568"/>
                  <a:pt x="522950" y="6040192"/>
                  <a:pt x="523411" y="6040898"/>
                </a:cubicBezTo>
                <a:cubicBezTo>
                  <a:pt x="523872" y="6041605"/>
                  <a:pt x="524100" y="6042462"/>
                  <a:pt x="524100" y="6043477"/>
                </a:cubicBezTo>
                <a:cubicBezTo>
                  <a:pt x="524100" y="6047042"/>
                  <a:pt x="521416" y="6048825"/>
                  <a:pt x="516050" y="6048825"/>
                </a:cubicBezTo>
                <a:cubicBezTo>
                  <a:pt x="512045" y="6048825"/>
                  <a:pt x="508385" y="6047605"/>
                  <a:pt x="505055" y="6045150"/>
                </a:cubicBezTo>
                <a:lnTo>
                  <a:pt x="505055" y="6051685"/>
                </a:lnTo>
                <a:cubicBezTo>
                  <a:pt x="507938" y="6053193"/>
                  <a:pt x="511337" y="6053948"/>
                  <a:pt x="515272" y="6053954"/>
                </a:cubicBezTo>
                <a:cubicBezTo>
                  <a:pt x="517254" y="6053954"/>
                  <a:pt x="519152" y="6053728"/>
                  <a:pt x="520969" y="6053282"/>
                </a:cubicBezTo>
                <a:cubicBezTo>
                  <a:pt x="522785" y="6052837"/>
                  <a:pt x="524389" y="6052158"/>
                  <a:pt x="525778" y="6051239"/>
                </a:cubicBezTo>
                <a:cubicBezTo>
                  <a:pt x="527168" y="6050320"/>
                  <a:pt x="528283" y="6049168"/>
                  <a:pt x="529115" y="6047783"/>
                </a:cubicBezTo>
                <a:cubicBezTo>
                  <a:pt x="529948" y="6046398"/>
                  <a:pt x="530361" y="6044759"/>
                  <a:pt x="530361" y="6042880"/>
                </a:cubicBezTo>
                <a:cubicBezTo>
                  <a:pt x="530361" y="6041351"/>
                  <a:pt x="530106" y="6040021"/>
                  <a:pt x="529596" y="6038910"/>
                </a:cubicBezTo>
                <a:cubicBezTo>
                  <a:pt x="529088" y="6037799"/>
                  <a:pt x="528358" y="6036818"/>
                  <a:pt x="527416" y="6035961"/>
                </a:cubicBezTo>
                <a:cubicBezTo>
                  <a:pt x="526473" y="6035104"/>
                  <a:pt x="525331" y="6034336"/>
                  <a:pt x="523990" y="6033657"/>
                </a:cubicBezTo>
                <a:cubicBezTo>
                  <a:pt x="522648" y="6032972"/>
                  <a:pt x="521134" y="6032313"/>
                  <a:pt x="519448" y="6031669"/>
                </a:cubicBezTo>
                <a:cubicBezTo>
                  <a:pt x="518182" y="6031175"/>
                  <a:pt x="517047" y="6030716"/>
                  <a:pt x="516057" y="6030297"/>
                </a:cubicBezTo>
                <a:cubicBezTo>
                  <a:pt x="515065" y="6029879"/>
                  <a:pt x="514220" y="6029406"/>
                  <a:pt x="513524" y="6028885"/>
                </a:cubicBezTo>
                <a:cubicBezTo>
                  <a:pt x="512830" y="6028364"/>
                  <a:pt x="512300" y="6027774"/>
                  <a:pt x="511942" y="6027102"/>
                </a:cubicBezTo>
                <a:cubicBezTo>
                  <a:pt x="511584" y="6026430"/>
                  <a:pt x="511405" y="6025607"/>
                  <a:pt x="511405" y="6024613"/>
                </a:cubicBezTo>
                <a:cubicBezTo>
                  <a:pt x="511405" y="6023817"/>
                  <a:pt x="511584" y="6023091"/>
                  <a:pt x="511942" y="6022439"/>
                </a:cubicBezTo>
                <a:cubicBezTo>
                  <a:pt x="512300" y="6021788"/>
                  <a:pt x="512809" y="6021225"/>
                  <a:pt x="513469" y="6020752"/>
                </a:cubicBezTo>
                <a:cubicBezTo>
                  <a:pt x="514130" y="6020279"/>
                  <a:pt x="514914" y="6019916"/>
                  <a:pt x="515836" y="6019655"/>
                </a:cubicBezTo>
                <a:cubicBezTo>
                  <a:pt x="516751" y="6019395"/>
                  <a:pt x="517784" y="6019264"/>
                  <a:pt x="518926" y="6019264"/>
                </a:cubicBezTo>
                <a:cubicBezTo>
                  <a:pt x="522579" y="6019264"/>
                  <a:pt x="525806" y="6020183"/>
                  <a:pt x="528613" y="6022014"/>
                </a:cubicBezTo>
                <a:lnTo>
                  <a:pt x="528613" y="6015849"/>
                </a:lnTo>
                <a:cubicBezTo>
                  <a:pt x="526005" y="6014711"/>
                  <a:pt x="523046" y="6014142"/>
                  <a:pt x="519744" y="6014142"/>
                </a:cubicBezTo>
                <a:close/>
                <a:moveTo>
                  <a:pt x="382239" y="6014142"/>
                </a:moveTo>
                <a:cubicBezTo>
                  <a:pt x="380375" y="6014142"/>
                  <a:pt x="378572" y="6014375"/>
                  <a:pt x="376818" y="6014848"/>
                </a:cubicBezTo>
                <a:cubicBezTo>
                  <a:pt x="375063" y="6015321"/>
                  <a:pt x="373501" y="6016021"/>
                  <a:pt x="372139" y="6016947"/>
                </a:cubicBezTo>
                <a:cubicBezTo>
                  <a:pt x="370769" y="6017879"/>
                  <a:pt x="369676" y="6019031"/>
                  <a:pt x="368857" y="6020403"/>
                </a:cubicBezTo>
                <a:cubicBezTo>
                  <a:pt x="368038" y="6021774"/>
                  <a:pt x="367625" y="6023351"/>
                  <a:pt x="367625" y="6025134"/>
                </a:cubicBezTo>
                <a:cubicBezTo>
                  <a:pt x="367625" y="6026595"/>
                  <a:pt x="367846" y="6027870"/>
                  <a:pt x="368279" y="6028960"/>
                </a:cubicBezTo>
                <a:cubicBezTo>
                  <a:pt x="368720" y="6030051"/>
                  <a:pt x="369359" y="6031017"/>
                  <a:pt x="370220" y="6031875"/>
                </a:cubicBezTo>
                <a:cubicBezTo>
                  <a:pt x="371079" y="6032732"/>
                  <a:pt x="372146" y="6033500"/>
                  <a:pt x="373425" y="6034178"/>
                </a:cubicBezTo>
                <a:cubicBezTo>
                  <a:pt x="374705" y="6034857"/>
                  <a:pt x="376185" y="6035529"/>
                  <a:pt x="377877" y="6036201"/>
                </a:cubicBezTo>
                <a:cubicBezTo>
                  <a:pt x="379087" y="6036674"/>
                  <a:pt x="380223" y="6037127"/>
                  <a:pt x="381283" y="6037559"/>
                </a:cubicBezTo>
                <a:cubicBezTo>
                  <a:pt x="382342" y="6037991"/>
                  <a:pt x="383257" y="6038485"/>
                  <a:pt x="384042" y="6039026"/>
                </a:cubicBezTo>
                <a:cubicBezTo>
                  <a:pt x="384826" y="6039568"/>
                  <a:pt x="385445" y="6040192"/>
                  <a:pt x="385906" y="6040898"/>
                </a:cubicBezTo>
                <a:cubicBezTo>
                  <a:pt x="386367" y="6041605"/>
                  <a:pt x="386595" y="6042462"/>
                  <a:pt x="386595" y="6043477"/>
                </a:cubicBezTo>
                <a:cubicBezTo>
                  <a:pt x="386595" y="6047042"/>
                  <a:pt x="383911" y="6048825"/>
                  <a:pt x="378545" y="6048825"/>
                </a:cubicBezTo>
                <a:cubicBezTo>
                  <a:pt x="374540" y="6048825"/>
                  <a:pt x="370880" y="6047605"/>
                  <a:pt x="367550" y="6045150"/>
                </a:cubicBezTo>
                <a:lnTo>
                  <a:pt x="367550" y="6051685"/>
                </a:lnTo>
                <a:cubicBezTo>
                  <a:pt x="370425" y="6053193"/>
                  <a:pt x="373832" y="6053948"/>
                  <a:pt x="377767" y="6053954"/>
                </a:cubicBezTo>
                <a:cubicBezTo>
                  <a:pt x="379749" y="6053954"/>
                  <a:pt x="381647" y="6053728"/>
                  <a:pt x="383464" y="6053282"/>
                </a:cubicBezTo>
                <a:cubicBezTo>
                  <a:pt x="385280" y="6052837"/>
                  <a:pt x="386883" y="6052158"/>
                  <a:pt x="388273" y="6051239"/>
                </a:cubicBezTo>
                <a:cubicBezTo>
                  <a:pt x="389663" y="6050320"/>
                  <a:pt x="390778" y="6049168"/>
                  <a:pt x="391609" y="6047783"/>
                </a:cubicBezTo>
                <a:cubicBezTo>
                  <a:pt x="392442" y="6046398"/>
                  <a:pt x="392856" y="6044759"/>
                  <a:pt x="392856" y="6042880"/>
                </a:cubicBezTo>
                <a:cubicBezTo>
                  <a:pt x="392856" y="6041351"/>
                  <a:pt x="392601" y="6040021"/>
                  <a:pt x="392091" y="6038910"/>
                </a:cubicBezTo>
                <a:cubicBezTo>
                  <a:pt x="391582" y="6037799"/>
                  <a:pt x="390853" y="6036818"/>
                  <a:pt x="389911" y="6035961"/>
                </a:cubicBezTo>
                <a:cubicBezTo>
                  <a:pt x="388967" y="6035104"/>
                  <a:pt x="387826" y="6034336"/>
                  <a:pt x="386484" y="6033657"/>
                </a:cubicBezTo>
                <a:cubicBezTo>
                  <a:pt x="385143" y="6032972"/>
                  <a:pt x="383629" y="6032313"/>
                  <a:pt x="381943" y="6031669"/>
                </a:cubicBezTo>
                <a:cubicBezTo>
                  <a:pt x="380677" y="6031175"/>
                  <a:pt x="379542" y="6030716"/>
                  <a:pt x="378552" y="6030297"/>
                </a:cubicBezTo>
                <a:cubicBezTo>
                  <a:pt x="377560" y="6029879"/>
                  <a:pt x="376714" y="6029406"/>
                  <a:pt x="376019" y="6028885"/>
                </a:cubicBezTo>
                <a:cubicBezTo>
                  <a:pt x="375325" y="6028364"/>
                  <a:pt x="374795" y="6027774"/>
                  <a:pt x="374437" y="6027102"/>
                </a:cubicBezTo>
                <a:cubicBezTo>
                  <a:pt x="374078" y="6026430"/>
                  <a:pt x="373900" y="6025607"/>
                  <a:pt x="373900" y="6024613"/>
                </a:cubicBezTo>
                <a:cubicBezTo>
                  <a:pt x="373900" y="6023817"/>
                  <a:pt x="374078" y="6023091"/>
                  <a:pt x="374437" y="6022439"/>
                </a:cubicBezTo>
                <a:cubicBezTo>
                  <a:pt x="374795" y="6021788"/>
                  <a:pt x="375304" y="6021225"/>
                  <a:pt x="375964" y="6020752"/>
                </a:cubicBezTo>
                <a:cubicBezTo>
                  <a:pt x="376625" y="6020279"/>
                  <a:pt x="377409" y="6019916"/>
                  <a:pt x="378331" y="6019655"/>
                </a:cubicBezTo>
                <a:cubicBezTo>
                  <a:pt x="379246" y="6019395"/>
                  <a:pt x="380278" y="6019264"/>
                  <a:pt x="381420" y="6019264"/>
                </a:cubicBezTo>
                <a:cubicBezTo>
                  <a:pt x="385073" y="6019264"/>
                  <a:pt x="388300" y="6020183"/>
                  <a:pt x="391108" y="6022014"/>
                </a:cubicBezTo>
                <a:lnTo>
                  <a:pt x="391108" y="6015849"/>
                </a:lnTo>
                <a:cubicBezTo>
                  <a:pt x="388500" y="6014711"/>
                  <a:pt x="385541" y="6014142"/>
                  <a:pt x="382239" y="6014142"/>
                </a:cubicBezTo>
                <a:close/>
                <a:moveTo>
                  <a:pt x="1127168" y="6014135"/>
                </a:moveTo>
                <a:cubicBezTo>
                  <a:pt x="1122275" y="6014135"/>
                  <a:pt x="1117955" y="6015321"/>
                  <a:pt x="1114205" y="6017701"/>
                </a:cubicBezTo>
                <a:lnTo>
                  <a:pt x="1114205" y="6023941"/>
                </a:lnTo>
                <a:cubicBezTo>
                  <a:pt x="1117907" y="6020828"/>
                  <a:pt x="1122056" y="6019264"/>
                  <a:pt x="1126651" y="6019264"/>
                </a:cubicBezTo>
                <a:cubicBezTo>
                  <a:pt x="1131895" y="6019264"/>
                  <a:pt x="1134515" y="6022494"/>
                  <a:pt x="1134515" y="6028953"/>
                </a:cubicBezTo>
                <a:lnTo>
                  <a:pt x="1123081" y="6030551"/>
                </a:lnTo>
                <a:cubicBezTo>
                  <a:pt x="1114687" y="6031717"/>
                  <a:pt x="1110490" y="6035851"/>
                  <a:pt x="1110490" y="6042955"/>
                </a:cubicBezTo>
                <a:cubicBezTo>
                  <a:pt x="1110490" y="6046267"/>
                  <a:pt x="1111564" y="6048928"/>
                  <a:pt x="1113710" y="6050937"/>
                </a:cubicBezTo>
                <a:cubicBezTo>
                  <a:pt x="1115857" y="6052946"/>
                  <a:pt x="1118836" y="6053947"/>
                  <a:pt x="1122634" y="6053947"/>
                </a:cubicBezTo>
                <a:cubicBezTo>
                  <a:pt x="1127801" y="6053947"/>
                  <a:pt x="1131715" y="6051671"/>
                  <a:pt x="1134371" y="6047118"/>
                </a:cubicBezTo>
                <a:lnTo>
                  <a:pt x="1134522" y="6047118"/>
                </a:lnTo>
                <a:lnTo>
                  <a:pt x="1134522" y="6053056"/>
                </a:lnTo>
                <a:lnTo>
                  <a:pt x="1140618" y="6053056"/>
                </a:lnTo>
                <a:lnTo>
                  <a:pt x="1140618" y="6028322"/>
                </a:lnTo>
                <a:cubicBezTo>
                  <a:pt x="1140618" y="6018866"/>
                  <a:pt x="1136133" y="6014135"/>
                  <a:pt x="1127168" y="6014135"/>
                </a:cubicBezTo>
                <a:close/>
                <a:moveTo>
                  <a:pt x="217997" y="6009466"/>
                </a:moveTo>
                <a:cubicBezTo>
                  <a:pt x="212706" y="6009466"/>
                  <a:pt x="208406" y="6011077"/>
                  <a:pt x="205104" y="6014293"/>
                </a:cubicBezTo>
                <a:cubicBezTo>
                  <a:pt x="201801" y="6017509"/>
                  <a:pt x="200150" y="6021815"/>
                  <a:pt x="200150" y="6027212"/>
                </a:cubicBezTo>
                <a:cubicBezTo>
                  <a:pt x="200150" y="6031861"/>
                  <a:pt x="201760" y="6035742"/>
                  <a:pt x="204994" y="6038835"/>
                </a:cubicBezTo>
                <a:cubicBezTo>
                  <a:pt x="208227" y="6041927"/>
                  <a:pt x="212225" y="6043477"/>
                  <a:pt x="216993" y="6043477"/>
                </a:cubicBezTo>
                <a:cubicBezTo>
                  <a:pt x="220543" y="6043477"/>
                  <a:pt x="223625" y="6042620"/>
                  <a:pt x="226233" y="6040912"/>
                </a:cubicBezTo>
                <a:lnTo>
                  <a:pt x="226233" y="6035852"/>
                </a:lnTo>
                <a:cubicBezTo>
                  <a:pt x="223894" y="6037779"/>
                  <a:pt x="221094" y="6038746"/>
                  <a:pt x="217812" y="6038746"/>
                </a:cubicBezTo>
                <a:cubicBezTo>
                  <a:pt x="214233" y="6038746"/>
                  <a:pt x="211283" y="6037642"/>
                  <a:pt x="208964" y="6035440"/>
                </a:cubicBezTo>
                <a:cubicBezTo>
                  <a:pt x="206645" y="6033239"/>
                  <a:pt x="205482" y="6030304"/>
                  <a:pt x="205482" y="6026643"/>
                </a:cubicBezTo>
                <a:cubicBezTo>
                  <a:pt x="205482" y="6022885"/>
                  <a:pt x="206617" y="6019888"/>
                  <a:pt x="208888" y="6017660"/>
                </a:cubicBezTo>
                <a:cubicBezTo>
                  <a:pt x="211158" y="6015438"/>
                  <a:pt x="214048" y="6014321"/>
                  <a:pt x="217550" y="6014321"/>
                </a:cubicBezTo>
                <a:cubicBezTo>
                  <a:pt x="221101" y="6014321"/>
                  <a:pt x="223942" y="6015212"/>
                  <a:pt x="226081" y="6016995"/>
                </a:cubicBezTo>
                <a:lnTo>
                  <a:pt x="226081" y="6011434"/>
                </a:lnTo>
                <a:cubicBezTo>
                  <a:pt x="223701" y="6010124"/>
                  <a:pt x="221004" y="6009466"/>
                  <a:pt x="217997" y="6009466"/>
                </a:cubicBezTo>
                <a:close/>
                <a:moveTo>
                  <a:pt x="1159614" y="6003849"/>
                </a:moveTo>
                <a:lnTo>
                  <a:pt x="1153504" y="6005817"/>
                </a:lnTo>
                <a:lnTo>
                  <a:pt x="1153504" y="6015102"/>
                </a:lnTo>
                <a:lnTo>
                  <a:pt x="1146948" y="6015102"/>
                </a:lnTo>
                <a:lnTo>
                  <a:pt x="1146948" y="6020299"/>
                </a:lnTo>
                <a:lnTo>
                  <a:pt x="1153504" y="6020299"/>
                </a:lnTo>
                <a:lnTo>
                  <a:pt x="1153504" y="6042804"/>
                </a:lnTo>
                <a:cubicBezTo>
                  <a:pt x="1153504" y="6050231"/>
                  <a:pt x="1156848" y="6053940"/>
                  <a:pt x="1163529" y="6053940"/>
                </a:cubicBezTo>
                <a:cubicBezTo>
                  <a:pt x="1165889" y="6053940"/>
                  <a:pt x="1167794" y="6053543"/>
                  <a:pt x="1169232" y="6052754"/>
                </a:cubicBezTo>
                <a:lnTo>
                  <a:pt x="1169232" y="6047556"/>
                </a:lnTo>
                <a:cubicBezTo>
                  <a:pt x="1168111" y="6048400"/>
                  <a:pt x="1166783" y="6048818"/>
                  <a:pt x="1165242" y="6048818"/>
                </a:cubicBezTo>
                <a:cubicBezTo>
                  <a:pt x="1163233" y="6048818"/>
                  <a:pt x="1161788" y="6048276"/>
                  <a:pt x="1160921" y="6047186"/>
                </a:cubicBezTo>
                <a:cubicBezTo>
                  <a:pt x="1160047" y="6046096"/>
                  <a:pt x="1159614" y="6044279"/>
                  <a:pt x="1159614" y="6041728"/>
                </a:cubicBezTo>
                <a:lnTo>
                  <a:pt x="1159614" y="6020299"/>
                </a:lnTo>
                <a:lnTo>
                  <a:pt x="1169225" y="6020299"/>
                </a:lnTo>
                <a:lnTo>
                  <a:pt x="1169225" y="6015102"/>
                </a:lnTo>
                <a:lnTo>
                  <a:pt x="1159614" y="6015102"/>
                </a:lnTo>
                <a:close/>
                <a:moveTo>
                  <a:pt x="761187" y="6003849"/>
                </a:moveTo>
                <a:lnTo>
                  <a:pt x="755077" y="6005817"/>
                </a:lnTo>
                <a:lnTo>
                  <a:pt x="755077" y="6015102"/>
                </a:lnTo>
                <a:lnTo>
                  <a:pt x="748521" y="6015102"/>
                </a:lnTo>
                <a:lnTo>
                  <a:pt x="748521" y="6020299"/>
                </a:lnTo>
                <a:lnTo>
                  <a:pt x="755077" y="6020299"/>
                </a:lnTo>
                <a:lnTo>
                  <a:pt x="755077" y="6042804"/>
                </a:lnTo>
                <a:cubicBezTo>
                  <a:pt x="755077" y="6050231"/>
                  <a:pt x="758420" y="6053940"/>
                  <a:pt x="765102" y="6053940"/>
                </a:cubicBezTo>
                <a:cubicBezTo>
                  <a:pt x="767461" y="6053940"/>
                  <a:pt x="769367" y="6053543"/>
                  <a:pt x="770805" y="6052754"/>
                </a:cubicBezTo>
                <a:lnTo>
                  <a:pt x="770805" y="6047556"/>
                </a:lnTo>
                <a:cubicBezTo>
                  <a:pt x="769684" y="6048400"/>
                  <a:pt x="768356" y="6048818"/>
                  <a:pt x="766814" y="6048818"/>
                </a:cubicBezTo>
                <a:cubicBezTo>
                  <a:pt x="764806" y="6048818"/>
                  <a:pt x="763361" y="6048276"/>
                  <a:pt x="762494" y="6047186"/>
                </a:cubicBezTo>
                <a:cubicBezTo>
                  <a:pt x="761620" y="6046096"/>
                  <a:pt x="761187" y="6044279"/>
                  <a:pt x="761187" y="6041728"/>
                </a:cubicBezTo>
                <a:lnTo>
                  <a:pt x="761187" y="6020299"/>
                </a:lnTo>
                <a:lnTo>
                  <a:pt x="770798" y="6020299"/>
                </a:lnTo>
                <a:lnTo>
                  <a:pt x="770798" y="6015102"/>
                </a:lnTo>
                <a:lnTo>
                  <a:pt x="761187" y="6015102"/>
                </a:lnTo>
                <a:close/>
                <a:moveTo>
                  <a:pt x="352007" y="6003849"/>
                </a:moveTo>
                <a:lnTo>
                  <a:pt x="345898" y="6005817"/>
                </a:lnTo>
                <a:lnTo>
                  <a:pt x="345898" y="6015102"/>
                </a:lnTo>
                <a:lnTo>
                  <a:pt x="339341" y="6015102"/>
                </a:lnTo>
                <a:lnTo>
                  <a:pt x="339341" y="6020299"/>
                </a:lnTo>
                <a:lnTo>
                  <a:pt x="345898" y="6020299"/>
                </a:lnTo>
                <a:lnTo>
                  <a:pt x="345898" y="6042804"/>
                </a:lnTo>
                <a:cubicBezTo>
                  <a:pt x="345898" y="6050231"/>
                  <a:pt x="349241" y="6053940"/>
                  <a:pt x="355922" y="6053940"/>
                </a:cubicBezTo>
                <a:cubicBezTo>
                  <a:pt x="358282" y="6053940"/>
                  <a:pt x="360187" y="6053543"/>
                  <a:pt x="361625" y="6052754"/>
                </a:cubicBezTo>
                <a:lnTo>
                  <a:pt x="361625" y="6047556"/>
                </a:lnTo>
                <a:cubicBezTo>
                  <a:pt x="360504" y="6048400"/>
                  <a:pt x="359176" y="6048818"/>
                  <a:pt x="357635" y="6048818"/>
                </a:cubicBezTo>
                <a:cubicBezTo>
                  <a:pt x="355626" y="6048818"/>
                  <a:pt x="354181" y="6048276"/>
                  <a:pt x="353314" y="6047186"/>
                </a:cubicBezTo>
                <a:cubicBezTo>
                  <a:pt x="352440" y="6046096"/>
                  <a:pt x="352007" y="6044279"/>
                  <a:pt x="352007" y="6041728"/>
                </a:cubicBezTo>
                <a:lnTo>
                  <a:pt x="352007" y="6020299"/>
                </a:lnTo>
                <a:lnTo>
                  <a:pt x="361618" y="6020299"/>
                </a:lnTo>
                <a:lnTo>
                  <a:pt x="361618" y="6015102"/>
                </a:lnTo>
                <a:lnTo>
                  <a:pt x="352007" y="6015102"/>
                </a:lnTo>
                <a:close/>
                <a:moveTo>
                  <a:pt x="216133" y="6001923"/>
                </a:moveTo>
                <a:cubicBezTo>
                  <a:pt x="222938" y="6001923"/>
                  <a:pt x="228744" y="6004323"/>
                  <a:pt x="233546" y="6009130"/>
                </a:cubicBezTo>
                <a:cubicBezTo>
                  <a:pt x="238355" y="6013930"/>
                  <a:pt x="240757" y="6019724"/>
                  <a:pt x="240757" y="6026506"/>
                </a:cubicBezTo>
                <a:cubicBezTo>
                  <a:pt x="240757" y="6033294"/>
                  <a:pt x="238349" y="6039082"/>
                  <a:pt x="233546" y="6043868"/>
                </a:cubicBezTo>
                <a:cubicBezTo>
                  <a:pt x="228744" y="6048661"/>
                  <a:pt x="222938" y="6051054"/>
                  <a:pt x="216133" y="6051054"/>
                </a:cubicBezTo>
                <a:cubicBezTo>
                  <a:pt x="209328" y="6051054"/>
                  <a:pt x="203515" y="6048661"/>
                  <a:pt x="198698" y="6043868"/>
                </a:cubicBezTo>
                <a:cubicBezTo>
                  <a:pt x="193882" y="6039075"/>
                  <a:pt x="191474" y="6033287"/>
                  <a:pt x="191474" y="6026506"/>
                </a:cubicBezTo>
                <a:cubicBezTo>
                  <a:pt x="191474" y="6019724"/>
                  <a:pt x="193882" y="6013937"/>
                  <a:pt x="198698" y="6009130"/>
                </a:cubicBezTo>
                <a:cubicBezTo>
                  <a:pt x="203515" y="6004323"/>
                  <a:pt x="209328" y="6001923"/>
                  <a:pt x="216133" y="6001923"/>
                </a:cubicBezTo>
                <a:close/>
                <a:moveTo>
                  <a:pt x="622484" y="5999879"/>
                </a:moveTo>
                <a:lnTo>
                  <a:pt x="622484" y="6053125"/>
                </a:lnTo>
                <a:lnTo>
                  <a:pt x="650796" y="6053125"/>
                </a:lnTo>
                <a:lnTo>
                  <a:pt x="650803" y="6053125"/>
                </a:lnTo>
                <a:lnTo>
                  <a:pt x="650803" y="6047481"/>
                </a:lnTo>
                <a:lnTo>
                  <a:pt x="628745" y="6047481"/>
                </a:lnTo>
                <a:lnTo>
                  <a:pt x="628745" y="6028843"/>
                </a:lnTo>
                <a:lnTo>
                  <a:pt x="648044" y="6028843"/>
                </a:lnTo>
                <a:lnTo>
                  <a:pt x="648044" y="6023234"/>
                </a:lnTo>
                <a:lnTo>
                  <a:pt x="628745" y="6023234"/>
                </a:lnTo>
                <a:lnTo>
                  <a:pt x="628745" y="6005522"/>
                </a:lnTo>
                <a:lnTo>
                  <a:pt x="649606" y="6005522"/>
                </a:lnTo>
                <a:lnTo>
                  <a:pt x="649606" y="5999879"/>
                </a:lnTo>
                <a:close/>
                <a:moveTo>
                  <a:pt x="257757" y="5999879"/>
                </a:moveTo>
                <a:lnTo>
                  <a:pt x="257757" y="6053125"/>
                </a:lnTo>
                <a:lnTo>
                  <a:pt x="263791" y="6053125"/>
                </a:lnTo>
                <a:lnTo>
                  <a:pt x="263791" y="6017481"/>
                </a:lnTo>
                <a:cubicBezTo>
                  <a:pt x="263791" y="6012654"/>
                  <a:pt x="263695" y="6009170"/>
                  <a:pt x="263495" y="6007045"/>
                </a:cubicBezTo>
                <a:lnTo>
                  <a:pt x="263647" y="6007045"/>
                </a:lnTo>
                <a:cubicBezTo>
                  <a:pt x="264197" y="6009500"/>
                  <a:pt x="264726" y="6011317"/>
                  <a:pt x="265249" y="6012503"/>
                </a:cubicBezTo>
                <a:lnTo>
                  <a:pt x="283468" y="6053125"/>
                </a:lnTo>
                <a:lnTo>
                  <a:pt x="286523" y="6053125"/>
                </a:lnTo>
                <a:lnTo>
                  <a:pt x="304776" y="6012208"/>
                </a:lnTo>
                <a:cubicBezTo>
                  <a:pt x="305251" y="6011166"/>
                  <a:pt x="305781" y="6009445"/>
                  <a:pt x="306379" y="6007045"/>
                </a:cubicBezTo>
                <a:lnTo>
                  <a:pt x="306530" y="6007045"/>
                </a:lnTo>
                <a:cubicBezTo>
                  <a:pt x="306180" y="6011132"/>
                  <a:pt x="306007" y="6014581"/>
                  <a:pt x="306007" y="6017406"/>
                </a:cubicBezTo>
                <a:lnTo>
                  <a:pt x="306007" y="6053125"/>
                </a:lnTo>
                <a:lnTo>
                  <a:pt x="312227" y="6053125"/>
                </a:lnTo>
                <a:lnTo>
                  <a:pt x="312227" y="5999879"/>
                </a:lnTo>
                <a:lnTo>
                  <a:pt x="304404" y="5999879"/>
                </a:lnTo>
                <a:lnTo>
                  <a:pt x="287679" y="6036859"/>
                </a:lnTo>
                <a:cubicBezTo>
                  <a:pt x="287032" y="6038293"/>
                  <a:pt x="286172" y="6040473"/>
                  <a:pt x="285106" y="6043394"/>
                </a:cubicBezTo>
                <a:lnTo>
                  <a:pt x="284879" y="6043394"/>
                </a:lnTo>
                <a:cubicBezTo>
                  <a:pt x="284508" y="6041989"/>
                  <a:pt x="283689" y="6039856"/>
                  <a:pt x="282423" y="6037010"/>
                </a:cubicBezTo>
                <a:lnTo>
                  <a:pt x="266027" y="5999879"/>
                </a:lnTo>
                <a:close/>
                <a:moveTo>
                  <a:pt x="905739" y="5998981"/>
                </a:moveTo>
                <a:cubicBezTo>
                  <a:pt x="897840" y="5998981"/>
                  <a:pt x="891318" y="6001600"/>
                  <a:pt x="886179" y="6006853"/>
                </a:cubicBezTo>
                <a:cubicBezTo>
                  <a:pt x="881040" y="6012106"/>
                  <a:pt x="878466" y="6018983"/>
                  <a:pt x="878466" y="6027500"/>
                </a:cubicBezTo>
                <a:cubicBezTo>
                  <a:pt x="878466" y="6035427"/>
                  <a:pt x="880750" y="6041817"/>
                  <a:pt x="885319" y="6046700"/>
                </a:cubicBezTo>
                <a:cubicBezTo>
                  <a:pt x="889887" y="6051582"/>
                  <a:pt x="895969" y="6054016"/>
                  <a:pt x="903572" y="6054016"/>
                </a:cubicBezTo>
                <a:cubicBezTo>
                  <a:pt x="909454" y="6054016"/>
                  <a:pt x="914373" y="6052974"/>
                  <a:pt x="918322" y="6050896"/>
                </a:cubicBezTo>
                <a:lnTo>
                  <a:pt x="918329" y="6050896"/>
                </a:lnTo>
                <a:lnTo>
                  <a:pt x="918329" y="6044835"/>
                </a:lnTo>
                <a:cubicBezTo>
                  <a:pt x="914408" y="6047214"/>
                  <a:pt x="909763" y="6048400"/>
                  <a:pt x="904397" y="6048400"/>
                </a:cubicBezTo>
                <a:cubicBezTo>
                  <a:pt x="898611" y="6048400"/>
                  <a:pt x="893932" y="6046473"/>
                  <a:pt x="890369" y="6042627"/>
                </a:cubicBezTo>
                <a:cubicBezTo>
                  <a:pt x="886805" y="6038780"/>
                  <a:pt x="885023" y="6033609"/>
                  <a:pt x="885023" y="6027123"/>
                </a:cubicBezTo>
                <a:cubicBezTo>
                  <a:pt x="885023" y="6020293"/>
                  <a:pt x="886928" y="6014835"/>
                  <a:pt x="890740" y="6010748"/>
                </a:cubicBezTo>
                <a:cubicBezTo>
                  <a:pt x="894552" y="6006668"/>
                  <a:pt x="899526" y="6004624"/>
                  <a:pt x="905663" y="6004624"/>
                </a:cubicBezTo>
                <a:cubicBezTo>
                  <a:pt x="910279" y="6004624"/>
                  <a:pt x="914504" y="6005694"/>
                  <a:pt x="918329" y="6007820"/>
                </a:cubicBezTo>
                <a:lnTo>
                  <a:pt x="918329" y="6001175"/>
                </a:lnTo>
                <a:cubicBezTo>
                  <a:pt x="915006" y="5999715"/>
                  <a:pt x="910803" y="5998981"/>
                  <a:pt x="905739" y="5998981"/>
                </a:cubicBezTo>
                <a:close/>
                <a:moveTo>
                  <a:pt x="216140" y="5998652"/>
                </a:moveTo>
                <a:cubicBezTo>
                  <a:pt x="208413" y="5998652"/>
                  <a:pt x="201822" y="6001374"/>
                  <a:pt x="196373" y="6006805"/>
                </a:cubicBezTo>
                <a:cubicBezTo>
                  <a:pt x="190916" y="6012243"/>
                  <a:pt x="188192" y="6018805"/>
                  <a:pt x="188192" y="6026506"/>
                </a:cubicBezTo>
                <a:cubicBezTo>
                  <a:pt x="188192" y="6034199"/>
                  <a:pt x="190916" y="6040768"/>
                  <a:pt x="196366" y="6046199"/>
                </a:cubicBezTo>
                <a:cubicBezTo>
                  <a:pt x="201822" y="6051637"/>
                  <a:pt x="208406" y="6054352"/>
                  <a:pt x="216133" y="6054352"/>
                </a:cubicBezTo>
                <a:cubicBezTo>
                  <a:pt x="223832" y="6054352"/>
                  <a:pt x="230409" y="6051637"/>
                  <a:pt x="235865" y="6046206"/>
                </a:cubicBezTo>
                <a:cubicBezTo>
                  <a:pt x="241321" y="6040768"/>
                  <a:pt x="244045" y="6034206"/>
                  <a:pt x="244045" y="6026506"/>
                </a:cubicBezTo>
                <a:cubicBezTo>
                  <a:pt x="244045" y="6018805"/>
                  <a:pt x="241314" y="6012243"/>
                  <a:pt x="235865" y="6006805"/>
                </a:cubicBezTo>
                <a:cubicBezTo>
                  <a:pt x="230416" y="6001367"/>
                  <a:pt x="223839" y="5998652"/>
                  <a:pt x="216140" y="5998652"/>
                </a:cubicBezTo>
                <a:close/>
                <a:moveTo>
                  <a:pt x="1180591" y="5997541"/>
                </a:moveTo>
                <a:cubicBezTo>
                  <a:pt x="1179497" y="5997541"/>
                  <a:pt x="1178568" y="5997918"/>
                  <a:pt x="1177797" y="5998672"/>
                </a:cubicBezTo>
                <a:cubicBezTo>
                  <a:pt x="1177027" y="5999427"/>
                  <a:pt x="1176641" y="6000373"/>
                  <a:pt x="1176641" y="6001511"/>
                </a:cubicBezTo>
                <a:cubicBezTo>
                  <a:pt x="1176641" y="6002656"/>
                  <a:pt x="1177027" y="6003596"/>
                  <a:pt x="1177797" y="6004336"/>
                </a:cubicBezTo>
                <a:cubicBezTo>
                  <a:pt x="1178568" y="6005077"/>
                  <a:pt x="1179497" y="6005447"/>
                  <a:pt x="1180591" y="6005447"/>
                </a:cubicBezTo>
                <a:cubicBezTo>
                  <a:pt x="1181713" y="6005447"/>
                  <a:pt x="1182655" y="6005063"/>
                  <a:pt x="1183440" y="6004295"/>
                </a:cubicBezTo>
                <a:cubicBezTo>
                  <a:pt x="1184224" y="6003527"/>
                  <a:pt x="1184616" y="6002602"/>
                  <a:pt x="1184616" y="6001511"/>
                </a:cubicBezTo>
                <a:cubicBezTo>
                  <a:pt x="1184616" y="6000373"/>
                  <a:pt x="1184224" y="5999427"/>
                  <a:pt x="1183440" y="5998672"/>
                </a:cubicBezTo>
                <a:cubicBezTo>
                  <a:pt x="1182655" y="5997918"/>
                  <a:pt x="1181713" y="5997541"/>
                  <a:pt x="1180591" y="5997541"/>
                </a:cubicBezTo>
                <a:close/>
                <a:moveTo>
                  <a:pt x="808165" y="5997541"/>
                </a:moveTo>
                <a:cubicBezTo>
                  <a:pt x="807071" y="5997541"/>
                  <a:pt x="806142" y="5997918"/>
                  <a:pt x="805371" y="5998672"/>
                </a:cubicBezTo>
                <a:cubicBezTo>
                  <a:pt x="804601" y="5999427"/>
                  <a:pt x="804215" y="6000373"/>
                  <a:pt x="804215" y="6001511"/>
                </a:cubicBezTo>
                <a:cubicBezTo>
                  <a:pt x="804215" y="6002656"/>
                  <a:pt x="804601" y="6003596"/>
                  <a:pt x="805371" y="6004336"/>
                </a:cubicBezTo>
                <a:cubicBezTo>
                  <a:pt x="806142" y="6005077"/>
                  <a:pt x="807071" y="6005447"/>
                  <a:pt x="808165" y="6005447"/>
                </a:cubicBezTo>
                <a:cubicBezTo>
                  <a:pt x="809279" y="6005447"/>
                  <a:pt x="810229" y="6005063"/>
                  <a:pt x="811013" y="6004295"/>
                </a:cubicBezTo>
                <a:cubicBezTo>
                  <a:pt x="811798" y="6003527"/>
                  <a:pt x="812189" y="6002602"/>
                  <a:pt x="812189" y="6001511"/>
                </a:cubicBezTo>
                <a:cubicBezTo>
                  <a:pt x="812189" y="6000373"/>
                  <a:pt x="811798" y="5999427"/>
                  <a:pt x="811013" y="5998672"/>
                </a:cubicBezTo>
                <a:cubicBezTo>
                  <a:pt x="810229" y="5997918"/>
                  <a:pt x="809286" y="5997541"/>
                  <a:pt x="808165" y="5997541"/>
                </a:cubicBezTo>
                <a:close/>
                <a:moveTo>
                  <a:pt x="585360" y="5997541"/>
                </a:moveTo>
                <a:cubicBezTo>
                  <a:pt x="584266" y="5997541"/>
                  <a:pt x="583337" y="5997918"/>
                  <a:pt x="582566" y="5998672"/>
                </a:cubicBezTo>
                <a:cubicBezTo>
                  <a:pt x="581796" y="5999427"/>
                  <a:pt x="581410" y="6000373"/>
                  <a:pt x="581410" y="6001511"/>
                </a:cubicBezTo>
                <a:cubicBezTo>
                  <a:pt x="581410" y="6002656"/>
                  <a:pt x="581796" y="6003596"/>
                  <a:pt x="582566" y="6004336"/>
                </a:cubicBezTo>
                <a:cubicBezTo>
                  <a:pt x="583337" y="6005077"/>
                  <a:pt x="584266" y="6005447"/>
                  <a:pt x="585360" y="6005447"/>
                </a:cubicBezTo>
                <a:cubicBezTo>
                  <a:pt x="586475" y="6005447"/>
                  <a:pt x="587424" y="6005063"/>
                  <a:pt x="588209" y="6004295"/>
                </a:cubicBezTo>
                <a:cubicBezTo>
                  <a:pt x="588993" y="6003527"/>
                  <a:pt x="589384" y="6002602"/>
                  <a:pt x="589384" y="6001511"/>
                </a:cubicBezTo>
                <a:cubicBezTo>
                  <a:pt x="589384" y="6000373"/>
                  <a:pt x="588993" y="5999427"/>
                  <a:pt x="588209" y="5998672"/>
                </a:cubicBezTo>
                <a:cubicBezTo>
                  <a:pt x="587424" y="5997918"/>
                  <a:pt x="586482" y="5997541"/>
                  <a:pt x="585360" y="5997541"/>
                </a:cubicBezTo>
                <a:close/>
                <a:moveTo>
                  <a:pt x="492169" y="5997541"/>
                </a:moveTo>
                <a:cubicBezTo>
                  <a:pt x="491076" y="5997541"/>
                  <a:pt x="490147" y="5997918"/>
                  <a:pt x="489376" y="5998672"/>
                </a:cubicBezTo>
                <a:cubicBezTo>
                  <a:pt x="488605" y="5999427"/>
                  <a:pt x="488220" y="6000373"/>
                  <a:pt x="488220" y="6001511"/>
                </a:cubicBezTo>
                <a:cubicBezTo>
                  <a:pt x="488220" y="6002656"/>
                  <a:pt x="488605" y="6003596"/>
                  <a:pt x="489376" y="6004336"/>
                </a:cubicBezTo>
                <a:cubicBezTo>
                  <a:pt x="490147" y="6005077"/>
                  <a:pt x="491076" y="6005447"/>
                  <a:pt x="492169" y="6005447"/>
                </a:cubicBezTo>
                <a:cubicBezTo>
                  <a:pt x="493284" y="6005447"/>
                  <a:pt x="494233" y="6005063"/>
                  <a:pt x="495018" y="6004295"/>
                </a:cubicBezTo>
                <a:cubicBezTo>
                  <a:pt x="495803" y="6003527"/>
                  <a:pt x="496194" y="6002602"/>
                  <a:pt x="496194" y="6001511"/>
                </a:cubicBezTo>
                <a:cubicBezTo>
                  <a:pt x="496194" y="6000373"/>
                  <a:pt x="495803" y="5999427"/>
                  <a:pt x="495018" y="5998672"/>
                </a:cubicBezTo>
                <a:cubicBezTo>
                  <a:pt x="494233" y="5997918"/>
                  <a:pt x="493291" y="5997541"/>
                  <a:pt x="492169" y="5997541"/>
                </a:cubicBezTo>
                <a:close/>
                <a:moveTo>
                  <a:pt x="328732" y="5997541"/>
                </a:moveTo>
                <a:cubicBezTo>
                  <a:pt x="327639" y="5997541"/>
                  <a:pt x="326709" y="5997918"/>
                  <a:pt x="325939" y="5998672"/>
                </a:cubicBezTo>
                <a:cubicBezTo>
                  <a:pt x="325168" y="5999427"/>
                  <a:pt x="324783" y="6000373"/>
                  <a:pt x="324783" y="6001511"/>
                </a:cubicBezTo>
                <a:cubicBezTo>
                  <a:pt x="324783" y="6002656"/>
                  <a:pt x="325168" y="6003596"/>
                  <a:pt x="325939" y="6004336"/>
                </a:cubicBezTo>
                <a:cubicBezTo>
                  <a:pt x="326709" y="6005077"/>
                  <a:pt x="327639" y="6005447"/>
                  <a:pt x="328732" y="6005447"/>
                </a:cubicBezTo>
                <a:cubicBezTo>
                  <a:pt x="329847" y="6005447"/>
                  <a:pt x="330796" y="6005063"/>
                  <a:pt x="331581" y="6004295"/>
                </a:cubicBezTo>
                <a:cubicBezTo>
                  <a:pt x="332366" y="6003527"/>
                  <a:pt x="332757" y="6002602"/>
                  <a:pt x="332757" y="6001511"/>
                </a:cubicBezTo>
                <a:cubicBezTo>
                  <a:pt x="332757" y="6000373"/>
                  <a:pt x="332366" y="5999427"/>
                  <a:pt x="331581" y="5998672"/>
                </a:cubicBezTo>
                <a:cubicBezTo>
                  <a:pt x="330796" y="5997918"/>
                  <a:pt x="329854" y="5997541"/>
                  <a:pt x="328732" y="5997541"/>
                </a:cubicBezTo>
                <a:close/>
                <a:moveTo>
                  <a:pt x="659877" y="5996835"/>
                </a:moveTo>
                <a:lnTo>
                  <a:pt x="659877" y="6053125"/>
                </a:lnTo>
                <a:lnTo>
                  <a:pt x="665986" y="6053125"/>
                </a:lnTo>
                <a:lnTo>
                  <a:pt x="665986" y="5996835"/>
                </a:lnTo>
                <a:close/>
                <a:moveTo>
                  <a:pt x="539429" y="5996835"/>
                </a:moveTo>
                <a:lnTo>
                  <a:pt x="539429" y="6053125"/>
                </a:lnTo>
                <a:lnTo>
                  <a:pt x="545538" y="6053125"/>
                </a:lnTo>
                <a:lnTo>
                  <a:pt x="545538" y="6031587"/>
                </a:lnTo>
                <a:cubicBezTo>
                  <a:pt x="545538" y="6028001"/>
                  <a:pt x="546557" y="6025059"/>
                  <a:pt x="548593" y="6022769"/>
                </a:cubicBezTo>
                <a:cubicBezTo>
                  <a:pt x="550629" y="6020478"/>
                  <a:pt x="553141" y="6019333"/>
                  <a:pt x="556120" y="6019333"/>
                </a:cubicBezTo>
                <a:cubicBezTo>
                  <a:pt x="562030" y="6019333"/>
                  <a:pt x="564988" y="6023297"/>
                  <a:pt x="564988" y="6031217"/>
                </a:cubicBezTo>
                <a:lnTo>
                  <a:pt x="564988" y="6053125"/>
                </a:lnTo>
                <a:lnTo>
                  <a:pt x="571098" y="6053125"/>
                </a:lnTo>
                <a:lnTo>
                  <a:pt x="571105" y="6053125"/>
                </a:lnTo>
                <a:lnTo>
                  <a:pt x="571105" y="6029694"/>
                </a:lnTo>
                <a:cubicBezTo>
                  <a:pt x="571105" y="6019374"/>
                  <a:pt x="566805" y="6014211"/>
                  <a:pt x="558212" y="6014211"/>
                </a:cubicBezTo>
                <a:cubicBezTo>
                  <a:pt x="552796" y="6014211"/>
                  <a:pt x="548620" y="6016618"/>
                  <a:pt x="545690" y="6021418"/>
                </a:cubicBezTo>
                <a:lnTo>
                  <a:pt x="545538" y="6021418"/>
                </a:lnTo>
                <a:lnTo>
                  <a:pt x="545538" y="5996835"/>
                </a:lnTo>
                <a:close/>
                <a:moveTo>
                  <a:pt x="444716" y="5996835"/>
                </a:moveTo>
                <a:lnTo>
                  <a:pt x="444716" y="6053125"/>
                </a:lnTo>
                <a:lnTo>
                  <a:pt x="450826" y="6053125"/>
                </a:lnTo>
                <a:lnTo>
                  <a:pt x="450826" y="6047633"/>
                </a:lnTo>
                <a:lnTo>
                  <a:pt x="450977" y="6047633"/>
                </a:lnTo>
                <a:cubicBezTo>
                  <a:pt x="453564" y="6051891"/>
                  <a:pt x="457375" y="6054016"/>
                  <a:pt x="462412" y="6054016"/>
                </a:cubicBezTo>
                <a:cubicBezTo>
                  <a:pt x="467799" y="6054016"/>
                  <a:pt x="472050" y="6052097"/>
                  <a:pt x="475154" y="6048277"/>
                </a:cubicBezTo>
                <a:cubicBezTo>
                  <a:pt x="478257" y="6044458"/>
                  <a:pt x="479811" y="6039363"/>
                  <a:pt x="479811" y="6032999"/>
                </a:cubicBezTo>
                <a:cubicBezTo>
                  <a:pt x="479811" y="6027287"/>
                  <a:pt x="478422" y="6022727"/>
                  <a:pt x="475656" y="6019319"/>
                </a:cubicBezTo>
                <a:cubicBezTo>
                  <a:pt x="472890" y="6015911"/>
                  <a:pt x="469058" y="6014211"/>
                  <a:pt x="464166" y="6014211"/>
                </a:cubicBezTo>
                <a:cubicBezTo>
                  <a:pt x="458380" y="6014211"/>
                  <a:pt x="453984" y="6016741"/>
                  <a:pt x="450977" y="6021788"/>
                </a:cubicBezTo>
                <a:lnTo>
                  <a:pt x="450826" y="6021788"/>
                </a:lnTo>
                <a:lnTo>
                  <a:pt x="450826" y="5996835"/>
                </a:lnTo>
                <a:close/>
                <a:moveTo>
                  <a:pt x="0" y="0"/>
                </a:moveTo>
                <a:lnTo>
                  <a:pt x="12191995" y="0"/>
                </a:lnTo>
                <a:lnTo>
                  <a:pt x="12191995" y="6177597"/>
                </a:lnTo>
                <a:lnTo>
                  <a:pt x="11617596" y="6177597"/>
                </a:lnTo>
                <a:lnTo>
                  <a:pt x="11617596" y="5907597"/>
                </a:lnTo>
                <a:lnTo>
                  <a:pt x="11606796" y="5907597"/>
                </a:lnTo>
                <a:lnTo>
                  <a:pt x="11606796" y="6177597"/>
                </a:lnTo>
                <a:lnTo>
                  <a:pt x="0" y="6177597"/>
                </a:lnTo>
                <a:close/>
              </a:path>
            </a:pathLst>
          </a:custGeom>
        </p:spPr>
        <p:txBody>
          <a:bodyPr wrap="square">
            <a:noAutofit/>
          </a:bodyPr>
          <a:lstStyle/>
          <a:p>
            <a:endParaRPr kumimoji="1" lang="ja-JP" altLang="en-US"/>
          </a:p>
        </p:txBody>
      </p:sp>
      <p:sp>
        <p:nvSpPr>
          <p:cNvPr id="3" name="スライド番号プレースホルダー 2">
            <a:extLst>
              <a:ext uri="{FF2B5EF4-FFF2-40B4-BE49-F238E27FC236}">
                <a16:creationId xmlns:a16="http://schemas.microsoft.com/office/drawing/2014/main" id="{65639B2E-D26F-473A-BE81-4DB7ED74E886}"/>
              </a:ext>
            </a:extLst>
          </p:cNvPr>
          <p:cNvSpPr>
            <a:spLocks noGrp="1"/>
          </p:cNvSpPr>
          <p:nvPr>
            <p:ph type="sldNum" sz="quarter" idx="10"/>
          </p:nvPr>
        </p:nvSpPr>
        <p:spPr/>
        <p:txBody>
          <a:bodyPr/>
          <a:lstStyle>
            <a:lvl1pPr>
              <a:defRPr>
                <a:solidFill>
                  <a:srgbClr val="000000"/>
                </a:solidFill>
              </a:defRPr>
            </a:lvl1pPr>
          </a:lstStyle>
          <a:p>
            <a:pPr defTabSz="914400"/>
            <a:fld id="{FE1C4BCE-2E77-4226-B375-D90E70797D62}" type="slidenum">
              <a:rPr lang="en-US" altLang="ja-JP" smtClean="0"/>
              <a:pPr defTabSz="914400"/>
              <a:t>‹#›</a:t>
            </a:fld>
            <a:endParaRPr lang="ja-JP" altLang="en-US"/>
          </a:p>
        </p:txBody>
      </p:sp>
      <p:sp>
        <p:nvSpPr>
          <p:cNvPr id="92" name="スライド番号区切り線　0.1pt回し">
            <a:extLst>
              <a:ext uri="{FF2B5EF4-FFF2-40B4-BE49-F238E27FC236}">
                <a16:creationId xmlns:a16="http://schemas.microsoft.com/office/drawing/2014/main" id="{4CD6B862-B15B-45C8-9F34-37995B79669B}"/>
              </a:ext>
            </a:extLst>
          </p:cNvPr>
          <p:cNvSpPr/>
          <p:nvPr/>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88" name="セクション名">
            <a:extLst>
              <a:ext uri="{FF2B5EF4-FFF2-40B4-BE49-F238E27FC236}">
                <a16:creationId xmlns:a16="http://schemas.microsoft.com/office/drawing/2014/main" id="{547818CD-F1B4-41D9-A9F2-C48BA5CC047E}"/>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000000"/>
                </a:solidFill>
                <a:latin typeface="+mj-lt"/>
                <a:ea typeface="+mj-ea"/>
              </a:defRPr>
            </a:lvl1pPr>
          </a:lstStyle>
          <a:p>
            <a:pPr lvl="0"/>
            <a:r>
              <a:rPr kumimoji="1" lang="ja-JP" altLang="en-US"/>
              <a:t>セクション名</a:t>
            </a:r>
          </a:p>
        </p:txBody>
      </p:sp>
      <p:sp>
        <p:nvSpPr>
          <p:cNvPr id="4" name="フッター プレースホルダー 3">
            <a:extLst>
              <a:ext uri="{FF2B5EF4-FFF2-40B4-BE49-F238E27FC236}">
                <a16:creationId xmlns:a16="http://schemas.microsoft.com/office/drawing/2014/main" id="{4B6AFA1E-DEDE-4D02-8BE9-6404831E2584}"/>
              </a:ext>
            </a:extLst>
          </p:cNvPr>
          <p:cNvSpPr>
            <a:spLocks noGrp="1"/>
          </p:cNvSpPr>
          <p:nvPr>
            <p:ph type="ftr" sz="quarter" idx="11"/>
          </p:nvPr>
        </p:nvSpPr>
        <p:spPr/>
        <p:txBody>
          <a:bodyPr/>
          <a:lstStyle>
            <a:lvl1pPr>
              <a:defRPr>
                <a:solidFill>
                  <a:srgbClr val="000000"/>
                </a:solidFill>
              </a:defRPr>
            </a:lvl1pPr>
          </a:lstStyle>
          <a:p>
            <a:pPr defTabSz="914400">
              <a:lnSpc>
                <a:spcPct val="130000"/>
              </a:lnSpc>
            </a:pPr>
            <a:endParaRPr lang="ja-JP" altLang="en-US"/>
          </a:p>
        </p:txBody>
      </p:sp>
      <p:grpSp>
        <p:nvGrpSpPr>
          <p:cNvPr id="94" name="コピーライト　0.1pt回し">
            <a:extLst>
              <a:ext uri="{FF2B5EF4-FFF2-40B4-BE49-F238E27FC236}">
                <a16:creationId xmlns:a16="http://schemas.microsoft.com/office/drawing/2014/main" id="{A59192E7-2380-4BED-A755-F007F9A2A213}"/>
              </a:ext>
            </a:extLst>
          </p:cNvPr>
          <p:cNvGrpSpPr/>
          <p:nvPr userDrawn="1"/>
        </p:nvGrpSpPr>
        <p:grpSpPr>
          <a:xfrm>
            <a:off x="188192" y="6677238"/>
            <a:ext cx="1083600" cy="73714"/>
            <a:chOff x="190499" y="6731818"/>
            <a:chExt cx="1079979" cy="73714"/>
          </a:xfrm>
          <a:solidFill>
            <a:srgbClr val="000000"/>
          </a:solidFill>
        </p:grpSpPr>
        <p:grpSp>
          <p:nvGrpSpPr>
            <p:cNvPr id="95" name="グラフィックス 64">
              <a:extLst>
                <a:ext uri="{FF2B5EF4-FFF2-40B4-BE49-F238E27FC236}">
                  <a16:creationId xmlns:a16="http://schemas.microsoft.com/office/drawing/2014/main" id="{584D3D45-7FDE-44CF-8440-B6FBEDB13495}"/>
                </a:ext>
              </a:extLst>
            </p:cNvPr>
            <p:cNvGrpSpPr/>
            <p:nvPr/>
          </p:nvGrpSpPr>
          <p:grpSpPr>
            <a:xfrm>
              <a:off x="190499" y="6731818"/>
              <a:ext cx="399853" cy="57517"/>
              <a:chOff x="190499" y="6731818"/>
              <a:chExt cx="399853" cy="57517"/>
            </a:xfrm>
            <a:grpFill/>
          </p:grpSpPr>
          <p:sp>
            <p:nvSpPr>
              <p:cNvPr id="117" name="フリーフォーム: 図形 116">
                <a:extLst>
                  <a:ext uri="{FF2B5EF4-FFF2-40B4-BE49-F238E27FC236}">
                    <a16:creationId xmlns:a16="http://schemas.microsoft.com/office/drawing/2014/main" id="{1852E501-D627-4655-95FB-8EF460760DBE}"/>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80A3CF32-BEEF-48F0-81A7-C5265935D3F7}"/>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C8768861-0489-4A04-8791-BA834409360B}"/>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0" name="フリーフォーム: 図形 119">
                <a:extLst>
                  <a:ext uri="{FF2B5EF4-FFF2-40B4-BE49-F238E27FC236}">
                    <a16:creationId xmlns:a16="http://schemas.microsoft.com/office/drawing/2014/main" id="{566A349C-228F-4B2B-8A1E-04CB595EC139}"/>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0CEDBA0B-3925-4AB5-82E4-2DBEDADF1E68}"/>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F45CAE36-0846-491B-917F-9F04C7989604}"/>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08335EBE-604C-457C-BA70-20C882A4EF18}"/>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CB5B457C-257F-4684-A263-3AB65CFDC1AE}"/>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1A7514B8-7CAF-4BCC-9F8F-BE97EF2F4EA1}"/>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6A78B19C-3547-4DA0-AC49-A71000C8F538}"/>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1861E896-DD6D-4DDB-9C36-DE2EA2EB0A27}"/>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96" name="グラフィックス 64">
              <a:extLst>
                <a:ext uri="{FF2B5EF4-FFF2-40B4-BE49-F238E27FC236}">
                  <a16:creationId xmlns:a16="http://schemas.microsoft.com/office/drawing/2014/main" id="{87E4724E-514A-4F05-87D1-890EC0C236B1}"/>
                </a:ext>
              </a:extLst>
            </p:cNvPr>
            <p:cNvGrpSpPr/>
            <p:nvPr/>
          </p:nvGrpSpPr>
          <p:grpSpPr>
            <a:xfrm>
              <a:off x="623342" y="6731818"/>
              <a:ext cx="226196" cy="57126"/>
              <a:chOff x="623342" y="6731818"/>
              <a:chExt cx="226196" cy="57126"/>
            </a:xfrm>
            <a:grpFill/>
          </p:grpSpPr>
          <p:sp>
            <p:nvSpPr>
              <p:cNvPr id="109" name="フリーフォーム: 図形 108">
                <a:extLst>
                  <a:ext uri="{FF2B5EF4-FFF2-40B4-BE49-F238E27FC236}">
                    <a16:creationId xmlns:a16="http://schemas.microsoft.com/office/drawing/2014/main" id="{C61B1478-0FE2-4A46-90E9-963BE64A81AC}"/>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10" name="フリーフォーム: 図形 109">
                <a:extLst>
                  <a:ext uri="{FF2B5EF4-FFF2-40B4-BE49-F238E27FC236}">
                    <a16:creationId xmlns:a16="http://schemas.microsoft.com/office/drawing/2014/main" id="{05EA0B58-B26A-4CB7-A97B-21C1AD7F0A1E}"/>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11" name="フリーフォーム: 図形 110">
                <a:extLst>
                  <a:ext uri="{FF2B5EF4-FFF2-40B4-BE49-F238E27FC236}">
                    <a16:creationId xmlns:a16="http://schemas.microsoft.com/office/drawing/2014/main" id="{8AEB9119-8D51-49D0-BD96-D8726D43A86D}"/>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12" name="フリーフォーム: 図形 111">
                <a:extLst>
                  <a:ext uri="{FF2B5EF4-FFF2-40B4-BE49-F238E27FC236}">
                    <a16:creationId xmlns:a16="http://schemas.microsoft.com/office/drawing/2014/main" id="{2ECD81B0-8F30-47BE-8180-C4653AA7F47E}"/>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81B551F1-5472-4C36-A8F1-0E0C79AE48CA}"/>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83632C42-0EEA-4D4E-AFD0-9EC465807F75}"/>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778D8A15-CA9A-4399-8E07-84B65B46826E}"/>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08016549-992B-40EF-B644-EB89C603E9D4}"/>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97" name="グラフィックス 64">
              <a:extLst>
                <a:ext uri="{FF2B5EF4-FFF2-40B4-BE49-F238E27FC236}">
                  <a16:creationId xmlns:a16="http://schemas.microsoft.com/office/drawing/2014/main" id="{6668FFB6-7CAA-4A21-A5F8-9BAF7F3C953F}"/>
                </a:ext>
              </a:extLst>
            </p:cNvPr>
            <p:cNvGrpSpPr/>
            <p:nvPr/>
          </p:nvGrpSpPr>
          <p:grpSpPr>
            <a:xfrm>
              <a:off x="878469" y="6732524"/>
              <a:ext cx="392009" cy="73007"/>
              <a:chOff x="878469" y="6732524"/>
              <a:chExt cx="392009" cy="73007"/>
            </a:xfrm>
            <a:grpFill/>
          </p:grpSpPr>
          <p:sp>
            <p:nvSpPr>
              <p:cNvPr id="98" name="フリーフォーム: 図形 97">
                <a:extLst>
                  <a:ext uri="{FF2B5EF4-FFF2-40B4-BE49-F238E27FC236}">
                    <a16:creationId xmlns:a16="http://schemas.microsoft.com/office/drawing/2014/main" id="{F052F900-3564-4C62-A213-B64DB62A67C5}"/>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99" name="フリーフォーム: 図形 98">
                <a:extLst>
                  <a:ext uri="{FF2B5EF4-FFF2-40B4-BE49-F238E27FC236}">
                    <a16:creationId xmlns:a16="http://schemas.microsoft.com/office/drawing/2014/main" id="{9DBBF5D5-DEB8-4B38-837C-FADC87C1C3BA}"/>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0" name="フリーフォーム: 図形 99">
                <a:extLst>
                  <a:ext uri="{FF2B5EF4-FFF2-40B4-BE49-F238E27FC236}">
                    <a16:creationId xmlns:a16="http://schemas.microsoft.com/office/drawing/2014/main" id="{06C20A93-ACBE-433B-B457-D222F22BB483}"/>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1" name="フリーフォーム: 図形 100">
                <a:extLst>
                  <a:ext uri="{FF2B5EF4-FFF2-40B4-BE49-F238E27FC236}">
                    <a16:creationId xmlns:a16="http://schemas.microsoft.com/office/drawing/2014/main" id="{B66454DA-E662-431C-AE67-2816765C374A}"/>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02" name="フリーフォーム: 図形 101">
                <a:extLst>
                  <a:ext uri="{FF2B5EF4-FFF2-40B4-BE49-F238E27FC236}">
                    <a16:creationId xmlns:a16="http://schemas.microsoft.com/office/drawing/2014/main" id="{8E450F65-7D57-46C5-91E2-0E66EA09B06B}"/>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3" name="フリーフォーム: 図形 102">
                <a:extLst>
                  <a:ext uri="{FF2B5EF4-FFF2-40B4-BE49-F238E27FC236}">
                    <a16:creationId xmlns:a16="http://schemas.microsoft.com/office/drawing/2014/main" id="{3F71ADF2-69B5-4BD7-A3CF-3DB57D175A7E}"/>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4" name="フリーフォーム: 図形 103">
                <a:extLst>
                  <a:ext uri="{FF2B5EF4-FFF2-40B4-BE49-F238E27FC236}">
                    <a16:creationId xmlns:a16="http://schemas.microsoft.com/office/drawing/2014/main" id="{01E244D3-B561-46A6-8296-121E17879682}"/>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05" name="フリーフォーム: 図形 104">
                <a:extLst>
                  <a:ext uri="{FF2B5EF4-FFF2-40B4-BE49-F238E27FC236}">
                    <a16:creationId xmlns:a16="http://schemas.microsoft.com/office/drawing/2014/main" id="{ABF52EC6-4150-44C8-9009-280EAA7C8AC4}"/>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06" name="フリーフォーム: 図形 105">
                <a:extLst>
                  <a:ext uri="{FF2B5EF4-FFF2-40B4-BE49-F238E27FC236}">
                    <a16:creationId xmlns:a16="http://schemas.microsoft.com/office/drawing/2014/main" id="{8B383E43-FF84-4CC8-B1AA-40264F571E67}"/>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07" name="フリーフォーム: 図形 106">
                <a:extLst>
                  <a:ext uri="{FF2B5EF4-FFF2-40B4-BE49-F238E27FC236}">
                    <a16:creationId xmlns:a16="http://schemas.microsoft.com/office/drawing/2014/main" id="{356160C3-96F9-4BC5-A4EF-BC16B7C973DE}"/>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8" name="フリーフォーム: 図形 107">
                <a:extLst>
                  <a:ext uri="{FF2B5EF4-FFF2-40B4-BE49-F238E27FC236}">
                    <a16:creationId xmlns:a16="http://schemas.microsoft.com/office/drawing/2014/main" id="{17C6E2F3-05E0-43E8-9A2E-52B113F4F6C1}"/>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
        <p:nvSpPr>
          <p:cNvPr id="5" name="日付プレースホルダー 4">
            <a:extLst>
              <a:ext uri="{FF2B5EF4-FFF2-40B4-BE49-F238E27FC236}">
                <a16:creationId xmlns:a16="http://schemas.microsoft.com/office/drawing/2014/main" id="{5568E473-E119-44CE-BABA-8A7AFCB51C77}"/>
              </a:ext>
            </a:extLst>
          </p:cNvPr>
          <p:cNvSpPr>
            <a:spLocks noGrp="1"/>
          </p:cNvSpPr>
          <p:nvPr>
            <p:ph type="dt" sz="half" idx="12"/>
          </p:nvPr>
        </p:nvSpPr>
        <p:spPr/>
        <p:txBody>
          <a:bodyPr/>
          <a:lstStyle>
            <a:lvl1pPr>
              <a:defRPr>
                <a:solidFill>
                  <a:srgbClr val="000000"/>
                </a:solidFill>
              </a:defRPr>
            </a:lvl1pPr>
          </a:lstStyle>
          <a:p>
            <a:pPr defTabSz="914400">
              <a:lnSpc>
                <a:spcPct val="130000"/>
              </a:lnSpc>
            </a:pPr>
            <a:endParaRPr lang="ja-JP" altLang="en-US"/>
          </a:p>
        </p:txBody>
      </p:sp>
      <p:sp>
        <p:nvSpPr>
          <p:cNvPr id="2" name="タイトル 1">
            <a:extLst>
              <a:ext uri="{FF2B5EF4-FFF2-40B4-BE49-F238E27FC236}">
                <a16:creationId xmlns:a16="http://schemas.microsoft.com/office/drawing/2014/main" id="{826DC3C1-0EA2-407D-B244-D507E83CB33E}"/>
              </a:ext>
            </a:extLst>
          </p:cNvPr>
          <p:cNvSpPr>
            <a:spLocks noGrp="1"/>
          </p:cNvSpPr>
          <p:nvPr>
            <p:ph type="title"/>
          </p:nvPr>
        </p:nvSpPr>
        <p:spPr/>
        <p:txBody>
          <a:bodyPr/>
          <a:lstStyle/>
          <a:p>
            <a:r>
              <a:rPr kumimoji="1" lang="ja-JP" altLang="en-US"/>
              <a:t>マスター タイトルの書式設定</a:t>
            </a:r>
          </a:p>
        </p:txBody>
      </p:sp>
      <p:sp>
        <p:nvSpPr>
          <p:cNvPr id="6" name="セクション番号">
            <a:extLst>
              <a:ext uri="{FF2B5EF4-FFF2-40B4-BE49-F238E27FC236}">
                <a16:creationId xmlns:a16="http://schemas.microsoft.com/office/drawing/2014/main" id="{2C0342D6-E7A1-4CA9-AC6B-F0975E5CB352}"/>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grpSp>
        <p:nvGrpSpPr>
          <p:cNvPr id="90" name="100thロゴ">
            <a:extLst>
              <a:ext uri="{FF2B5EF4-FFF2-40B4-BE49-F238E27FC236}">
                <a16:creationId xmlns:a16="http://schemas.microsoft.com/office/drawing/2014/main" id="{3049105C-F5C6-4C5A-AFD1-B129B351ECEF}"/>
              </a:ext>
            </a:extLst>
          </p:cNvPr>
          <p:cNvGrpSpPr/>
          <p:nvPr userDrawn="1"/>
        </p:nvGrpSpPr>
        <p:grpSpPr>
          <a:xfrm>
            <a:off x="11086139" y="153137"/>
            <a:ext cx="1014164" cy="497803"/>
            <a:chOff x="8038139" y="153137"/>
            <a:chExt cx="1014164" cy="497803"/>
          </a:xfrm>
        </p:grpSpPr>
        <p:sp>
          <p:nvSpPr>
            <p:cNvPr id="91" name="フリーフォーム: 図形 90">
              <a:extLst>
                <a:ext uri="{FF2B5EF4-FFF2-40B4-BE49-F238E27FC236}">
                  <a16:creationId xmlns:a16="http://schemas.microsoft.com/office/drawing/2014/main" id="{572B5EB8-2133-42DE-928E-A138A0E0456A}"/>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p>
          </p:txBody>
        </p:sp>
        <p:grpSp>
          <p:nvGrpSpPr>
            <p:cNvPr id="128" name="グラフィックス 63">
              <a:extLst>
                <a:ext uri="{FF2B5EF4-FFF2-40B4-BE49-F238E27FC236}">
                  <a16:creationId xmlns:a16="http://schemas.microsoft.com/office/drawing/2014/main" id="{5B0F5F81-67D1-4025-9C3A-9F63653B1662}"/>
                </a:ext>
              </a:extLst>
            </p:cNvPr>
            <p:cNvGrpSpPr/>
            <p:nvPr/>
          </p:nvGrpSpPr>
          <p:grpSpPr>
            <a:xfrm>
              <a:off x="8121779" y="215867"/>
              <a:ext cx="846676" cy="209101"/>
              <a:chOff x="8121779" y="215867"/>
              <a:chExt cx="846676" cy="209101"/>
            </a:xfrm>
            <a:solidFill>
              <a:srgbClr val="FF0000"/>
            </a:solidFill>
          </p:grpSpPr>
          <p:sp>
            <p:nvSpPr>
              <p:cNvPr id="132" name="フリーフォーム: 図形 131">
                <a:extLst>
                  <a:ext uri="{FF2B5EF4-FFF2-40B4-BE49-F238E27FC236}">
                    <a16:creationId xmlns:a16="http://schemas.microsoft.com/office/drawing/2014/main" id="{22582D16-65E6-48FA-AE04-B22CD08C94BB}"/>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52EACFBC-5E5B-4CEA-A65D-B98A1D22DAAC}"/>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E81641FF-6764-4F0B-B4BC-4B0565BC988D}"/>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C83789A6-593F-44AE-97D6-82444372AE53}"/>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875838E7-D9E1-4EB4-9041-4B744EA4E583}"/>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9027F3BA-FE2D-43FB-863F-1B5BD8100522}"/>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p>
            </p:txBody>
          </p:sp>
        </p:grpSp>
        <p:grpSp>
          <p:nvGrpSpPr>
            <p:cNvPr id="129" name="グラフィックス 63">
              <a:extLst>
                <a:ext uri="{FF2B5EF4-FFF2-40B4-BE49-F238E27FC236}">
                  <a16:creationId xmlns:a16="http://schemas.microsoft.com/office/drawing/2014/main" id="{0B22DA68-2518-47A7-848E-B66F13E1C167}"/>
                </a:ext>
              </a:extLst>
            </p:cNvPr>
            <p:cNvGrpSpPr/>
            <p:nvPr/>
          </p:nvGrpSpPr>
          <p:grpSpPr>
            <a:xfrm>
              <a:off x="8178315" y="429176"/>
              <a:ext cx="716109" cy="158661"/>
              <a:chOff x="8178315" y="429176"/>
              <a:chExt cx="716109" cy="158661"/>
            </a:xfrm>
            <a:solidFill>
              <a:srgbClr val="000000"/>
            </a:solidFill>
          </p:grpSpPr>
          <p:sp>
            <p:nvSpPr>
              <p:cNvPr id="130" name="フリーフォーム: 図形 129">
                <a:extLst>
                  <a:ext uri="{FF2B5EF4-FFF2-40B4-BE49-F238E27FC236}">
                    <a16:creationId xmlns:a16="http://schemas.microsoft.com/office/drawing/2014/main" id="{5E4EB3C4-DDC1-452B-97B8-0053595B5CCB}"/>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0997940F-6760-4823-B10D-6800087EBBEC}"/>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p>
            </p:txBody>
          </p:sp>
        </p:grpSp>
      </p:grpSp>
      <p:cxnSp>
        <p:nvCxnSpPr>
          <p:cNvPr id="138" name="ロゴ区切り線">
            <a:extLst>
              <a:ext uri="{FF2B5EF4-FFF2-40B4-BE49-F238E27FC236}">
                <a16:creationId xmlns:a16="http://schemas.microsoft.com/office/drawing/2014/main" id="{0DB7B74D-FE24-47F3-80D0-F90959DD78C5}"/>
              </a:ext>
            </a:extLst>
          </p:cNvPr>
          <p:cNvCxnSpPr>
            <a:cxnSpLocks/>
          </p:cNvCxnSpPr>
          <p:nvPr userDrawn="1"/>
        </p:nvCxnSpPr>
        <p:spPr>
          <a:xfrm>
            <a:off x="10986890" y="216694"/>
            <a:ext cx="0" cy="3238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39" name="MEロゴ">
            <a:extLst>
              <a:ext uri="{FF2B5EF4-FFF2-40B4-BE49-F238E27FC236}">
                <a16:creationId xmlns:a16="http://schemas.microsoft.com/office/drawing/2014/main" id="{0A6CCE7D-5D7C-4107-B574-3E1B9FB43949}"/>
              </a:ext>
            </a:extLst>
          </p:cNvPr>
          <p:cNvGrpSpPr/>
          <p:nvPr userDrawn="1"/>
        </p:nvGrpSpPr>
        <p:grpSpPr>
          <a:xfrm>
            <a:off x="9780027" y="127323"/>
            <a:ext cx="1033210" cy="431118"/>
            <a:chOff x="6732027" y="127323"/>
            <a:chExt cx="1033210" cy="431118"/>
          </a:xfrm>
        </p:grpSpPr>
        <p:grpSp>
          <p:nvGrpSpPr>
            <p:cNvPr id="140" name="グループ化 139">
              <a:extLst>
                <a:ext uri="{FF2B5EF4-FFF2-40B4-BE49-F238E27FC236}">
                  <a16:creationId xmlns:a16="http://schemas.microsoft.com/office/drawing/2014/main" id="{0E34B081-D2E8-4D4E-BACB-44819C05ED79}"/>
                </a:ext>
              </a:extLst>
            </p:cNvPr>
            <p:cNvGrpSpPr/>
            <p:nvPr userDrawn="1"/>
          </p:nvGrpSpPr>
          <p:grpSpPr>
            <a:xfrm>
              <a:off x="6732779" y="465257"/>
              <a:ext cx="1032458" cy="93184"/>
              <a:chOff x="6732779" y="465257"/>
              <a:chExt cx="1032458" cy="93184"/>
            </a:xfrm>
          </p:grpSpPr>
          <p:sp>
            <p:nvSpPr>
              <p:cNvPr id="164" name="フリーフォーム: 図形 163">
                <a:extLst>
                  <a:ext uri="{FF2B5EF4-FFF2-40B4-BE49-F238E27FC236}">
                    <a16:creationId xmlns:a16="http://schemas.microsoft.com/office/drawing/2014/main" id="{52A4C537-1DAA-4D32-993B-65A917231985}"/>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65" name="フリーフォーム: 図形 164">
                <a:extLst>
                  <a:ext uri="{FF2B5EF4-FFF2-40B4-BE49-F238E27FC236}">
                    <a16:creationId xmlns:a16="http://schemas.microsoft.com/office/drawing/2014/main" id="{0233B04C-2F39-4329-8809-10CB21424020}"/>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66" name="フリーフォーム: 図形 165">
                <a:extLst>
                  <a:ext uri="{FF2B5EF4-FFF2-40B4-BE49-F238E27FC236}">
                    <a16:creationId xmlns:a16="http://schemas.microsoft.com/office/drawing/2014/main" id="{C47E35CA-7E61-4DDB-A640-1E5AC1420CB1}"/>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67" name="フリーフォーム: 図形 166">
                <a:extLst>
                  <a:ext uri="{FF2B5EF4-FFF2-40B4-BE49-F238E27FC236}">
                    <a16:creationId xmlns:a16="http://schemas.microsoft.com/office/drawing/2014/main" id="{B85E8313-F5D2-444F-94FE-57F96ACD768F}"/>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68" name="フリーフォーム: 図形 167">
                <a:extLst>
                  <a:ext uri="{FF2B5EF4-FFF2-40B4-BE49-F238E27FC236}">
                    <a16:creationId xmlns:a16="http://schemas.microsoft.com/office/drawing/2014/main" id="{0524A73E-0E70-4073-9216-350C15E4CFB2}"/>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69" name="フリーフォーム: 図形 168">
                <a:extLst>
                  <a:ext uri="{FF2B5EF4-FFF2-40B4-BE49-F238E27FC236}">
                    <a16:creationId xmlns:a16="http://schemas.microsoft.com/office/drawing/2014/main" id="{CDA02F50-559B-4EA8-A2A3-751B288F7DAC}"/>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70" name="フリーフォーム: 図形 169">
                <a:extLst>
                  <a:ext uri="{FF2B5EF4-FFF2-40B4-BE49-F238E27FC236}">
                    <a16:creationId xmlns:a16="http://schemas.microsoft.com/office/drawing/2014/main" id="{BA0890F1-91C9-4D2E-814E-05217815A4F7}"/>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71" name="フリーフォーム: 図形 170">
                <a:extLst>
                  <a:ext uri="{FF2B5EF4-FFF2-40B4-BE49-F238E27FC236}">
                    <a16:creationId xmlns:a16="http://schemas.microsoft.com/office/drawing/2014/main" id="{30D5D2FD-6DDC-4C3C-BFA8-1DC6B8D137F1}"/>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72" name="フリーフォーム: 図形 171">
                <a:extLst>
                  <a:ext uri="{FF2B5EF4-FFF2-40B4-BE49-F238E27FC236}">
                    <a16:creationId xmlns:a16="http://schemas.microsoft.com/office/drawing/2014/main" id="{ADE09B4A-F9B3-4E7F-A1AC-59A8FF1E31B8}"/>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73" name="フリーフォーム: 図形 172">
                <a:extLst>
                  <a:ext uri="{FF2B5EF4-FFF2-40B4-BE49-F238E27FC236}">
                    <a16:creationId xmlns:a16="http://schemas.microsoft.com/office/drawing/2014/main" id="{39C24FF6-3CCD-477B-8690-F9A47760F3F7}"/>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74" name="フリーフォーム: 図形 173">
                <a:extLst>
                  <a:ext uri="{FF2B5EF4-FFF2-40B4-BE49-F238E27FC236}">
                    <a16:creationId xmlns:a16="http://schemas.microsoft.com/office/drawing/2014/main" id="{7371357F-0942-42C8-A4C0-D15322267E43}"/>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75" name="フリーフォーム: 図形 174">
                <a:extLst>
                  <a:ext uri="{FF2B5EF4-FFF2-40B4-BE49-F238E27FC236}">
                    <a16:creationId xmlns:a16="http://schemas.microsoft.com/office/drawing/2014/main" id="{36CB0A15-3414-4708-B914-593B371763FC}"/>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76" name="フリーフォーム: 図形 175">
                <a:extLst>
                  <a:ext uri="{FF2B5EF4-FFF2-40B4-BE49-F238E27FC236}">
                    <a16:creationId xmlns:a16="http://schemas.microsoft.com/office/drawing/2014/main" id="{9F93FE6B-CAF0-4842-9A96-0A1DE30C7ED6}"/>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77" name="フリーフォーム: 図形 176">
                <a:extLst>
                  <a:ext uri="{FF2B5EF4-FFF2-40B4-BE49-F238E27FC236}">
                    <a16:creationId xmlns:a16="http://schemas.microsoft.com/office/drawing/2014/main" id="{2C815E59-39B2-4F7E-A703-597820390A98}"/>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78" name="フリーフォーム: 図形 177">
                <a:extLst>
                  <a:ext uri="{FF2B5EF4-FFF2-40B4-BE49-F238E27FC236}">
                    <a16:creationId xmlns:a16="http://schemas.microsoft.com/office/drawing/2014/main" id="{236EB056-2B98-431C-A77B-D15108768310}"/>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79" name="フリーフォーム: 図形 178">
                <a:extLst>
                  <a:ext uri="{FF2B5EF4-FFF2-40B4-BE49-F238E27FC236}">
                    <a16:creationId xmlns:a16="http://schemas.microsoft.com/office/drawing/2014/main" id="{FF60E199-854C-4AA6-A778-7AEEBAA38054}"/>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80" name="フリーフォーム: 図形 179">
                <a:extLst>
                  <a:ext uri="{FF2B5EF4-FFF2-40B4-BE49-F238E27FC236}">
                    <a16:creationId xmlns:a16="http://schemas.microsoft.com/office/drawing/2014/main" id="{253B5632-304D-4FAE-A1AA-EC1EFFA17319}"/>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81" name="フリーフォーム: 図形 180">
                <a:extLst>
                  <a:ext uri="{FF2B5EF4-FFF2-40B4-BE49-F238E27FC236}">
                    <a16:creationId xmlns:a16="http://schemas.microsoft.com/office/drawing/2014/main" id="{DE6C6506-CD78-45AE-AB07-4059AF8AE92F}"/>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82" name="フリーフォーム: 図形 181">
                <a:extLst>
                  <a:ext uri="{FF2B5EF4-FFF2-40B4-BE49-F238E27FC236}">
                    <a16:creationId xmlns:a16="http://schemas.microsoft.com/office/drawing/2014/main" id="{F2A88CDA-91EF-443C-BFCA-5F35B0691ED4}"/>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41" name="グループ化 140">
              <a:extLst>
                <a:ext uri="{FF2B5EF4-FFF2-40B4-BE49-F238E27FC236}">
                  <a16:creationId xmlns:a16="http://schemas.microsoft.com/office/drawing/2014/main" id="{417B99E9-A19C-4889-9537-59F3E695560D}"/>
                </a:ext>
              </a:extLst>
            </p:cNvPr>
            <p:cNvGrpSpPr/>
            <p:nvPr userDrawn="1"/>
          </p:nvGrpSpPr>
          <p:grpSpPr>
            <a:xfrm>
              <a:off x="6732027" y="127323"/>
              <a:ext cx="345436" cy="299160"/>
              <a:chOff x="6732027" y="127323"/>
              <a:chExt cx="345436" cy="299160"/>
            </a:xfrm>
          </p:grpSpPr>
          <p:sp>
            <p:nvSpPr>
              <p:cNvPr id="161" name="フリーフォーム: 図形 160">
                <a:extLst>
                  <a:ext uri="{FF2B5EF4-FFF2-40B4-BE49-F238E27FC236}">
                    <a16:creationId xmlns:a16="http://schemas.microsoft.com/office/drawing/2014/main" id="{7A6D0F63-06D7-461A-BA82-074F5255F8E1}"/>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62" name="フリーフォーム: 図形 161">
                <a:extLst>
                  <a:ext uri="{FF2B5EF4-FFF2-40B4-BE49-F238E27FC236}">
                    <a16:creationId xmlns:a16="http://schemas.microsoft.com/office/drawing/2014/main" id="{E4ECA096-B7D3-4D87-A76A-84CD040A5FFC}"/>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63" name="フリーフォーム: 図形 162">
                <a:extLst>
                  <a:ext uri="{FF2B5EF4-FFF2-40B4-BE49-F238E27FC236}">
                    <a16:creationId xmlns:a16="http://schemas.microsoft.com/office/drawing/2014/main" id="{0D48B7E0-AEBC-4318-912B-1D72A4F946BA}"/>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42" name="グループ化 141">
              <a:extLst>
                <a:ext uri="{FF2B5EF4-FFF2-40B4-BE49-F238E27FC236}">
                  <a16:creationId xmlns:a16="http://schemas.microsoft.com/office/drawing/2014/main" id="{D65ED830-BE72-43D0-8068-1EF98B3CDBAC}"/>
                </a:ext>
              </a:extLst>
            </p:cNvPr>
            <p:cNvGrpSpPr/>
            <p:nvPr userDrawn="1"/>
          </p:nvGrpSpPr>
          <p:grpSpPr>
            <a:xfrm>
              <a:off x="7109609" y="214508"/>
              <a:ext cx="654477" cy="214037"/>
              <a:chOff x="7109609" y="214508"/>
              <a:chExt cx="654477" cy="214037"/>
            </a:xfrm>
          </p:grpSpPr>
          <p:sp>
            <p:nvSpPr>
              <p:cNvPr id="143" name="フリーフォーム: 図形 142">
                <a:extLst>
                  <a:ext uri="{FF2B5EF4-FFF2-40B4-BE49-F238E27FC236}">
                    <a16:creationId xmlns:a16="http://schemas.microsoft.com/office/drawing/2014/main" id="{28A883DF-A548-47AD-8A28-71276221AE7F}"/>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0F197524-BB23-4F0C-815D-5C5567C662C0}"/>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86D88E1F-A74F-4B30-90B2-089D869383F8}"/>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D4C9446B-086B-4672-9234-114AAF078083}"/>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A5699F0D-A044-4385-85B1-6C703ADF65A5}"/>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DF14DDBA-A3BD-4256-8AFF-D7B8571604BA}"/>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A97C6F79-4281-4B34-830D-3A1DF7D6CB4A}"/>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199B009D-5B44-4773-9EEF-ED1FF5EC3044}"/>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55C981F5-8B78-4DF9-8705-34807150775D}"/>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52" name="フリーフォーム: 図形 151">
                <a:extLst>
                  <a:ext uri="{FF2B5EF4-FFF2-40B4-BE49-F238E27FC236}">
                    <a16:creationId xmlns:a16="http://schemas.microsoft.com/office/drawing/2014/main" id="{4550AC82-2BA0-417D-A745-C03314AA098D}"/>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53" name="フリーフォーム: 図形 152">
                <a:extLst>
                  <a:ext uri="{FF2B5EF4-FFF2-40B4-BE49-F238E27FC236}">
                    <a16:creationId xmlns:a16="http://schemas.microsoft.com/office/drawing/2014/main" id="{A28079AE-F399-4F22-A44F-995F0EB4383C}"/>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C088A9AD-DD9C-4405-924F-B37F90C54D3E}"/>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35CFC962-4578-42F8-B5AE-39E21985DBB0}"/>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56" name="フリーフォーム: 図形 155">
                <a:extLst>
                  <a:ext uri="{FF2B5EF4-FFF2-40B4-BE49-F238E27FC236}">
                    <a16:creationId xmlns:a16="http://schemas.microsoft.com/office/drawing/2014/main" id="{10C7C44C-6E74-4426-9C59-E4D0202A45ED}"/>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57" name="フリーフォーム: 図形 156">
                <a:extLst>
                  <a:ext uri="{FF2B5EF4-FFF2-40B4-BE49-F238E27FC236}">
                    <a16:creationId xmlns:a16="http://schemas.microsoft.com/office/drawing/2014/main" id="{704D1FE6-BF70-4E00-94D5-2583613DA545}"/>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957BF664-5E01-4F03-B101-1DFC329B3D83}"/>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473C2558-B8DB-49D3-8CEB-88A47DF67B33}"/>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60" name="フリーフォーム: 図形 159">
                <a:extLst>
                  <a:ext uri="{FF2B5EF4-FFF2-40B4-BE49-F238E27FC236}">
                    <a16:creationId xmlns:a16="http://schemas.microsoft.com/office/drawing/2014/main" id="{F4AA3DF8-F115-45A2-AF48-3D5A0CE3DFEA}"/>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4241192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図">
    <p:spTree>
      <p:nvGrpSpPr>
        <p:cNvPr id="1" name=""/>
        <p:cNvGrpSpPr/>
        <p:nvPr/>
      </p:nvGrpSpPr>
      <p:grpSpPr>
        <a:xfrm>
          <a:off x="0" y="0"/>
          <a:ext cx="0" cy="0"/>
          <a:chOff x="0" y="0"/>
          <a:chExt cx="0" cy="0"/>
        </a:xfrm>
      </p:grpSpPr>
      <p:sp>
        <p:nvSpPr>
          <p:cNvPr id="152" name="図プレースホルダー 151">
            <a:extLst>
              <a:ext uri="{FF2B5EF4-FFF2-40B4-BE49-F238E27FC236}">
                <a16:creationId xmlns:a16="http://schemas.microsoft.com/office/drawing/2014/main" id="{3A7F79B7-AFD2-4AA4-A373-72D0889F92C1}"/>
              </a:ext>
            </a:extLst>
          </p:cNvPr>
          <p:cNvSpPr>
            <a:spLocks noGrp="1"/>
          </p:cNvSpPr>
          <p:nvPr>
            <p:ph type="pic" sz="quarter" idx="10"/>
          </p:nvPr>
        </p:nvSpPr>
        <p:spPr>
          <a:xfrm>
            <a:off x="6" y="4"/>
            <a:ext cx="12191995" cy="6857997"/>
          </a:xfrm>
          <a:custGeom>
            <a:avLst/>
            <a:gdLst>
              <a:gd name="connsiteX0" fmla="*/ 1134522 w 12191995"/>
              <a:gd name="connsiteY0" fmla="*/ 6714222 h 6857997"/>
              <a:gd name="connsiteX1" fmla="*/ 1134522 w 12191995"/>
              <a:gd name="connsiteY1" fmla="*/ 6718007 h 6857997"/>
              <a:gd name="connsiteX2" fmla="*/ 1131564 w 12191995"/>
              <a:gd name="connsiteY2" fmla="*/ 6726043 h 6857997"/>
              <a:gd name="connsiteX3" fmla="*/ 1124057 w 12191995"/>
              <a:gd name="connsiteY3" fmla="*/ 6729218 h 6857997"/>
              <a:gd name="connsiteX4" fmla="*/ 1118747 w 12191995"/>
              <a:gd name="connsiteY4" fmla="*/ 6727456 h 6857997"/>
              <a:gd name="connsiteX5" fmla="*/ 1116751 w 12191995"/>
              <a:gd name="connsiteY5" fmla="*/ 6722910 h 6857997"/>
              <a:gd name="connsiteX6" fmla="*/ 1118911 w 12191995"/>
              <a:gd name="connsiteY6" fmla="*/ 6717582 h 6857997"/>
              <a:gd name="connsiteX7" fmla="*/ 1125317 w 12191995"/>
              <a:gd name="connsiteY7" fmla="*/ 6715483 h 6857997"/>
              <a:gd name="connsiteX8" fmla="*/ 462639 w 12191995"/>
              <a:gd name="connsiteY8" fmla="*/ 6699733 h 6857997"/>
              <a:gd name="connsiteX9" fmla="*/ 470613 w 12191995"/>
              <a:gd name="connsiteY9" fmla="*/ 6703333 h 6857997"/>
              <a:gd name="connsiteX10" fmla="*/ 473557 w 12191995"/>
              <a:gd name="connsiteY10" fmla="*/ 6713283 h 6857997"/>
              <a:gd name="connsiteX11" fmla="*/ 470407 w 12191995"/>
              <a:gd name="connsiteY11" fmla="*/ 6725057 h 6857997"/>
              <a:gd name="connsiteX12" fmla="*/ 461710 w 12191995"/>
              <a:gd name="connsiteY12" fmla="*/ 6729287 h 6857997"/>
              <a:gd name="connsiteX13" fmla="*/ 453908 w 12191995"/>
              <a:gd name="connsiteY13" fmla="*/ 6726003 h 6857997"/>
              <a:gd name="connsiteX14" fmla="*/ 450833 w 12191995"/>
              <a:gd name="connsiteY14" fmla="*/ 6718001 h 6857997"/>
              <a:gd name="connsiteX15" fmla="*/ 450833 w 12191995"/>
              <a:gd name="connsiteY15" fmla="*/ 6712693 h 6857997"/>
              <a:gd name="connsiteX16" fmla="*/ 454073 w 12191995"/>
              <a:gd name="connsiteY16" fmla="*/ 6703429 h 6857997"/>
              <a:gd name="connsiteX17" fmla="*/ 462639 w 12191995"/>
              <a:gd name="connsiteY17" fmla="*/ 6699733 h 6857997"/>
              <a:gd name="connsiteX18" fmla="*/ 1212177 w 12191995"/>
              <a:gd name="connsiteY18" fmla="*/ 6699671 h 6857997"/>
              <a:gd name="connsiteX19" fmla="*/ 1221286 w 12191995"/>
              <a:gd name="connsiteY19" fmla="*/ 6703525 h 6857997"/>
              <a:gd name="connsiteX20" fmla="*/ 1224472 w 12191995"/>
              <a:gd name="connsiteY20" fmla="*/ 6714517 h 6857997"/>
              <a:gd name="connsiteX21" fmla="*/ 1221286 w 12191995"/>
              <a:gd name="connsiteY21" fmla="*/ 6725399 h 6857997"/>
              <a:gd name="connsiteX22" fmla="*/ 1212177 w 12191995"/>
              <a:gd name="connsiteY22" fmla="*/ 6729225 h 6857997"/>
              <a:gd name="connsiteX23" fmla="*/ 1202903 w 12191995"/>
              <a:gd name="connsiteY23" fmla="*/ 6725324 h 6857997"/>
              <a:gd name="connsiteX24" fmla="*/ 1199435 w 12191995"/>
              <a:gd name="connsiteY24" fmla="*/ 6714668 h 6857997"/>
              <a:gd name="connsiteX25" fmla="*/ 1202862 w 12191995"/>
              <a:gd name="connsiteY25" fmla="*/ 6703662 h 6857997"/>
              <a:gd name="connsiteX26" fmla="*/ 1212177 w 12191995"/>
              <a:gd name="connsiteY26" fmla="*/ 6699671 h 6857997"/>
              <a:gd name="connsiteX27" fmla="*/ 1059405 w 12191995"/>
              <a:gd name="connsiteY27" fmla="*/ 6699671 h 6857997"/>
              <a:gd name="connsiteX28" fmla="*/ 1068514 w 12191995"/>
              <a:gd name="connsiteY28" fmla="*/ 6703525 h 6857997"/>
              <a:gd name="connsiteX29" fmla="*/ 1071699 w 12191995"/>
              <a:gd name="connsiteY29" fmla="*/ 6714517 h 6857997"/>
              <a:gd name="connsiteX30" fmla="*/ 1068514 w 12191995"/>
              <a:gd name="connsiteY30" fmla="*/ 6725399 h 6857997"/>
              <a:gd name="connsiteX31" fmla="*/ 1059405 w 12191995"/>
              <a:gd name="connsiteY31" fmla="*/ 6729225 h 6857997"/>
              <a:gd name="connsiteX32" fmla="*/ 1050131 w 12191995"/>
              <a:gd name="connsiteY32" fmla="*/ 6725324 h 6857997"/>
              <a:gd name="connsiteX33" fmla="*/ 1046663 w 12191995"/>
              <a:gd name="connsiteY33" fmla="*/ 6714668 h 6857997"/>
              <a:gd name="connsiteX34" fmla="*/ 1050089 w 12191995"/>
              <a:gd name="connsiteY34" fmla="*/ 6703662 h 6857997"/>
              <a:gd name="connsiteX35" fmla="*/ 1059405 w 12191995"/>
              <a:gd name="connsiteY35" fmla="*/ 6699671 h 6857997"/>
              <a:gd name="connsiteX36" fmla="*/ 944776 w 12191995"/>
              <a:gd name="connsiteY36" fmla="*/ 6699671 h 6857997"/>
              <a:gd name="connsiteX37" fmla="*/ 953885 w 12191995"/>
              <a:gd name="connsiteY37" fmla="*/ 6703525 h 6857997"/>
              <a:gd name="connsiteX38" fmla="*/ 957071 w 12191995"/>
              <a:gd name="connsiteY38" fmla="*/ 6714517 h 6857997"/>
              <a:gd name="connsiteX39" fmla="*/ 953885 w 12191995"/>
              <a:gd name="connsiteY39" fmla="*/ 6725399 h 6857997"/>
              <a:gd name="connsiteX40" fmla="*/ 944776 w 12191995"/>
              <a:gd name="connsiteY40" fmla="*/ 6729225 h 6857997"/>
              <a:gd name="connsiteX41" fmla="*/ 935502 w 12191995"/>
              <a:gd name="connsiteY41" fmla="*/ 6725324 h 6857997"/>
              <a:gd name="connsiteX42" fmla="*/ 932035 w 12191995"/>
              <a:gd name="connsiteY42" fmla="*/ 6714668 h 6857997"/>
              <a:gd name="connsiteX43" fmla="*/ 935461 w 12191995"/>
              <a:gd name="connsiteY43" fmla="*/ 6703662 h 6857997"/>
              <a:gd name="connsiteX44" fmla="*/ 944776 w 12191995"/>
              <a:gd name="connsiteY44" fmla="*/ 6699671 h 6857997"/>
              <a:gd name="connsiteX45" fmla="*/ 1016611 w 12191995"/>
              <a:gd name="connsiteY45" fmla="*/ 6699664 h 6857997"/>
              <a:gd name="connsiteX46" fmla="*/ 1024585 w 12191995"/>
              <a:gd name="connsiteY46" fmla="*/ 6703264 h 6857997"/>
              <a:gd name="connsiteX47" fmla="*/ 1027529 w 12191995"/>
              <a:gd name="connsiteY47" fmla="*/ 6713214 h 6857997"/>
              <a:gd name="connsiteX48" fmla="*/ 1024379 w 12191995"/>
              <a:gd name="connsiteY48" fmla="*/ 6724988 h 6857997"/>
              <a:gd name="connsiteX49" fmla="*/ 1015682 w 12191995"/>
              <a:gd name="connsiteY49" fmla="*/ 6729218 h 6857997"/>
              <a:gd name="connsiteX50" fmla="*/ 1007880 w 12191995"/>
              <a:gd name="connsiteY50" fmla="*/ 6725934 h 6857997"/>
              <a:gd name="connsiteX51" fmla="*/ 1004805 w 12191995"/>
              <a:gd name="connsiteY51" fmla="*/ 6717932 h 6857997"/>
              <a:gd name="connsiteX52" fmla="*/ 1004805 w 12191995"/>
              <a:gd name="connsiteY52" fmla="*/ 6712624 h 6857997"/>
              <a:gd name="connsiteX53" fmla="*/ 1008046 w 12191995"/>
              <a:gd name="connsiteY53" fmla="*/ 6703360 h 6857997"/>
              <a:gd name="connsiteX54" fmla="*/ 1016611 w 12191995"/>
              <a:gd name="connsiteY54" fmla="*/ 6699664 h 6857997"/>
              <a:gd name="connsiteX55" fmla="*/ 693066 w 12191995"/>
              <a:gd name="connsiteY55" fmla="*/ 6699664 h 6857997"/>
              <a:gd name="connsiteX56" fmla="*/ 700050 w 12191995"/>
              <a:gd name="connsiteY56" fmla="*/ 6702599 h 6857997"/>
              <a:gd name="connsiteX57" fmla="*/ 702602 w 12191995"/>
              <a:gd name="connsiteY57" fmla="*/ 6710807 h 6857997"/>
              <a:gd name="connsiteX58" fmla="*/ 682003 w 12191995"/>
              <a:gd name="connsiteY58" fmla="*/ 6710807 h 6857997"/>
              <a:gd name="connsiteX59" fmla="*/ 685726 w 12191995"/>
              <a:gd name="connsiteY59" fmla="*/ 6702749 h 6857997"/>
              <a:gd name="connsiteX60" fmla="*/ 693066 w 12191995"/>
              <a:gd name="connsiteY60" fmla="*/ 6699664 h 6857997"/>
              <a:gd name="connsiteX61" fmla="*/ 1177460 w 12191995"/>
              <a:gd name="connsiteY61" fmla="*/ 6695502 h 6857997"/>
              <a:gd name="connsiteX62" fmla="*/ 1177460 w 12191995"/>
              <a:gd name="connsiteY62" fmla="*/ 6733525 h 6857997"/>
              <a:gd name="connsiteX63" fmla="*/ 1183570 w 12191995"/>
              <a:gd name="connsiteY63" fmla="*/ 6733525 h 6857997"/>
              <a:gd name="connsiteX64" fmla="*/ 1183570 w 12191995"/>
              <a:gd name="connsiteY64" fmla="*/ 6695502 h 6857997"/>
              <a:gd name="connsiteX65" fmla="*/ 805034 w 12191995"/>
              <a:gd name="connsiteY65" fmla="*/ 6695502 h 6857997"/>
              <a:gd name="connsiteX66" fmla="*/ 805034 w 12191995"/>
              <a:gd name="connsiteY66" fmla="*/ 6733525 h 6857997"/>
              <a:gd name="connsiteX67" fmla="*/ 811144 w 12191995"/>
              <a:gd name="connsiteY67" fmla="*/ 6733525 h 6857997"/>
              <a:gd name="connsiteX68" fmla="*/ 811144 w 12191995"/>
              <a:gd name="connsiteY68" fmla="*/ 6695502 h 6857997"/>
              <a:gd name="connsiteX69" fmla="*/ 582229 w 12191995"/>
              <a:gd name="connsiteY69" fmla="*/ 6695502 h 6857997"/>
              <a:gd name="connsiteX70" fmla="*/ 582229 w 12191995"/>
              <a:gd name="connsiteY70" fmla="*/ 6733525 h 6857997"/>
              <a:gd name="connsiteX71" fmla="*/ 588339 w 12191995"/>
              <a:gd name="connsiteY71" fmla="*/ 6733525 h 6857997"/>
              <a:gd name="connsiteX72" fmla="*/ 588339 w 12191995"/>
              <a:gd name="connsiteY72" fmla="*/ 6695502 h 6857997"/>
              <a:gd name="connsiteX73" fmla="*/ 489039 w 12191995"/>
              <a:gd name="connsiteY73" fmla="*/ 6695502 h 6857997"/>
              <a:gd name="connsiteX74" fmla="*/ 489039 w 12191995"/>
              <a:gd name="connsiteY74" fmla="*/ 6733525 h 6857997"/>
              <a:gd name="connsiteX75" fmla="*/ 495148 w 12191995"/>
              <a:gd name="connsiteY75" fmla="*/ 6733525 h 6857997"/>
              <a:gd name="connsiteX76" fmla="*/ 495148 w 12191995"/>
              <a:gd name="connsiteY76" fmla="*/ 6695502 h 6857997"/>
              <a:gd name="connsiteX77" fmla="*/ 325602 w 12191995"/>
              <a:gd name="connsiteY77" fmla="*/ 6695502 h 6857997"/>
              <a:gd name="connsiteX78" fmla="*/ 325602 w 12191995"/>
              <a:gd name="connsiteY78" fmla="*/ 6733525 h 6857997"/>
              <a:gd name="connsiteX79" fmla="*/ 331711 w 12191995"/>
              <a:gd name="connsiteY79" fmla="*/ 6733525 h 6857997"/>
              <a:gd name="connsiteX80" fmla="*/ 331711 w 12191995"/>
              <a:gd name="connsiteY80" fmla="*/ 6695502 h 6857997"/>
              <a:gd name="connsiteX81" fmla="*/ 401104 w 12191995"/>
              <a:gd name="connsiteY81" fmla="*/ 6695433 h 6857997"/>
              <a:gd name="connsiteX82" fmla="*/ 401104 w 12191995"/>
              <a:gd name="connsiteY82" fmla="*/ 6718157 h 6857997"/>
              <a:gd name="connsiteX83" fmla="*/ 414741 w 12191995"/>
              <a:gd name="connsiteY83" fmla="*/ 6734347 h 6857997"/>
              <a:gd name="connsiteX84" fmla="*/ 426512 w 12191995"/>
              <a:gd name="connsiteY84" fmla="*/ 6727442 h 6857997"/>
              <a:gd name="connsiteX85" fmla="*/ 426664 w 12191995"/>
              <a:gd name="connsiteY85" fmla="*/ 6727442 h 6857997"/>
              <a:gd name="connsiteX86" fmla="*/ 426664 w 12191995"/>
              <a:gd name="connsiteY86" fmla="*/ 6733456 h 6857997"/>
              <a:gd name="connsiteX87" fmla="*/ 432773 w 12191995"/>
              <a:gd name="connsiteY87" fmla="*/ 6733456 h 6857997"/>
              <a:gd name="connsiteX88" fmla="*/ 432780 w 12191995"/>
              <a:gd name="connsiteY88" fmla="*/ 6733456 h 6857997"/>
              <a:gd name="connsiteX89" fmla="*/ 432780 w 12191995"/>
              <a:gd name="connsiteY89" fmla="*/ 6695433 h 6857997"/>
              <a:gd name="connsiteX90" fmla="*/ 426671 w 12191995"/>
              <a:gd name="connsiteY90" fmla="*/ 6695433 h 6857997"/>
              <a:gd name="connsiteX91" fmla="*/ 426671 w 12191995"/>
              <a:gd name="connsiteY91" fmla="*/ 6717335 h 6857997"/>
              <a:gd name="connsiteX92" fmla="*/ 423781 w 12191995"/>
              <a:gd name="connsiteY92" fmla="*/ 6725933 h 6857997"/>
              <a:gd name="connsiteX93" fmla="*/ 416420 w 12191995"/>
              <a:gd name="connsiteY93" fmla="*/ 6729218 h 6857997"/>
              <a:gd name="connsiteX94" fmla="*/ 407180 w 12191995"/>
              <a:gd name="connsiteY94" fmla="*/ 6717191 h 6857997"/>
              <a:gd name="connsiteX95" fmla="*/ 407180 w 12191995"/>
              <a:gd name="connsiteY95" fmla="*/ 6695433 h 6857997"/>
              <a:gd name="connsiteX96" fmla="*/ 1103583 w 12191995"/>
              <a:gd name="connsiteY96" fmla="*/ 6694837 h 6857997"/>
              <a:gd name="connsiteX97" fmla="*/ 1097583 w 12191995"/>
              <a:gd name="connsiteY97" fmla="*/ 6697086 h 6857997"/>
              <a:gd name="connsiteX98" fmla="*/ 1093600 w 12191995"/>
              <a:gd name="connsiteY98" fmla="*/ 6703340 h 6857997"/>
              <a:gd name="connsiteX99" fmla="*/ 1093448 w 12191995"/>
              <a:gd name="connsiteY99" fmla="*/ 6703340 h 6857997"/>
              <a:gd name="connsiteX100" fmla="*/ 1093448 w 12191995"/>
              <a:gd name="connsiteY100" fmla="*/ 6695502 h 6857997"/>
              <a:gd name="connsiteX101" fmla="*/ 1087339 w 12191995"/>
              <a:gd name="connsiteY101" fmla="*/ 6695502 h 6857997"/>
              <a:gd name="connsiteX102" fmla="*/ 1087339 w 12191995"/>
              <a:gd name="connsiteY102" fmla="*/ 6733525 h 6857997"/>
              <a:gd name="connsiteX103" fmla="*/ 1093448 w 12191995"/>
              <a:gd name="connsiteY103" fmla="*/ 6733525 h 6857997"/>
              <a:gd name="connsiteX104" fmla="*/ 1093448 w 12191995"/>
              <a:gd name="connsiteY104" fmla="*/ 6714140 h 6857997"/>
              <a:gd name="connsiteX105" fmla="*/ 1096077 w 12191995"/>
              <a:gd name="connsiteY105" fmla="*/ 6704115 h 6857997"/>
              <a:gd name="connsiteX106" fmla="*/ 1102613 w 12191995"/>
              <a:gd name="connsiteY106" fmla="*/ 6700439 h 6857997"/>
              <a:gd name="connsiteX107" fmla="*/ 1107229 w 12191995"/>
              <a:gd name="connsiteY107" fmla="*/ 6701667 h 6857997"/>
              <a:gd name="connsiteX108" fmla="*/ 1107236 w 12191995"/>
              <a:gd name="connsiteY108" fmla="*/ 6701667 h 6857997"/>
              <a:gd name="connsiteX109" fmla="*/ 1107236 w 12191995"/>
              <a:gd name="connsiteY109" fmla="*/ 6695358 h 6857997"/>
              <a:gd name="connsiteX110" fmla="*/ 1103583 w 12191995"/>
              <a:gd name="connsiteY110" fmla="*/ 6694837 h 6857997"/>
              <a:gd name="connsiteX111" fmla="*/ 988953 w 12191995"/>
              <a:gd name="connsiteY111" fmla="*/ 6694837 h 6857997"/>
              <a:gd name="connsiteX112" fmla="*/ 982954 w 12191995"/>
              <a:gd name="connsiteY112" fmla="*/ 6697086 h 6857997"/>
              <a:gd name="connsiteX113" fmla="*/ 978970 w 12191995"/>
              <a:gd name="connsiteY113" fmla="*/ 6703340 h 6857997"/>
              <a:gd name="connsiteX114" fmla="*/ 978819 w 12191995"/>
              <a:gd name="connsiteY114" fmla="*/ 6703340 h 6857997"/>
              <a:gd name="connsiteX115" fmla="*/ 978819 w 12191995"/>
              <a:gd name="connsiteY115" fmla="*/ 6695502 h 6857997"/>
              <a:gd name="connsiteX116" fmla="*/ 972710 w 12191995"/>
              <a:gd name="connsiteY116" fmla="*/ 6695502 h 6857997"/>
              <a:gd name="connsiteX117" fmla="*/ 972710 w 12191995"/>
              <a:gd name="connsiteY117" fmla="*/ 6733525 h 6857997"/>
              <a:gd name="connsiteX118" fmla="*/ 978819 w 12191995"/>
              <a:gd name="connsiteY118" fmla="*/ 6733525 h 6857997"/>
              <a:gd name="connsiteX119" fmla="*/ 978819 w 12191995"/>
              <a:gd name="connsiteY119" fmla="*/ 6714140 h 6857997"/>
              <a:gd name="connsiteX120" fmla="*/ 981448 w 12191995"/>
              <a:gd name="connsiteY120" fmla="*/ 6704115 h 6857997"/>
              <a:gd name="connsiteX121" fmla="*/ 987983 w 12191995"/>
              <a:gd name="connsiteY121" fmla="*/ 6700439 h 6857997"/>
              <a:gd name="connsiteX122" fmla="*/ 992600 w 12191995"/>
              <a:gd name="connsiteY122" fmla="*/ 6701667 h 6857997"/>
              <a:gd name="connsiteX123" fmla="*/ 992607 w 12191995"/>
              <a:gd name="connsiteY123" fmla="*/ 6701667 h 6857997"/>
              <a:gd name="connsiteX124" fmla="*/ 992607 w 12191995"/>
              <a:gd name="connsiteY124" fmla="*/ 6695358 h 6857997"/>
              <a:gd name="connsiteX125" fmla="*/ 988953 w 12191995"/>
              <a:gd name="connsiteY125" fmla="*/ 6694837 h 6857997"/>
              <a:gd name="connsiteX126" fmla="*/ 795291 w 12191995"/>
              <a:gd name="connsiteY126" fmla="*/ 6694837 h 6857997"/>
              <a:gd name="connsiteX127" fmla="*/ 789291 w 12191995"/>
              <a:gd name="connsiteY127" fmla="*/ 6697086 h 6857997"/>
              <a:gd name="connsiteX128" fmla="*/ 785308 w 12191995"/>
              <a:gd name="connsiteY128" fmla="*/ 6703340 h 6857997"/>
              <a:gd name="connsiteX129" fmla="*/ 785157 w 12191995"/>
              <a:gd name="connsiteY129" fmla="*/ 6703340 h 6857997"/>
              <a:gd name="connsiteX130" fmla="*/ 785157 w 12191995"/>
              <a:gd name="connsiteY130" fmla="*/ 6695502 h 6857997"/>
              <a:gd name="connsiteX131" fmla="*/ 779047 w 12191995"/>
              <a:gd name="connsiteY131" fmla="*/ 6695502 h 6857997"/>
              <a:gd name="connsiteX132" fmla="*/ 779047 w 12191995"/>
              <a:gd name="connsiteY132" fmla="*/ 6733525 h 6857997"/>
              <a:gd name="connsiteX133" fmla="*/ 785157 w 12191995"/>
              <a:gd name="connsiteY133" fmla="*/ 6733525 h 6857997"/>
              <a:gd name="connsiteX134" fmla="*/ 785157 w 12191995"/>
              <a:gd name="connsiteY134" fmla="*/ 6714140 h 6857997"/>
              <a:gd name="connsiteX135" fmla="*/ 787785 w 12191995"/>
              <a:gd name="connsiteY135" fmla="*/ 6704115 h 6857997"/>
              <a:gd name="connsiteX136" fmla="*/ 794321 w 12191995"/>
              <a:gd name="connsiteY136" fmla="*/ 6700439 h 6857997"/>
              <a:gd name="connsiteX137" fmla="*/ 798937 w 12191995"/>
              <a:gd name="connsiteY137" fmla="*/ 6701667 h 6857997"/>
              <a:gd name="connsiteX138" fmla="*/ 798944 w 12191995"/>
              <a:gd name="connsiteY138" fmla="*/ 6701667 h 6857997"/>
              <a:gd name="connsiteX139" fmla="*/ 798944 w 12191995"/>
              <a:gd name="connsiteY139" fmla="*/ 6695358 h 6857997"/>
              <a:gd name="connsiteX140" fmla="*/ 795291 w 12191995"/>
              <a:gd name="connsiteY140" fmla="*/ 6694837 h 6857997"/>
              <a:gd name="connsiteX141" fmla="*/ 693177 w 12191995"/>
              <a:gd name="connsiteY141" fmla="*/ 6694562 h 6857997"/>
              <a:gd name="connsiteX142" fmla="*/ 680641 w 12191995"/>
              <a:gd name="connsiteY142" fmla="*/ 6700151 h 6857997"/>
              <a:gd name="connsiteX143" fmla="*/ 675591 w 12191995"/>
              <a:gd name="connsiteY143" fmla="*/ 6714612 h 6857997"/>
              <a:gd name="connsiteX144" fmla="*/ 680207 w 12191995"/>
              <a:gd name="connsiteY144" fmla="*/ 6729184 h 6857997"/>
              <a:gd name="connsiteX145" fmla="*/ 692915 w 12191995"/>
              <a:gd name="connsiteY145" fmla="*/ 6734361 h 6857997"/>
              <a:gd name="connsiteX146" fmla="*/ 706214 w 12191995"/>
              <a:gd name="connsiteY146" fmla="*/ 6730720 h 6857997"/>
              <a:gd name="connsiteX147" fmla="*/ 706214 w 12191995"/>
              <a:gd name="connsiteY147" fmla="*/ 6725001 h 6857997"/>
              <a:gd name="connsiteX148" fmla="*/ 694367 w 12191995"/>
              <a:gd name="connsiteY148" fmla="*/ 6729232 h 6857997"/>
              <a:gd name="connsiteX149" fmla="*/ 685354 w 12191995"/>
              <a:gd name="connsiteY149" fmla="*/ 6725776 h 6857997"/>
              <a:gd name="connsiteX150" fmla="*/ 681927 w 12191995"/>
              <a:gd name="connsiteY150" fmla="*/ 6715970 h 6857997"/>
              <a:gd name="connsiteX151" fmla="*/ 708863 w 12191995"/>
              <a:gd name="connsiteY151" fmla="*/ 6715970 h 6857997"/>
              <a:gd name="connsiteX152" fmla="*/ 708863 w 12191995"/>
              <a:gd name="connsiteY152" fmla="*/ 6712795 h 6857997"/>
              <a:gd name="connsiteX153" fmla="*/ 704762 w 12191995"/>
              <a:gd name="connsiteY153" fmla="*/ 6699389 h 6857997"/>
              <a:gd name="connsiteX154" fmla="*/ 693177 w 12191995"/>
              <a:gd name="connsiteY154" fmla="*/ 6694562 h 6857997"/>
              <a:gd name="connsiteX155" fmla="*/ 1212617 w 12191995"/>
              <a:gd name="connsiteY155" fmla="*/ 6694549 h 6857997"/>
              <a:gd name="connsiteX156" fmla="*/ 1198424 w 12191995"/>
              <a:gd name="connsiteY156" fmla="*/ 6699932 h 6857997"/>
              <a:gd name="connsiteX157" fmla="*/ 1193174 w 12191995"/>
              <a:gd name="connsiteY157" fmla="*/ 6714894 h 6857997"/>
              <a:gd name="connsiteX158" fmla="*/ 1198224 w 12191995"/>
              <a:gd name="connsiteY158" fmla="*/ 6729020 h 6857997"/>
              <a:gd name="connsiteX159" fmla="*/ 1211730 w 12191995"/>
              <a:gd name="connsiteY159" fmla="*/ 6734348 h 6857997"/>
              <a:gd name="connsiteX160" fmla="*/ 1225565 w 12191995"/>
              <a:gd name="connsiteY160" fmla="*/ 6728876 h 6857997"/>
              <a:gd name="connsiteX161" fmla="*/ 1230725 w 12191995"/>
              <a:gd name="connsiteY161" fmla="*/ 6714304 h 6857997"/>
              <a:gd name="connsiteX162" fmla="*/ 1225937 w 12191995"/>
              <a:gd name="connsiteY162" fmla="*/ 6699788 h 6857997"/>
              <a:gd name="connsiteX163" fmla="*/ 1212617 w 12191995"/>
              <a:gd name="connsiteY163" fmla="*/ 6694549 h 6857997"/>
              <a:gd name="connsiteX164" fmla="*/ 1059845 w 12191995"/>
              <a:gd name="connsiteY164" fmla="*/ 6694549 h 6857997"/>
              <a:gd name="connsiteX165" fmla="*/ 1045652 w 12191995"/>
              <a:gd name="connsiteY165" fmla="*/ 6699932 h 6857997"/>
              <a:gd name="connsiteX166" fmla="*/ 1040402 w 12191995"/>
              <a:gd name="connsiteY166" fmla="*/ 6714894 h 6857997"/>
              <a:gd name="connsiteX167" fmla="*/ 1045452 w 12191995"/>
              <a:gd name="connsiteY167" fmla="*/ 6729020 h 6857997"/>
              <a:gd name="connsiteX168" fmla="*/ 1058958 w 12191995"/>
              <a:gd name="connsiteY168" fmla="*/ 6734348 h 6857997"/>
              <a:gd name="connsiteX169" fmla="*/ 1072793 w 12191995"/>
              <a:gd name="connsiteY169" fmla="*/ 6728876 h 6857997"/>
              <a:gd name="connsiteX170" fmla="*/ 1077953 w 12191995"/>
              <a:gd name="connsiteY170" fmla="*/ 6714304 h 6857997"/>
              <a:gd name="connsiteX171" fmla="*/ 1073165 w 12191995"/>
              <a:gd name="connsiteY171" fmla="*/ 6699788 h 6857997"/>
              <a:gd name="connsiteX172" fmla="*/ 1059845 w 12191995"/>
              <a:gd name="connsiteY172" fmla="*/ 6694549 h 6857997"/>
              <a:gd name="connsiteX173" fmla="*/ 945217 w 12191995"/>
              <a:gd name="connsiteY173" fmla="*/ 6694549 h 6857997"/>
              <a:gd name="connsiteX174" fmla="*/ 931023 w 12191995"/>
              <a:gd name="connsiteY174" fmla="*/ 6699932 h 6857997"/>
              <a:gd name="connsiteX175" fmla="*/ 925774 w 12191995"/>
              <a:gd name="connsiteY175" fmla="*/ 6714894 h 6857997"/>
              <a:gd name="connsiteX176" fmla="*/ 930824 w 12191995"/>
              <a:gd name="connsiteY176" fmla="*/ 6729020 h 6857997"/>
              <a:gd name="connsiteX177" fmla="*/ 944329 w 12191995"/>
              <a:gd name="connsiteY177" fmla="*/ 6734348 h 6857997"/>
              <a:gd name="connsiteX178" fmla="*/ 958165 w 12191995"/>
              <a:gd name="connsiteY178" fmla="*/ 6728876 h 6857997"/>
              <a:gd name="connsiteX179" fmla="*/ 963325 w 12191995"/>
              <a:gd name="connsiteY179" fmla="*/ 6714304 h 6857997"/>
              <a:gd name="connsiteX180" fmla="*/ 958537 w 12191995"/>
              <a:gd name="connsiteY180" fmla="*/ 6699788 h 6857997"/>
              <a:gd name="connsiteX181" fmla="*/ 945217 w 12191995"/>
              <a:gd name="connsiteY181" fmla="*/ 6694549 h 6857997"/>
              <a:gd name="connsiteX182" fmla="*/ 840568 w 12191995"/>
              <a:gd name="connsiteY182" fmla="*/ 6694549 h 6857997"/>
              <a:gd name="connsiteX183" fmla="*/ 826148 w 12191995"/>
              <a:gd name="connsiteY183" fmla="*/ 6700247 h 6857997"/>
              <a:gd name="connsiteX184" fmla="*/ 820747 w 12191995"/>
              <a:gd name="connsiteY184" fmla="*/ 6715340 h 6857997"/>
              <a:gd name="connsiteX185" fmla="*/ 825763 w 12191995"/>
              <a:gd name="connsiteY185" fmla="*/ 6729061 h 6857997"/>
              <a:gd name="connsiteX186" fmla="*/ 838931 w 12191995"/>
              <a:gd name="connsiteY186" fmla="*/ 6734355 h 6857997"/>
              <a:gd name="connsiteX187" fmla="*/ 849362 w 12191995"/>
              <a:gd name="connsiteY187" fmla="*/ 6731715 h 6857997"/>
              <a:gd name="connsiteX188" fmla="*/ 849376 w 12191995"/>
              <a:gd name="connsiteY188" fmla="*/ 6731715 h 6857997"/>
              <a:gd name="connsiteX189" fmla="*/ 849376 w 12191995"/>
              <a:gd name="connsiteY189" fmla="*/ 6725927 h 6857997"/>
              <a:gd name="connsiteX190" fmla="*/ 839984 w 12191995"/>
              <a:gd name="connsiteY190" fmla="*/ 6729232 h 6857997"/>
              <a:gd name="connsiteX191" fmla="*/ 830538 w 12191995"/>
              <a:gd name="connsiteY191" fmla="*/ 6725372 h 6857997"/>
              <a:gd name="connsiteX192" fmla="*/ 827015 w 12191995"/>
              <a:gd name="connsiteY192" fmla="*/ 6714825 h 6857997"/>
              <a:gd name="connsiteX193" fmla="*/ 830758 w 12191995"/>
              <a:gd name="connsiteY193" fmla="*/ 6703854 h 6857997"/>
              <a:gd name="connsiteX194" fmla="*/ 840349 w 12191995"/>
              <a:gd name="connsiteY194" fmla="*/ 6699678 h 6857997"/>
              <a:gd name="connsiteX195" fmla="*/ 849437 w 12191995"/>
              <a:gd name="connsiteY195" fmla="*/ 6702647 h 6857997"/>
              <a:gd name="connsiteX196" fmla="*/ 849437 w 12191995"/>
              <a:gd name="connsiteY196" fmla="*/ 6696407 h 6857997"/>
              <a:gd name="connsiteX197" fmla="*/ 840568 w 12191995"/>
              <a:gd name="connsiteY197" fmla="*/ 6694549 h 6857997"/>
              <a:gd name="connsiteX198" fmla="*/ 735166 w 12191995"/>
              <a:gd name="connsiteY198" fmla="*/ 6694549 h 6857997"/>
              <a:gd name="connsiteX199" fmla="*/ 720746 w 12191995"/>
              <a:gd name="connsiteY199" fmla="*/ 6700247 h 6857997"/>
              <a:gd name="connsiteX200" fmla="*/ 715345 w 12191995"/>
              <a:gd name="connsiteY200" fmla="*/ 6715340 h 6857997"/>
              <a:gd name="connsiteX201" fmla="*/ 720354 w 12191995"/>
              <a:gd name="connsiteY201" fmla="*/ 6729061 h 6857997"/>
              <a:gd name="connsiteX202" fmla="*/ 733523 w 12191995"/>
              <a:gd name="connsiteY202" fmla="*/ 6734355 h 6857997"/>
              <a:gd name="connsiteX203" fmla="*/ 743953 w 12191995"/>
              <a:gd name="connsiteY203" fmla="*/ 6731715 h 6857997"/>
              <a:gd name="connsiteX204" fmla="*/ 743974 w 12191995"/>
              <a:gd name="connsiteY204" fmla="*/ 6731715 h 6857997"/>
              <a:gd name="connsiteX205" fmla="*/ 743974 w 12191995"/>
              <a:gd name="connsiteY205" fmla="*/ 6725927 h 6857997"/>
              <a:gd name="connsiteX206" fmla="*/ 734582 w 12191995"/>
              <a:gd name="connsiteY206" fmla="*/ 6729232 h 6857997"/>
              <a:gd name="connsiteX207" fmla="*/ 725136 w 12191995"/>
              <a:gd name="connsiteY207" fmla="*/ 6725372 h 6857997"/>
              <a:gd name="connsiteX208" fmla="*/ 721613 w 12191995"/>
              <a:gd name="connsiteY208" fmla="*/ 6714825 h 6857997"/>
              <a:gd name="connsiteX209" fmla="*/ 725355 w 12191995"/>
              <a:gd name="connsiteY209" fmla="*/ 6703854 h 6857997"/>
              <a:gd name="connsiteX210" fmla="*/ 734946 w 12191995"/>
              <a:gd name="connsiteY210" fmla="*/ 6699678 h 6857997"/>
              <a:gd name="connsiteX211" fmla="*/ 744035 w 12191995"/>
              <a:gd name="connsiteY211" fmla="*/ 6702647 h 6857997"/>
              <a:gd name="connsiteX212" fmla="*/ 744035 w 12191995"/>
              <a:gd name="connsiteY212" fmla="*/ 6696407 h 6857997"/>
              <a:gd name="connsiteX213" fmla="*/ 735166 w 12191995"/>
              <a:gd name="connsiteY213" fmla="*/ 6694549 h 6857997"/>
              <a:gd name="connsiteX214" fmla="*/ 1258894 w 12191995"/>
              <a:gd name="connsiteY214" fmla="*/ 6694542 h 6857997"/>
              <a:gd name="connsiteX215" fmla="*/ 1246372 w 12191995"/>
              <a:gd name="connsiteY215" fmla="*/ 6701749 h 6857997"/>
              <a:gd name="connsiteX216" fmla="*/ 1246221 w 12191995"/>
              <a:gd name="connsiteY216" fmla="*/ 6701749 h 6857997"/>
              <a:gd name="connsiteX217" fmla="*/ 1246221 w 12191995"/>
              <a:gd name="connsiteY217" fmla="*/ 6695433 h 6857997"/>
              <a:gd name="connsiteX218" fmla="*/ 1240111 w 12191995"/>
              <a:gd name="connsiteY218" fmla="*/ 6695433 h 6857997"/>
              <a:gd name="connsiteX219" fmla="*/ 1240111 w 12191995"/>
              <a:gd name="connsiteY219" fmla="*/ 6733456 h 6857997"/>
              <a:gd name="connsiteX220" fmla="*/ 1246221 w 12191995"/>
              <a:gd name="connsiteY220" fmla="*/ 6733456 h 6857997"/>
              <a:gd name="connsiteX221" fmla="*/ 1246221 w 12191995"/>
              <a:gd name="connsiteY221" fmla="*/ 6711774 h 6857997"/>
              <a:gd name="connsiteX222" fmla="*/ 1249221 w 12191995"/>
              <a:gd name="connsiteY222" fmla="*/ 6703107 h 6857997"/>
              <a:gd name="connsiteX223" fmla="*/ 1256802 w 12191995"/>
              <a:gd name="connsiteY223" fmla="*/ 6699671 h 6857997"/>
              <a:gd name="connsiteX224" fmla="*/ 1265671 w 12191995"/>
              <a:gd name="connsiteY224" fmla="*/ 6711774 h 6857997"/>
              <a:gd name="connsiteX225" fmla="*/ 1265671 w 12191995"/>
              <a:gd name="connsiteY225" fmla="*/ 6733456 h 6857997"/>
              <a:gd name="connsiteX226" fmla="*/ 1271780 w 12191995"/>
              <a:gd name="connsiteY226" fmla="*/ 6733456 h 6857997"/>
              <a:gd name="connsiteX227" fmla="*/ 1271787 w 12191995"/>
              <a:gd name="connsiteY227" fmla="*/ 6733456 h 6857997"/>
              <a:gd name="connsiteX228" fmla="*/ 1271787 w 12191995"/>
              <a:gd name="connsiteY228" fmla="*/ 6710217 h 6857997"/>
              <a:gd name="connsiteX229" fmla="*/ 1268471 w 12191995"/>
              <a:gd name="connsiteY229" fmla="*/ 6698574 h 6857997"/>
              <a:gd name="connsiteX230" fmla="*/ 1258894 w 12191995"/>
              <a:gd name="connsiteY230" fmla="*/ 6694542 h 6857997"/>
              <a:gd name="connsiteX231" fmla="*/ 1018138 w 12191995"/>
              <a:gd name="connsiteY231" fmla="*/ 6694542 h 6857997"/>
              <a:gd name="connsiteX232" fmla="*/ 1004949 w 12191995"/>
              <a:gd name="connsiteY232" fmla="*/ 6702119 h 6857997"/>
              <a:gd name="connsiteX233" fmla="*/ 1004798 w 12191995"/>
              <a:gd name="connsiteY233" fmla="*/ 6702119 h 6857997"/>
              <a:gd name="connsiteX234" fmla="*/ 1004798 w 12191995"/>
              <a:gd name="connsiteY234" fmla="*/ 6695433 h 6857997"/>
              <a:gd name="connsiteX235" fmla="*/ 998688 w 12191995"/>
              <a:gd name="connsiteY235" fmla="*/ 6695433 h 6857997"/>
              <a:gd name="connsiteX236" fmla="*/ 998688 w 12191995"/>
              <a:gd name="connsiteY236" fmla="*/ 6750949 h 6857997"/>
              <a:gd name="connsiteX237" fmla="*/ 1004798 w 12191995"/>
              <a:gd name="connsiteY237" fmla="*/ 6750949 h 6857997"/>
              <a:gd name="connsiteX238" fmla="*/ 1004798 w 12191995"/>
              <a:gd name="connsiteY238" fmla="*/ 6727964 h 6857997"/>
              <a:gd name="connsiteX239" fmla="*/ 1004949 w 12191995"/>
              <a:gd name="connsiteY239" fmla="*/ 6727964 h 6857997"/>
              <a:gd name="connsiteX240" fmla="*/ 1016384 w 12191995"/>
              <a:gd name="connsiteY240" fmla="*/ 6734348 h 6857997"/>
              <a:gd name="connsiteX241" fmla="*/ 1029126 w 12191995"/>
              <a:gd name="connsiteY241" fmla="*/ 6728608 h 6857997"/>
              <a:gd name="connsiteX242" fmla="*/ 1033783 w 12191995"/>
              <a:gd name="connsiteY242" fmla="*/ 6713331 h 6857997"/>
              <a:gd name="connsiteX243" fmla="*/ 1029648 w 12191995"/>
              <a:gd name="connsiteY243" fmla="*/ 6699651 h 6857997"/>
              <a:gd name="connsiteX244" fmla="*/ 1018138 w 12191995"/>
              <a:gd name="connsiteY244" fmla="*/ 6694542 h 6857997"/>
              <a:gd name="connsiteX245" fmla="*/ 519744 w 12191995"/>
              <a:gd name="connsiteY245" fmla="*/ 6694542 h 6857997"/>
              <a:gd name="connsiteX246" fmla="*/ 514323 w 12191995"/>
              <a:gd name="connsiteY246" fmla="*/ 6695248 h 6857997"/>
              <a:gd name="connsiteX247" fmla="*/ 509644 w 12191995"/>
              <a:gd name="connsiteY247" fmla="*/ 6697347 h 6857997"/>
              <a:gd name="connsiteX248" fmla="*/ 506362 w 12191995"/>
              <a:gd name="connsiteY248" fmla="*/ 6700803 h 6857997"/>
              <a:gd name="connsiteX249" fmla="*/ 505130 w 12191995"/>
              <a:gd name="connsiteY249" fmla="*/ 6705534 h 6857997"/>
              <a:gd name="connsiteX250" fmla="*/ 505784 w 12191995"/>
              <a:gd name="connsiteY250" fmla="*/ 6709360 h 6857997"/>
              <a:gd name="connsiteX251" fmla="*/ 507725 w 12191995"/>
              <a:gd name="connsiteY251" fmla="*/ 6712275 h 6857997"/>
              <a:gd name="connsiteX252" fmla="*/ 510931 w 12191995"/>
              <a:gd name="connsiteY252" fmla="*/ 6714578 h 6857997"/>
              <a:gd name="connsiteX253" fmla="*/ 515382 w 12191995"/>
              <a:gd name="connsiteY253" fmla="*/ 6716601 h 6857997"/>
              <a:gd name="connsiteX254" fmla="*/ 518788 w 12191995"/>
              <a:gd name="connsiteY254" fmla="*/ 6717959 h 6857997"/>
              <a:gd name="connsiteX255" fmla="*/ 521547 w 12191995"/>
              <a:gd name="connsiteY255" fmla="*/ 6719426 h 6857997"/>
              <a:gd name="connsiteX256" fmla="*/ 523411 w 12191995"/>
              <a:gd name="connsiteY256" fmla="*/ 6721298 h 6857997"/>
              <a:gd name="connsiteX257" fmla="*/ 524100 w 12191995"/>
              <a:gd name="connsiteY257" fmla="*/ 6723877 h 6857997"/>
              <a:gd name="connsiteX258" fmla="*/ 516050 w 12191995"/>
              <a:gd name="connsiteY258" fmla="*/ 6729225 h 6857997"/>
              <a:gd name="connsiteX259" fmla="*/ 505055 w 12191995"/>
              <a:gd name="connsiteY259" fmla="*/ 6725550 h 6857997"/>
              <a:gd name="connsiteX260" fmla="*/ 505055 w 12191995"/>
              <a:gd name="connsiteY260" fmla="*/ 6732085 h 6857997"/>
              <a:gd name="connsiteX261" fmla="*/ 515272 w 12191995"/>
              <a:gd name="connsiteY261" fmla="*/ 6734354 h 6857997"/>
              <a:gd name="connsiteX262" fmla="*/ 520969 w 12191995"/>
              <a:gd name="connsiteY262" fmla="*/ 6733682 h 6857997"/>
              <a:gd name="connsiteX263" fmla="*/ 525778 w 12191995"/>
              <a:gd name="connsiteY263" fmla="*/ 6731639 h 6857997"/>
              <a:gd name="connsiteX264" fmla="*/ 529115 w 12191995"/>
              <a:gd name="connsiteY264" fmla="*/ 6728183 h 6857997"/>
              <a:gd name="connsiteX265" fmla="*/ 530361 w 12191995"/>
              <a:gd name="connsiteY265" fmla="*/ 6723280 h 6857997"/>
              <a:gd name="connsiteX266" fmla="*/ 529596 w 12191995"/>
              <a:gd name="connsiteY266" fmla="*/ 6719310 h 6857997"/>
              <a:gd name="connsiteX267" fmla="*/ 527416 w 12191995"/>
              <a:gd name="connsiteY267" fmla="*/ 6716361 h 6857997"/>
              <a:gd name="connsiteX268" fmla="*/ 523990 w 12191995"/>
              <a:gd name="connsiteY268" fmla="*/ 6714057 h 6857997"/>
              <a:gd name="connsiteX269" fmla="*/ 519448 w 12191995"/>
              <a:gd name="connsiteY269" fmla="*/ 6712069 h 6857997"/>
              <a:gd name="connsiteX270" fmla="*/ 516057 w 12191995"/>
              <a:gd name="connsiteY270" fmla="*/ 6710697 h 6857997"/>
              <a:gd name="connsiteX271" fmla="*/ 513524 w 12191995"/>
              <a:gd name="connsiteY271" fmla="*/ 6709285 h 6857997"/>
              <a:gd name="connsiteX272" fmla="*/ 511942 w 12191995"/>
              <a:gd name="connsiteY272" fmla="*/ 6707502 h 6857997"/>
              <a:gd name="connsiteX273" fmla="*/ 511405 w 12191995"/>
              <a:gd name="connsiteY273" fmla="*/ 6705013 h 6857997"/>
              <a:gd name="connsiteX274" fmla="*/ 511942 w 12191995"/>
              <a:gd name="connsiteY274" fmla="*/ 6702839 h 6857997"/>
              <a:gd name="connsiteX275" fmla="*/ 513469 w 12191995"/>
              <a:gd name="connsiteY275" fmla="*/ 6701152 h 6857997"/>
              <a:gd name="connsiteX276" fmla="*/ 515836 w 12191995"/>
              <a:gd name="connsiteY276" fmla="*/ 6700055 h 6857997"/>
              <a:gd name="connsiteX277" fmla="*/ 518926 w 12191995"/>
              <a:gd name="connsiteY277" fmla="*/ 6699664 h 6857997"/>
              <a:gd name="connsiteX278" fmla="*/ 528613 w 12191995"/>
              <a:gd name="connsiteY278" fmla="*/ 6702414 h 6857997"/>
              <a:gd name="connsiteX279" fmla="*/ 528613 w 12191995"/>
              <a:gd name="connsiteY279" fmla="*/ 6696249 h 6857997"/>
              <a:gd name="connsiteX280" fmla="*/ 519744 w 12191995"/>
              <a:gd name="connsiteY280" fmla="*/ 6694542 h 6857997"/>
              <a:gd name="connsiteX281" fmla="*/ 382239 w 12191995"/>
              <a:gd name="connsiteY281" fmla="*/ 6694542 h 6857997"/>
              <a:gd name="connsiteX282" fmla="*/ 376818 w 12191995"/>
              <a:gd name="connsiteY282" fmla="*/ 6695248 h 6857997"/>
              <a:gd name="connsiteX283" fmla="*/ 372139 w 12191995"/>
              <a:gd name="connsiteY283" fmla="*/ 6697347 h 6857997"/>
              <a:gd name="connsiteX284" fmla="*/ 368857 w 12191995"/>
              <a:gd name="connsiteY284" fmla="*/ 6700803 h 6857997"/>
              <a:gd name="connsiteX285" fmla="*/ 367625 w 12191995"/>
              <a:gd name="connsiteY285" fmla="*/ 6705534 h 6857997"/>
              <a:gd name="connsiteX286" fmla="*/ 368279 w 12191995"/>
              <a:gd name="connsiteY286" fmla="*/ 6709360 h 6857997"/>
              <a:gd name="connsiteX287" fmla="*/ 370220 w 12191995"/>
              <a:gd name="connsiteY287" fmla="*/ 6712275 h 6857997"/>
              <a:gd name="connsiteX288" fmla="*/ 373425 w 12191995"/>
              <a:gd name="connsiteY288" fmla="*/ 6714578 h 6857997"/>
              <a:gd name="connsiteX289" fmla="*/ 377877 w 12191995"/>
              <a:gd name="connsiteY289" fmla="*/ 6716601 h 6857997"/>
              <a:gd name="connsiteX290" fmla="*/ 381283 w 12191995"/>
              <a:gd name="connsiteY290" fmla="*/ 6717959 h 6857997"/>
              <a:gd name="connsiteX291" fmla="*/ 384042 w 12191995"/>
              <a:gd name="connsiteY291" fmla="*/ 6719426 h 6857997"/>
              <a:gd name="connsiteX292" fmla="*/ 385906 w 12191995"/>
              <a:gd name="connsiteY292" fmla="*/ 6721298 h 6857997"/>
              <a:gd name="connsiteX293" fmla="*/ 386595 w 12191995"/>
              <a:gd name="connsiteY293" fmla="*/ 6723877 h 6857997"/>
              <a:gd name="connsiteX294" fmla="*/ 378545 w 12191995"/>
              <a:gd name="connsiteY294" fmla="*/ 6729225 h 6857997"/>
              <a:gd name="connsiteX295" fmla="*/ 367550 w 12191995"/>
              <a:gd name="connsiteY295" fmla="*/ 6725550 h 6857997"/>
              <a:gd name="connsiteX296" fmla="*/ 367550 w 12191995"/>
              <a:gd name="connsiteY296" fmla="*/ 6732085 h 6857997"/>
              <a:gd name="connsiteX297" fmla="*/ 377767 w 12191995"/>
              <a:gd name="connsiteY297" fmla="*/ 6734354 h 6857997"/>
              <a:gd name="connsiteX298" fmla="*/ 383464 w 12191995"/>
              <a:gd name="connsiteY298" fmla="*/ 6733682 h 6857997"/>
              <a:gd name="connsiteX299" fmla="*/ 388273 w 12191995"/>
              <a:gd name="connsiteY299" fmla="*/ 6731639 h 6857997"/>
              <a:gd name="connsiteX300" fmla="*/ 391609 w 12191995"/>
              <a:gd name="connsiteY300" fmla="*/ 6728183 h 6857997"/>
              <a:gd name="connsiteX301" fmla="*/ 392856 w 12191995"/>
              <a:gd name="connsiteY301" fmla="*/ 6723280 h 6857997"/>
              <a:gd name="connsiteX302" fmla="*/ 392091 w 12191995"/>
              <a:gd name="connsiteY302" fmla="*/ 6719310 h 6857997"/>
              <a:gd name="connsiteX303" fmla="*/ 389911 w 12191995"/>
              <a:gd name="connsiteY303" fmla="*/ 6716361 h 6857997"/>
              <a:gd name="connsiteX304" fmla="*/ 386484 w 12191995"/>
              <a:gd name="connsiteY304" fmla="*/ 6714057 h 6857997"/>
              <a:gd name="connsiteX305" fmla="*/ 381943 w 12191995"/>
              <a:gd name="connsiteY305" fmla="*/ 6712069 h 6857997"/>
              <a:gd name="connsiteX306" fmla="*/ 378552 w 12191995"/>
              <a:gd name="connsiteY306" fmla="*/ 6710697 h 6857997"/>
              <a:gd name="connsiteX307" fmla="*/ 376019 w 12191995"/>
              <a:gd name="connsiteY307" fmla="*/ 6709285 h 6857997"/>
              <a:gd name="connsiteX308" fmla="*/ 374437 w 12191995"/>
              <a:gd name="connsiteY308" fmla="*/ 6707502 h 6857997"/>
              <a:gd name="connsiteX309" fmla="*/ 373900 w 12191995"/>
              <a:gd name="connsiteY309" fmla="*/ 6705013 h 6857997"/>
              <a:gd name="connsiteX310" fmla="*/ 374437 w 12191995"/>
              <a:gd name="connsiteY310" fmla="*/ 6702839 h 6857997"/>
              <a:gd name="connsiteX311" fmla="*/ 375964 w 12191995"/>
              <a:gd name="connsiteY311" fmla="*/ 6701152 h 6857997"/>
              <a:gd name="connsiteX312" fmla="*/ 378331 w 12191995"/>
              <a:gd name="connsiteY312" fmla="*/ 6700055 h 6857997"/>
              <a:gd name="connsiteX313" fmla="*/ 381420 w 12191995"/>
              <a:gd name="connsiteY313" fmla="*/ 6699664 h 6857997"/>
              <a:gd name="connsiteX314" fmla="*/ 391108 w 12191995"/>
              <a:gd name="connsiteY314" fmla="*/ 6702414 h 6857997"/>
              <a:gd name="connsiteX315" fmla="*/ 391108 w 12191995"/>
              <a:gd name="connsiteY315" fmla="*/ 6696249 h 6857997"/>
              <a:gd name="connsiteX316" fmla="*/ 382239 w 12191995"/>
              <a:gd name="connsiteY316" fmla="*/ 6694542 h 6857997"/>
              <a:gd name="connsiteX317" fmla="*/ 1127168 w 12191995"/>
              <a:gd name="connsiteY317" fmla="*/ 6694535 h 6857997"/>
              <a:gd name="connsiteX318" fmla="*/ 1114205 w 12191995"/>
              <a:gd name="connsiteY318" fmla="*/ 6698101 h 6857997"/>
              <a:gd name="connsiteX319" fmla="*/ 1114205 w 12191995"/>
              <a:gd name="connsiteY319" fmla="*/ 6704341 h 6857997"/>
              <a:gd name="connsiteX320" fmla="*/ 1126651 w 12191995"/>
              <a:gd name="connsiteY320" fmla="*/ 6699664 h 6857997"/>
              <a:gd name="connsiteX321" fmla="*/ 1134515 w 12191995"/>
              <a:gd name="connsiteY321" fmla="*/ 6709353 h 6857997"/>
              <a:gd name="connsiteX322" fmla="*/ 1123081 w 12191995"/>
              <a:gd name="connsiteY322" fmla="*/ 6710951 h 6857997"/>
              <a:gd name="connsiteX323" fmla="*/ 1110490 w 12191995"/>
              <a:gd name="connsiteY323" fmla="*/ 6723355 h 6857997"/>
              <a:gd name="connsiteX324" fmla="*/ 1113710 w 12191995"/>
              <a:gd name="connsiteY324" fmla="*/ 6731337 h 6857997"/>
              <a:gd name="connsiteX325" fmla="*/ 1122634 w 12191995"/>
              <a:gd name="connsiteY325" fmla="*/ 6734347 h 6857997"/>
              <a:gd name="connsiteX326" fmla="*/ 1134371 w 12191995"/>
              <a:gd name="connsiteY326" fmla="*/ 6727518 h 6857997"/>
              <a:gd name="connsiteX327" fmla="*/ 1134522 w 12191995"/>
              <a:gd name="connsiteY327" fmla="*/ 6727518 h 6857997"/>
              <a:gd name="connsiteX328" fmla="*/ 1134522 w 12191995"/>
              <a:gd name="connsiteY328" fmla="*/ 6733456 h 6857997"/>
              <a:gd name="connsiteX329" fmla="*/ 1140618 w 12191995"/>
              <a:gd name="connsiteY329" fmla="*/ 6733456 h 6857997"/>
              <a:gd name="connsiteX330" fmla="*/ 1140618 w 12191995"/>
              <a:gd name="connsiteY330" fmla="*/ 6708722 h 6857997"/>
              <a:gd name="connsiteX331" fmla="*/ 1127168 w 12191995"/>
              <a:gd name="connsiteY331" fmla="*/ 6694535 h 6857997"/>
              <a:gd name="connsiteX332" fmla="*/ 217997 w 12191995"/>
              <a:gd name="connsiteY332" fmla="*/ 6689866 h 6857997"/>
              <a:gd name="connsiteX333" fmla="*/ 205104 w 12191995"/>
              <a:gd name="connsiteY333" fmla="*/ 6694693 h 6857997"/>
              <a:gd name="connsiteX334" fmla="*/ 200150 w 12191995"/>
              <a:gd name="connsiteY334" fmla="*/ 6707612 h 6857997"/>
              <a:gd name="connsiteX335" fmla="*/ 204994 w 12191995"/>
              <a:gd name="connsiteY335" fmla="*/ 6719235 h 6857997"/>
              <a:gd name="connsiteX336" fmla="*/ 216993 w 12191995"/>
              <a:gd name="connsiteY336" fmla="*/ 6723877 h 6857997"/>
              <a:gd name="connsiteX337" fmla="*/ 226233 w 12191995"/>
              <a:gd name="connsiteY337" fmla="*/ 6721312 h 6857997"/>
              <a:gd name="connsiteX338" fmla="*/ 226233 w 12191995"/>
              <a:gd name="connsiteY338" fmla="*/ 6716252 h 6857997"/>
              <a:gd name="connsiteX339" fmla="*/ 217812 w 12191995"/>
              <a:gd name="connsiteY339" fmla="*/ 6719146 h 6857997"/>
              <a:gd name="connsiteX340" fmla="*/ 208964 w 12191995"/>
              <a:gd name="connsiteY340" fmla="*/ 6715840 h 6857997"/>
              <a:gd name="connsiteX341" fmla="*/ 205482 w 12191995"/>
              <a:gd name="connsiteY341" fmla="*/ 6707043 h 6857997"/>
              <a:gd name="connsiteX342" fmla="*/ 208888 w 12191995"/>
              <a:gd name="connsiteY342" fmla="*/ 6698060 h 6857997"/>
              <a:gd name="connsiteX343" fmla="*/ 217550 w 12191995"/>
              <a:gd name="connsiteY343" fmla="*/ 6694721 h 6857997"/>
              <a:gd name="connsiteX344" fmla="*/ 226081 w 12191995"/>
              <a:gd name="connsiteY344" fmla="*/ 6697395 h 6857997"/>
              <a:gd name="connsiteX345" fmla="*/ 226081 w 12191995"/>
              <a:gd name="connsiteY345" fmla="*/ 6691834 h 6857997"/>
              <a:gd name="connsiteX346" fmla="*/ 217997 w 12191995"/>
              <a:gd name="connsiteY346" fmla="*/ 6689866 h 6857997"/>
              <a:gd name="connsiteX347" fmla="*/ 1159614 w 12191995"/>
              <a:gd name="connsiteY347" fmla="*/ 6684249 h 6857997"/>
              <a:gd name="connsiteX348" fmla="*/ 1153504 w 12191995"/>
              <a:gd name="connsiteY348" fmla="*/ 6686217 h 6857997"/>
              <a:gd name="connsiteX349" fmla="*/ 1153504 w 12191995"/>
              <a:gd name="connsiteY349" fmla="*/ 6695502 h 6857997"/>
              <a:gd name="connsiteX350" fmla="*/ 1146948 w 12191995"/>
              <a:gd name="connsiteY350" fmla="*/ 6695502 h 6857997"/>
              <a:gd name="connsiteX351" fmla="*/ 1146948 w 12191995"/>
              <a:gd name="connsiteY351" fmla="*/ 6700699 h 6857997"/>
              <a:gd name="connsiteX352" fmla="*/ 1153504 w 12191995"/>
              <a:gd name="connsiteY352" fmla="*/ 6700699 h 6857997"/>
              <a:gd name="connsiteX353" fmla="*/ 1153504 w 12191995"/>
              <a:gd name="connsiteY353" fmla="*/ 6723204 h 6857997"/>
              <a:gd name="connsiteX354" fmla="*/ 1163529 w 12191995"/>
              <a:gd name="connsiteY354" fmla="*/ 6734340 h 6857997"/>
              <a:gd name="connsiteX355" fmla="*/ 1169232 w 12191995"/>
              <a:gd name="connsiteY355" fmla="*/ 6733154 h 6857997"/>
              <a:gd name="connsiteX356" fmla="*/ 1169232 w 12191995"/>
              <a:gd name="connsiteY356" fmla="*/ 6727956 h 6857997"/>
              <a:gd name="connsiteX357" fmla="*/ 1165242 w 12191995"/>
              <a:gd name="connsiteY357" fmla="*/ 6729218 h 6857997"/>
              <a:gd name="connsiteX358" fmla="*/ 1160921 w 12191995"/>
              <a:gd name="connsiteY358" fmla="*/ 6727586 h 6857997"/>
              <a:gd name="connsiteX359" fmla="*/ 1159614 w 12191995"/>
              <a:gd name="connsiteY359" fmla="*/ 6722128 h 6857997"/>
              <a:gd name="connsiteX360" fmla="*/ 1159614 w 12191995"/>
              <a:gd name="connsiteY360" fmla="*/ 6700699 h 6857997"/>
              <a:gd name="connsiteX361" fmla="*/ 1169225 w 12191995"/>
              <a:gd name="connsiteY361" fmla="*/ 6700699 h 6857997"/>
              <a:gd name="connsiteX362" fmla="*/ 1169225 w 12191995"/>
              <a:gd name="connsiteY362" fmla="*/ 6695502 h 6857997"/>
              <a:gd name="connsiteX363" fmla="*/ 1159614 w 12191995"/>
              <a:gd name="connsiteY363" fmla="*/ 6695502 h 6857997"/>
              <a:gd name="connsiteX364" fmla="*/ 761187 w 12191995"/>
              <a:gd name="connsiteY364" fmla="*/ 6684249 h 6857997"/>
              <a:gd name="connsiteX365" fmla="*/ 755077 w 12191995"/>
              <a:gd name="connsiteY365" fmla="*/ 6686217 h 6857997"/>
              <a:gd name="connsiteX366" fmla="*/ 755077 w 12191995"/>
              <a:gd name="connsiteY366" fmla="*/ 6695502 h 6857997"/>
              <a:gd name="connsiteX367" fmla="*/ 748521 w 12191995"/>
              <a:gd name="connsiteY367" fmla="*/ 6695502 h 6857997"/>
              <a:gd name="connsiteX368" fmla="*/ 748521 w 12191995"/>
              <a:gd name="connsiteY368" fmla="*/ 6700699 h 6857997"/>
              <a:gd name="connsiteX369" fmla="*/ 755077 w 12191995"/>
              <a:gd name="connsiteY369" fmla="*/ 6700699 h 6857997"/>
              <a:gd name="connsiteX370" fmla="*/ 755077 w 12191995"/>
              <a:gd name="connsiteY370" fmla="*/ 6723204 h 6857997"/>
              <a:gd name="connsiteX371" fmla="*/ 765102 w 12191995"/>
              <a:gd name="connsiteY371" fmla="*/ 6734340 h 6857997"/>
              <a:gd name="connsiteX372" fmla="*/ 770805 w 12191995"/>
              <a:gd name="connsiteY372" fmla="*/ 6733154 h 6857997"/>
              <a:gd name="connsiteX373" fmla="*/ 770805 w 12191995"/>
              <a:gd name="connsiteY373" fmla="*/ 6727956 h 6857997"/>
              <a:gd name="connsiteX374" fmla="*/ 766814 w 12191995"/>
              <a:gd name="connsiteY374" fmla="*/ 6729218 h 6857997"/>
              <a:gd name="connsiteX375" fmla="*/ 762494 w 12191995"/>
              <a:gd name="connsiteY375" fmla="*/ 6727586 h 6857997"/>
              <a:gd name="connsiteX376" fmla="*/ 761187 w 12191995"/>
              <a:gd name="connsiteY376" fmla="*/ 6722128 h 6857997"/>
              <a:gd name="connsiteX377" fmla="*/ 761187 w 12191995"/>
              <a:gd name="connsiteY377" fmla="*/ 6700699 h 6857997"/>
              <a:gd name="connsiteX378" fmla="*/ 770798 w 12191995"/>
              <a:gd name="connsiteY378" fmla="*/ 6700699 h 6857997"/>
              <a:gd name="connsiteX379" fmla="*/ 770798 w 12191995"/>
              <a:gd name="connsiteY379" fmla="*/ 6695502 h 6857997"/>
              <a:gd name="connsiteX380" fmla="*/ 761187 w 12191995"/>
              <a:gd name="connsiteY380" fmla="*/ 6695502 h 6857997"/>
              <a:gd name="connsiteX381" fmla="*/ 352007 w 12191995"/>
              <a:gd name="connsiteY381" fmla="*/ 6684249 h 6857997"/>
              <a:gd name="connsiteX382" fmla="*/ 345898 w 12191995"/>
              <a:gd name="connsiteY382" fmla="*/ 6686217 h 6857997"/>
              <a:gd name="connsiteX383" fmla="*/ 345898 w 12191995"/>
              <a:gd name="connsiteY383" fmla="*/ 6695502 h 6857997"/>
              <a:gd name="connsiteX384" fmla="*/ 339341 w 12191995"/>
              <a:gd name="connsiteY384" fmla="*/ 6695502 h 6857997"/>
              <a:gd name="connsiteX385" fmla="*/ 339341 w 12191995"/>
              <a:gd name="connsiteY385" fmla="*/ 6700699 h 6857997"/>
              <a:gd name="connsiteX386" fmla="*/ 345898 w 12191995"/>
              <a:gd name="connsiteY386" fmla="*/ 6700699 h 6857997"/>
              <a:gd name="connsiteX387" fmla="*/ 345898 w 12191995"/>
              <a:gd name="connsiteY387" fmla="*/ 6723204 h 6857997"/>
              <a:gd name="connsiteX388" fmla="*/ 355922 w 12191995"/>
              <a:gd name="connsiteY388" fmla="*/ 6734340 h 6857997"/>
              <a:gd name="connsiteX389" fmla="*/ 361625 w 12191995"/>
              <a:gd name="connsiteY389" fmla="*/ 6733154 h 6857997"/>
              <a:gd name="connsiteX390" fmla="*/ 361625 w 12191995"/>
              <a:gd name="connsiteY390" fmla="*/ 6727956 h 6857997"/>
              <a:gd name="connsiteX391" fmla="*/ 357635 w 12191995"/>
              <a:gd name="connsiteY391" fmla="*/ 6729218 h 6857997"/>
              <a:gd name="connsiteX392" fmla="*/ 353314 w 12191995"/>
              <a:gd name="connsiteY392" fmla="*/ 6727586 h 6857997"/>
              <a:gd name="connsiteX393" fmla="*/ 352007 w 12191995"/>
              <a:gd name="connsiteY393" fmla="*/ 6722128 h 6857997"/>
              <a:gd name="connsiteX394" fmla="*/ 352007 w 12191995"/>
              <a:gd name="connsiteY394" fmla="*/ 6700699 h 6857997"/>
              <a:gd name="connsiteX395" fmla="*/ 361618 w 12191995"/>
              <a:gd name="connsiteY395" fmla="*/ 6700699 h 6857997"/>
              <a:gd name="connsiteX396" fmla="*/ 361618 w 12191995"/>
              <a:gd name="connsiteY396" fmla="*/ 6695502 h 6857997"/>
              <a:gd name="connsiteX397" fmla="*/ 352007 w 12191995"/>
              <a:gd name="connsiteY397" fmla="*/ 6695502 h 6857997"/>
              <a:gd name="connsiteX398" fmla="*/ 216133 w 12191995"/>
              <a:gd name="connsiteY398" fmla="*/ 6682323 h 6857997"/>
              <a:gd name="connsiteX399" fmla="*/ 233546 w 12191995"/>
              <a:gd name="connsiteY399" fmla="*/ 6689530 h 6857997"/>
              <a:gd name="connsiteX400" fmla="*/ 240757 w 12191995"/>
              <a:gd name="connsiteY400" fmla="*/ 6706906 h 6857997"/>
              <a:gd name="connsiteX401" fmla="*/ 233546 w 12191995"/>
              <a:gd name="connsiteY401" fmla="*/ 6724268 h 6857997"/>
              <a:gd name="connsiteX402" fmla="*/ 216133 w 12191995"/>
              <a:gd name="connsiteY402" fmla="*/ 6731454 h 6857997"/>
              <a:gd name="connsiteX403" fmla="*/ 198698 w 12191995"/>
              <a:gd name="connsiteY403" fmla="*/ 6724268 h 6857997"/>
              <a:gd name="connsiteX404" fmla="*/ 191474 w 12191995"/>
              <a:gd name="connsiteY404" fmla="*/ 6706906 h 6857997"/>
              <a:gd name="connsiteX405" fmla="*/ 198698 w 12191995"/>
              <a:gd name="connsiteY405" fmla="*/ 6689530 h 6857997"/>
              <a:gd name="connsiteX406" fmla="*/ 216133 w 12191995"/>
              <a:gd name="connsiteY406" fmla="*/ 6682323 h 6857997"/>
              <a:gd name="connsiteX407" fmla="*/ 622484 w 12191995"/>
              <a:gd name="connsiteY407" fmla="*/ 6680279 h 6857997"/>
              <a:gd name="connsiteX408" fmla="*/ 622484 w 12191995"/>
              <a:gd name="connsiteY408" fmla="*/ 6733525 h 6857997"/>
              <a:gd name="connsiteX409" fmla="*/ 650796 w 12191995"/>
              <a:gd name="connsiteY409" fmla="*/ 6733525 h 6857997"/>
              <a:gd name="connsiteX410" fmla="*/ 650803 w 12191995"/>
              <a:gd name="connsiteY410" fmla="*/ 6733525 h 6857997"/>
              <a:gd name="connsiteX411" fmla="*/ 650803 w 12191995"/>
              <a:gd name="connsiteY411" fmla="*/ 6727881 h 6857997"/>
              <a:gd name="connsiteX412" fmla="*/ 628745 w 12191995"/>
              <a:gd name="connsiteY412" fmla="*/ 6727881 h 6857997"/>
              <a:gd name="connsiteX413" fmla="*/ 628745 w 12191995"/>
              <a:gd name="connsiteY413" fmla="*/ 6709243 h 6857997"/>
              <a:gd name="connsiteX414" fmla="*/ 648044 w 12191995"/>
              <a:gd name="connsiteY414" fmla="*/ 6709243 h 6857997"/>
              <a:gd name="connsiteX415" fmla="*/ 648044 w 12191995"/>
              <a:gd name="connsiteY415" fmla="*/ 6703634 h 6857997"/>
              <a:gd name="connsiteX416" fmla="*/ 628745 w 12191995"/>
              <a:gd name="connsiteY416" fmla="*/ 6703634 h 6857997"/>
              <a:gd name="connsiteX417" fmla="*/ 628745 w 12191995"/>
              <a:gd name="connsiteY417" fmla="*/ 6685922 h 6857997"/>
              <a:gd name="connsiteX418" fmla="*/ 649606 w 12191995"/>
              <a:gd name="connsiteY418" fmla="*/ 6685922 h 6857997"/>
              <a:gd name="connsiteX419" fmla="*/ 649606 w 12191995"/>
              <a:gd name="connsiteY419" fmla="*/ 6680279 h 6857997"/>
              <a:gd name="connsiteX420" fmla="*/ 257757 w 12191995"/>
              <a:gd name="connsiteY420" fmla="*/ 6680279 h 6857997"/>
              <a:gd name="connsiteX421" fmla="*/ 257757 w 12191995"/>
              <a:gd name="connsiteY421" fmla="*/ 6733525 h 6857997"/>
              <a:gd name="connsiteX422" fmla="*/ 263791 w 12191995"/>
              <a:gd name="connsiteY422" fmla="*/ 6733525 h 6857997"/>
              <a:gd name="connsiteX423" fmla="*/ 263791 w 12191995"/>
              <a:gd name="connsiteY423" fmla="*/ 6697881 h 6857997"/>
              <a:gd name="connsiteX424" fmla="*/ 263495 w 12191995"/>
              <a:gd name="connsiteY424" fmla="*/ 6687445 h 6857997"/>
              <a:gd name="connsiteX425" fmla="*/ 263647 w 12191995"/>
              <a:gd name="connsiteY425" fmla="*/ 6687445 h 6857997"/>
              <a:gd name="connsiteX426" fmla="*/ 265249 w 12191995"/>
              <a:gd name="connsiteY426" fmla="*/ 6692903 h 6857997"/>
              <a:gd name="connsiteX427" fmla="*/ 283468 w 12191995"/>
              <a:gd name="connsiteY427" fmla="*/ 6733525 h 6857997"/>
              <a:gd name="connsiteX428" fmla="*/ 286523 w 12191995"/>
              <a:gd name="connsiteY428" fmla="*/ 6733525 h 6857997"/>
              <a:gd name="connsiteX429" fmla="*/ 304776 w 12191995"/>
              <a:gd name="connsiteY429" fmla="*/ 6692608 h 6857997"/>
              <a:gd name="connsiteX430" fmla="*/ 306379 w 12191995"/>
              <a:gd name="connsiteY430" fmla="*/ 6687445 h 6857997"/>
              <a:gd name="connsiteX431" fmla="*/ 306530 w 12191995"/>
              <a:gd name="connsiteY431" fmla="*/ 6687445 h 6857997"/>
              <a:gd name="connsiteX432" fmla="*/ 306007 w 12191995"/>
              <a:gd name="connsiteY432" fmla="*/ 6697806 h 6857997"/>
              <a:gd name="connsiteX433" fmla="*/ 306007 w 12191995"/>
              <a:gd name="connsiteY433" fmla="*/ 6733525 h 6857997"/>
              <a:gd name="connsiteX434" fmla="*/ 312227 w 12191995"/>
              <a:gd name="connsiteY434" fmla="*/ 6733525 h 6857997"/>
              <a:gd name="connsiteX435" fmla="*/ 312227 w 12191995"/>
              <a:gd name="connsiteY435" fmla="*/ 6680279 h 6857997"/>
              <a:gd name="connsiteX436" fmla="*/ 304404 w 12191995"/>
              <a:gd name="connsiteY436" fmla="*/ 6680279 h 6857997"/>
              <a:gd name="connsiteX437" fmla="*/ 287679 w 12191995"/>
              <a:gd name="connsiteY437" fmla="*/ 6717259 h 6857997"/>
              <a:gd name="connsiteX438" fmla="*/ 285106 w 12191995"/>
              <a:gd name="connsiteY438" fmla="*/ 6723794 h 6857997"/>
              <a:gd name="connsiteX439" fmla="*/ 284879 w 12191995"/>
              <a:gd name="connsiteY439" fmla="*/ 6723794 h 6857997"/>
              <a:gd name="connsiteX440" fmla="*/ 282423 w 12191995"/>
              <a:gd name="connsiteY440" fmla="*/ 6717410 h 6857997"/>
              <a:gd name="connsiteX441" fmla="*/ 266027 w 12191995"/>
              <a:gd name="connsiteY441" fmla="*/ 6680279 h 6857997"/>
              <a:gd name="connsiteX442" fmla="*/ 905739 w 12191995"/>
              <a:gd name="connsiteY442" fmla="*/ 6679381 h 6857997"/>
              <a:gd name="connsiteX443" fmla="*/ 886179 w 12191995"/>
              <a:gd name="connsiteY443" fmla="*/ 6687253 h 6857997"/>
              <a:gd name="connsiteX444" fmla="*/ 878466 w 12191995"/>
              <a:gd name="connsiteY444" fmla="*/ 6707900 h 6857997"/>
              <a:gd name="connsiteX445" fmla="*/ 885319 w 12191995"/>
              <a:gd name="connsiteY445" fmla="*/ 6727100 h 6857997"/>
              <a:gd name="connsiteX446" fmla="*/ 903572 w 12191995"/>
              <a:gd name="connsiteY446" fmla="*/ 6734416 h 6857997"/>
              <a:gd name="connsiteX447" fmla="*/ 918322 w 12191995"/>
              <a:gd name="connsiteY447" fmla="*/ 6731296 h 6857997"/>
              <a:gd name="connsiteX448" fmla="*/ 918329 w 12191995"/>
              <a:gd name="connsiteY448" fmla="*/ 6731296 h 6857997"/>
              <a:gd name="connsiteX449" fmla="*/ 918329 w 12191995"/>
              <a:gd name="connsiteY449" fmla="*/ 6725235 h 6857997"/>
              <a:gd name="connsiteX450" fmla="*/ 904397 w 12191995"/>
              <a:gd name="connsiteY450" fmla="*/ 6728800 h 6857997"/>
              <a:gd name="connsiteX451" fmla="*/ 890369 w 12191995"/>
              <a:gd name="connsiteY451" fmla="*/ 6723027 h 6857997"/>
              <a:gd name="connsiteX452" fmla="*/ 885023 w 12191995"/>
              <a:gd name="connsiteY452" fmla="*/ 6707523 h 6857997"/>
              <a:gd name="connsiteX453" fmla="*/ 890740 w 12191995"/>
              <a:gd name="connsiteY453" fmla="*/ 6691148 h 6857997"/>
              <a:gd name="connsiteX454" fmla="*/ 905663 w 12191995"/>
              <a:gd name="connsiteY454" fmla="*/ 6685024 h 6857997"/>
              <a:gd name="connsiteX455" fmla="*/ 918329 w 12191995"/>
              <a:gd name="connsiteY455" fmla="*/ 6688220 h 6857997"/>
              <a:gd name="connsiteX456" fmla="*/ 918329 w 12191995"/>
              <a:gd name="connsiteY456" fmla="*/ 6681575 h 6857997"/>
              <a:gd name="connsiteX457" fmla="*/ 905739 w 12191995"/>
              <a:gd name="connsiteY457" fmla="*/ 6679381 h 6857997"/>
              <a:gd name="connsiteX458" fmla="*/ 216140 w 12191995"/>
              <a:gd name="connsiteY458" fmla="*/ 6679052 h 6857997"/>
              <a:gd name="connsiteX459" fmla="*/ 196373 w 12191995"/>
              <a:gd name="connsiteY459" fmla="*/ 6687205 h 6857997"/>
              <a:gd name="connsiteX460" fmla="*/ 188192 w 12191995"/>
              <a:gd name="connsiteY460" fmla="*/ 6706906 h 6857997"/>
              <a:gd name="connsiteX461" fmla="*/ 196366 w 12191995"/>
              <a:gd name="connsiteY461" fmla="*/ 6726599 h 6857997"/>
              <a:gd name="connsiteX462" fmla="*/ 216133 w 12191995"/>
              <a:gd name="connsiteY462" fmla="*/ 6734752 h 6857997"/>
              <a:gd name="connsiteX463" fmla="*/ 235865 w 12191995"/>
              <a:gd name="connsiteY463" fmla="*/ 6726606 h 6857997"/>
              <a:gd name="connsiteX464" fmla="*/ 244045 w 12191995"/>
              <a:gd name="connsiteY464" fmla="*/ 6706906 h 6857997"/>
              <a:gd name="connsiteX465" fmla="*/ 235865 w 12191995"/>
              <a:gd name="connsiteY465" fmla="*/ 6687205 h 6857997"/>
              <a:gd name="connsiteX466" fmla="*/ 216140 w 12191995"/>
              <a:gd name="connsiteY466" fmla="*/ 6679052 h 6857997"/>
              <a:gd name="connsiteX467" fmla="*/ 1180591 w 12191995"/>
              <a:gd name="connsiteY467" fmla="*/ 6677941 h 6857997"/>
              <a:gd name="connsiteX468" fmla="*/ 1177797 w 12191995"/>
              <a:gd name="connsiteY468" fmla="*/ 6679072 h 6857997"/>
              <a:gd name="connsiteX469" fmla="*/ 1176641 w 12191995"/>
              <a:gd name="connsiteY469" fmla="*/ 6681911 h 6857997"/>
              <a:gd name="connsiteX470" fmla="*/ 1177797 w 12191995"/>
              <a:gd name="connsiteY470" fmla="*/ 6684736 h 6857997"/>
              <a:gd name="connsiteX471" fmla="*/ 1180591 w 12191995"/>
              <a:gd name="connsiteY471" fmla="*/ 6685847 h 6857997"/>
              <a:gd name="connsiteX472" fmla="*/ 1183440 w 12191995"/>
              <a:gd name="connsiteY472" fmla="*/ 6684695 h 6857997"/>
              <a:gd name="connsiteX473" fmla="*/ 1184616 w 12191995"/>
              <a:gd name="connsiteY473" fmla="*/ 6681911 h 6857997"/>
              <a:gd name="connsiteX474" fmla="*/ 1183440 w 12191995"/>
              <a:gd name="connsiteY474" fmla="*/ 6679072 h 6857997"/>
              <a:gd name="connsiteX475" fmla="*/ 1180591 w 12191995"/>
              <a:gd name="connsiteY475" fmla="*/ 6677941 h 6857997"/>
              <a:gd name="connsiteX476" fmla="*/ 808165 w 12191995"/>
              <a:gd name="connsiteY476" fmla="*/ 6677941 h 6857997"/>
              <a:gd name="connsiteX477" fmla="*/ 805371 w 12191995"/>
              <a:gd name="connsiteY477" fmla="*/ 6679072 h 6857997"/>
              <a:gd name="connsiteX478" fmla="*/ 804215 w 12191995"/>
              <a:gd name="connsiteY478" fmla="*/ 6681911 h 6857997"/>
              <a:gd name="connsiteX479" fmla="*/ 805371 w 12191995"/>
              <a:gd name="connsiteY479" fmla="*/ 6684736 h 6857997"/>
              <a:gd name="connsiteX480" fmla="*/ 808165 w 12191995"/>
              <a:gd name="connsiteY480" fmla="*/ 6685847 h 6857997"/>
              <a:gd name="connsiteX481" fmla="*/ 811013 w 12191995"/>
              <a:gd name="connsiteY481" fmla="*/ 6684695 h 6857997"/>
              <a:gd name="connsiteX482" fmla="*/ 812189 w 12191995"/>
              <a:gd name="connsiteY482" fmla="*/ 6681911 h 6857997"/>
              <a:gd name="connsiteX483" fmla="*/ 811013 w 12191995"/>
              <a:gd name="connsiteY483" fmla="*/ 6679072 h 6857997"/>
              <a:gd name="connsiteX484" fmla="*/ 808165 w 12191995"/>
              <a:gd name="connsiteY484" fmla="*/ 6677941 h 6857997"/>
              <a:gd name="connsiteX485" fmla="*/ 585360 w 12191995"/>
              <a:gd name="connsiteY485" fmla="*/ 6677941 h 6857997"/>
              <a:gd name="connsiteX486" fmla="*/ 582566 w 12191995"/>
              <a:gd name="connsiteY486" fmla="*/ 6679072 h 6857997"/>
              <a:gd name="connsiteX487" fmla="*/ 581410 w 12191995"/>
              <a:gd name="connsiteY487" fmla="*/ 6681911 h 6857997"/>
              <a:gd name="connsiteX488" fmla="*/ 582566 w 12191995"/>
              <a:gd name="connsiteY488" fmla="*/ 6684736 h 6857997"/>
              <a:gd name="connsiteX489" fmla="*/ 585360 w 12191995"/>
              <a:gd name="connsiteY489" fmla="*/ 6685847 h 6857997"/>
              <a:gd name="connsiteX490" fmla="*/ 588209 w 12191995"/>
              <a:gd name="connsiteY490" fmla="*/ 6684695 h 6857997"/>
              <a:gd name="connsiteX491" fmla="*/ 589384 w 12191995"/>
              <a:gd name="connsiteY491" fmla="*/ 6681911 h 6857997"/>
              <a:gd name="connsiteX492" fmla="*/ 588209 w 12191995"/>
              <a:gd name="connsiteY492" fmla="*/ 6679072 h 6857997"/>
              <a:gd name="connsiteX493" fmla="*/ 585360 w 12191995"/>
              <a:gd name="connsiteY493" fmla="*/ 6677941 h 6857997"/>
              <a:gd name="connsiteX494" fmla="*/ 492169 w 12191995"/>
              <a:gd name="connsiteY494" fmla="*/ 6677941 h 6857997"/>
              <a:gd name="connsiteX495" fmla="*/ 489376 w 12191995"/>
              <a:gd name="connsiteY495" fmla="*/ 6679072 h 6857997"/>
              <a:gd name="connsiteX496" fmla="*/ 488220 w 12191995"/>
              <a:gd name="connsiteY496" fmla="*/ 6681911 h 6857997"/>
              <a:gd name="connsiteX497" fmla="*/ 489376 w 12191995"/>
              <a:gd name="connsiteY497" fmla="*/ 6684736 h 6857997"/>
              <a:gd name="connsiteX498" fmla="*/ 492169 w 12191995"/>
              <a:gd name="connsiteY498" fmla="*/ 6685847 h 6857997"/>
              <a:gd name="connsiteX499" fmla="*/ 495018 w 12191995"/>
              <a:gd name="connsiteY499" fmla="*/ 6684695 h 6857997"/>
              <a:gd name="connsiteX500" fmla="*/ 496194 w 12191995"/>
              <a:gd name="connsiteY500" fmla="*/ 6681911 h 6857997"/>
              <a:gd name="connsiteX501" fmla="*/ 495018 w 12191995"/>
              <a:gd name="connsiteY501" fmla="*/ 6679072 h 6857997"/>
              <a:gd name="connsiteX502" fmla="*/ 492169 w 12191995"/>
              <a:gd name="connsiteY502" fmla="*/ 6677941 h 6857997"/>
              <a:gd name="connsiteX503" fmla="*/ 328732 w 12191995"/>
              <a:gd name="connsiteY503" fmla="*/ 6677941 h 6857997"/>
              <a:gd name="connsiteX504" fmla="*/ 325939 w 12191995"/>
              <a:gd name="connsiteY504" fmla="*/ 6679072 h 6857997"/>
              <a:gd name="connsiteX505" fmla="*/ 324783 w 12191995"/>
              <a:gd name="connsiteY505" fmla="*/ 6681911 h 6857997"/>
              <a:gd name="connsiteX506" fmla="*/ 325939 w 12191995"/>
              <a:gd name="connsiteY506" fmla="*/ 6684736 h 6857997"/>
              <a:gd name="connsiteX507" fmla="*/ 328732 w 12191995"/>
              <a:gd name="connsiteY507" fmla="*/ 6685847 h 6857997"/>
              <a:gd name="connsiteX508" fmla="*/ 331581 w 12191995"/>
              <a:gd name="connsiteY508" fmla="*/ 6684695 h 6857997"/>
              <a:gd name="connsiteX509" fmla="*/ 332757 w 12191995"/>
              <a:gd name="connsiteY509" fmla="*/ 6681911 h 6857997"/>
              <a:gd name="connsiteX510" fmla="*/ 331581 w 12191995"/>
              <a:gd name="connsiteY510" fmla="*/ 6679072 h 6857997"/>
              <a:gd name="connsiteX511" fmla="*/ 328732 w 12191995"/>
              <a:gd name="connsiteY511" fmla="*/ 6677941 h 6857997"/>
              <a:gd name="connsiteX512" fmla="*/ 659877 w 12191995"/>
              <a:gd name="connsiteY512" fmla="*/ 6677235 h 6857997"/>
              <a:gd name="connsiteX513" fmla="*/ 659877 w 12191995"/>
              <a:gd name="connsiteY513" fmla="*/ 6733525 h 6857997"/>
              <a:gd name="connsiteX514" fmla="*/ 665986 w 12191995"/>
              <a:gd name="connsiteY514" fmla="*/ 6733525 h 6857997"/>
              <a:gd name="connsiteX515" fmla="*/ 665986 w 12191995"/>
              <a:gd name="connsiteY515" fmla="*/ 6677235 h 6857997"/>
              <a:gd name="connsiteX516" fmla="*/ 539429 w 12191995"/>
              <a:gd name="connsiteY516" fmla="*/ 6677235 h 6857997"/>
              <a:gd name="connsiteX517" fmla="*/ 539429 w 12191995"/>
              <a:gd name="connsiteY517" fmla="*/ 6733525 h 6857997"/>
              <a:gd name="connsiteX518" fmla="*/ 545538 w 12191995"/>
              <a:gd name="connsiteY518" fmla="*/ 6733525 h 6857997"/>
              <a:gd name="connsiteX519" fmla="*/ 545538 w 12191995"/>
              <a:gd name="connsiteY519" fmla="*/ 6711987 h 6857997"/>
              <a:gd name="connsiteX520" fmla="*/ 548593 w 12191995"/>
              <a:gd name="connsiteY520" fmla="*/ 6703169 h 6857997"/>
              <a:gd name="connsiteX521" fmla="*/ 556120 w 12191995"/>
              <a:gd name="connsiteY521" fmla="*/ 6699733 h 6857997"/>
              <a:gd name="connsiteX522" fmla="*/ 564988 w 12191995"/>
              <a:gd name="connsiteY522" fmla="*/ 6711617 h 6857997"/>
              <a:gd name="connsiteX523" fmla="*/ 564988 w 12191995"/>
              <a:gd name="connsiteY523" fmla="*/ 6733525 h 6857997"/>
              <a:gd name="connsiteX524" fmla="*/ 571098 w 12191995"/>
              <a:gd name="connsiteY524" fmla="*/ 6733525 h 6857997"/>
              <a:gd name="connsiteX525" fmla="*/ 571105 w 12191995"/>
              <a:gd name="connsiteY525" fmla="*/ 6733525 h 6857997"/>
              <a:gd name="connsiteX526" fmla="*/ 571105 w 12191995"/>
              <a:gd name="connsiteY526" fmla="*/ 6710094 h 6857997"/>
              <a:gd name="connsiteX527" fmla="*/ 558212 w 12191995"/>
              <a:gd name="connsiteY527" fmla="*/ 6694611 h 6857997"/>
              <a:gd name="connsiteX528" fmla="*/ 545690 w 12191995"/>
              <a:gd name="connsiteY528" fmla="*/ 6701818 h 6857997"/>
              <a:gd name="connsiteX529" fmla="*/ 545538 w 12191995"/>
              <a:gd name="connsiteY529" fmla="*/ 6701818 h 6857997"/>
              <a:gd name="connsiteX530" fmla="*/ 545538 w 12191995"/>
              <a:gd name="connsiteY530" fmla="*/ 6677235 h 6857997"/>
              <a:gd name="connsiteX531" fmla="*/ 444716 w 12191995"/>
              <a:gd name="connsiteY531" fmla="*/ 6677235 h 6857997"/>
              <a:gd name="connsiteX532" fmla="*/ 444716 w 12191995"/>
              <a:gd name="connsiteY532" fmla="*/ 6733525 h 6857997"/>
              <a:gd name="connsiteX533" fmla="*/ 450826 w 12191995"/>
              <a:gd name="connsiteY533" fmla="*/ 6733525 h 6857997"/>
              <a:gd name="connsiteX534" fmla="*/ 450826 w 12191995"/>
              <a:gd name="connsiteY534" fmla="*/ 6728033 h 6857997"/>
              <a:gd name="connsiteX535" fmla="*/ 450977 w 12191995"/>
              <a:gd name="connsiteY535" fmla="*/ 6728033 h 6857997"/>
              <a:gd name="connsiteX536" fmla="*/ 462412 w 12191995"/>
              <a:gd name="connsiteY536" fmla="*/ 6734416 h 6857997"/>
              <a:gd name="connsiteX537" fmla="*/ 475154 w 12191995"/>
              <a:gd name="connsiteY537" fmla="*/ 6728677 h 6857997"/>
              <a:gd name="connsiteX538" fmla="*/ 479811 w 12191995"/>
              <a:gd name="connsiteY538" fmla="*/ 6713399 h 6857997"/>
              <a:gd name="connsiteX539" fmla="*/ 475656 w 12191995"/>
              <a:gd name="connsiteY539" fmla="*/ 6699719 h 6857997"/>
              <a:gd name="connsiteX540" fmla="*/ 464166 w 12191995"/>
              <a:gd name="connsiteY540" fmla="*/ 6694611 h 6857997"/>
              <a:gd name="connsiteX541" fmla="*/ 450977 w 12191995"/>
              <a:gd name="connsiteY541" fmla="*/ 6702188 h 6857997"/>
              <a:gd name="connsiteX542" fmla="*/ 450826 w 12191995"/>
              <a:gd name="connsiteY542" fmla="*/ 6702188 h 6857997"/>
              <a:gd name="connsiteX543" fmla="*/ 450826 w 12191995"/>
              <a:gd name="connsiteY543" fmla="*/ 6677235 h 6857997"/>
              <a:gd name="connsiteX544" fmla="*/ 0 w 12191995"/>
              <a:gd name="connsiteY544" fmla="*/ 0 h 6857997"/>
              <a:gd name="connsiteX545" fmla="*/ 12191995 w 12191995"/>
              <a:gd name="connsiteY545" fmla="*/ 0 h 6857997"/>
              <a:gd name="connsiteX546" fmla="*/ 12191995 w 12191995"/>
              <a:gd name="connsiteY546" fmla="*/ 6857997 h 6857997"/>
              <a:gd name="connsiteX547" fmla="*/ 11617596 w 12191995"/>
              <a:gd name="connsiteY547" fmla="*/ 6857997 h 6857997"/>
              <a:gd name="connsiteX548" fmla="*/ 11617596 w 12191995"/>
              <a:gd name="connsiteY548" fmla="*/ 6587996 h 6857997"/>
              <a:gd name="connsiteX549" fmla="*/ 11606796 w 12191995"/>
              <a:gd name="connsiteY549" fmla="*/ 6587996 h 6857997"/>
              <a:gd name="connsiteX550" fmla="*/ 11606796 w 12191995"/>
              <a:gd name="connsiteY550" fmla="*/ 6857997 h 6857997"/>
              <a:gd name="connsiteX551" fmla="*/ 0 w 12191995"/>
              <a:gd name="connsiteY551"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Lst>
            <a:rect l="l" t="t" r="r" b="b"/>
            <a:pathLst>
              <a:path w="12191995" h="6857997">
                <a:moveTo>
                  <a:pt x="1134522" y="6714222"/>
                </a:moveTo>
                <a:lnTo>
                  <a:pt x="1134522" y="6718007"/>
                </a:lnTo>
                <a:cubicBezTo>
                  <a:pt x="1134522" y="6721250"/>
                  <a:pt x="1133538" y="6723925"/>
                  <a:pt x="1131564" y="6726043"/>
                </a:cubicBezTo>
                <a:cubicBezTo>
                  <a:pt x="1129589" y="6728162"/>
                  <a:pt x="1127085" y="6729218"/>
                  <a:pt x="1124057" y="6729218"/>
                </a:cubicBezTo>
                <a:cubicBezTo>
                  <a:pt x="1121842" y="6729218"/>
                  <a:pt x="1120074" y="6728635"/>
                  <a:pt x="1118747" y="6727456"/>
                </a:cubicBezTo>
                <a:cubicBezTo>
                  <a:pt x="1117418" y="6726283"/>
                  <a:pt x="1116751" y="6724768"/>
                  <a:pt x="1116751" y="6722910"/>
                </a:cubicBezTo>
                <a:cubicBezTo>
                  <a:pt x="1116751" y="6720359"/>
                  <a:pt x="1117473" y="6718583"/>
                  <a:pt x="1118911" y="6717582"/>
                </a:cubicBezTo>
                <a:cubicBezTo>
                  <a:pt x="1120349" y="6716581"/>
                  <a:pt x="1122482" y="6715881"/>
                  <a:pt x="1125317" y="6715483"/>
                </a:cubicBezTo>
                <a:close/>
                <a:moveTo>
                  <a:pt x="462639" y="6699733"/>
                </a:moveTo>
                <a:cubicBezTo>
                  <a:pt x="465989" y="6699733"/>
                  <a:pt x="468652" y="6700933"/>
                  <a:pt x="470613" y="6703333"/>
                </a:cubicBezTo>
                <a:cubicBezTo>
                  <a:pt x="472574" y="6705733"/>
                  <a:pt x="473557" y="6709052"/>
                  <a:pt x="473557" y="6713283"/>
                </a:cubicBezTo>
                <a:cubicBezTo>
                  <a:pt x="473557" y="6718309"/>
                  <a:pt x="472505" y="6722231"/>
                  <a:pt x="470407" y="6725057"/>
                </a:cubicBezTo>
                <a:cubicBezTo>
                  <a:pt x="468308" y="6727875"/>
                  <a:pt x="465411" y="6729287"/>
                  <a:pt x="461710" y="6729287"/>
                </a:cubicBezTo>
                <a:cubicBezTo>
                  <a:pt x="458559" y="6729287"/>
                  <a:pt x="455959" y="6728197"/>
                  <a:pt x="453908" y="6726003"/>
                </a:cubicBezTo>
                <a:cubicBezTo>
                  <a:pt x="451858" y="6723815"/>
                  <a:pt x="450833" y="6721141"/>
                  <a:pt x="450833" y="6718001"/>
                </a:cubicBezTo>
                <a:lnTo>
                  <a:pt x="450833" y="6712693"/>
                </a:lnTo>
                <a:cubicBezTo>
                  <a:pt x="450833" y="6708983"/>
                  <a:pt x="451913" y="6705898"/>
                  <a:pt x="454073" y="6703429"/>
                </a:cubicBezTo>
                <a:cubicBezTo>
                  <a:pt x="456234" y="6700967"/>
                  <a:pt x="459089" y="6699733"/>
                  <a:pt x="462639" y="6699733"/>
                </a:cubicBezTo>
                <a:close/>
                <a:moveTo>
                  <a:pt x="1212177" y="6699671"/>
                </a:moveTo>
                <a:cubicBezTo>
                  <a:pt x="1216126" y="6699671"/>
                  <a:pt x="1219160" y="6700954"/>
                  <a:pt x="1221286" y="6703525"/>
                </a:cubicBezTo>
                <a:cubicBezTo>
                  <a:pt x="1223412" y="6706103"/>
                  <a:pt x="1224472" y="6709765"/>
                  <a:pt x="1224472" y="6714517"/>
                </a:cubicBezTo>
                <a:cubicBezTo>
                  <a:pt x="1224472" y="6719221"/>
                  <a:pt x="1223412" y="6722848"/>
                  <a:pt x="1221286" y="6725399"/>
                </a:cubicBezTo>
                <a:cubicBezTo>
                  <a:pt x="1219160" y="6727950"/>
                  <a:pt x="1216126" y="6729225"/>
                  <a:pt x="1212177" y="6729225"/>
                </a:cubicBezTo>
                <a:cubicBezTo>
                  <a:pt x="1208304" y="6729225"/>
                  <a:pt x="1205215" y="6727923"/>
                  <a:pt x="1202903" y="6725324"/>
                </a:cubicBezTo>
                <a:cubicBezTo>
                  <a:pt x="1200591" y="6722725"/>
                  <a:pt x="1199435" y="6719173"/>
                  <a:pt x="1199435" y="6714668"/>
                </a:cubicBezTo>
                <a:cubicBezTo>
                  <a:pt x="1199435" y="6709991"/>
                  <a:pt x="1200577" y="6706323"/>
                  <a:pt x="1202862" y="6703662"/>
                </a:cubicBezTo>
                <a:cubicBezTo>
                  <a:pt x="1205145" y="6701002"/>
                  <a:pt x="1208256" y="6699671"/>
                  <a:pt x="1212177" y="6699671"/>
                </a:cubicBezTo>
                <a:close/>
                <a:moveTo>
                  <a:pt x="1059405" y="6699671"/>
                </a:moveTo>
                <a:cubicBezTo>
                  <a:pt x="1063354" y="6699671"/>
                  <a:pt x="1066388" y="6700954"/>
                  <a:pt x="1068514" y="6703525"/>
                </a:cubicBezTo>
                <a:cubicBezTo>
                  <a:pt x="1070640" y="6706103"/>
                  <a:pt x="1071699" y="6709765"/>
                  <a:pt x="1071699" y="6714517"/>
                </a:cubicBezTo>
                <a:cubicBezTo>
                  <a:pt x="1071699" y="6719221"/>
                  <a:pt x="1070640" y="6722848"/>
                  <a:pt x="1068514" y="6725399"/>
                </a:cubicBezTo>
                <a:cubicBezTo>
                  <a:pt x="1066388" y="6727950"/>
                  <a:pt x="1063354" y="6729225"/>
                  <a:pt x="1059405" y="6729225"/>
                </a:cubicBezTo>
                <a:cubicBezTo>
                  <a:pt x="1055532" y="6729225"/>
                  <a:pt x="1052442" y="6727923"/>
                  <a:pt x="1050131" y="6725324"/>
                </a:cubicBezTo>
                <a:cubicBezTo>
                  <a:pt x="1047819" y="6722725"/>
                  <a:pt x="1046663" y="6719173"/>
                  <a:pt x="1046663" y="6714668"/>
                </a:cubicBezTo>
                <a:cubicBezTo>
                  <a:pt x="1046663" y="6709991"/>
                  <a:pt x="1047805" y="6706323"/>
                  <a:pt x="1050089" y="6703662"/>
                </a:cubicBezTo>
                <a:cubicBezTo>
                  <a:pt x="1052373" y="6701002"/>
                  <a:pt x="1055483" y="6699671"/>
                  <a:pt x="1059405" y="6699671"/>
                </a:cubicBezTo>
                <a:close/>
                <a:moveTo>
                  <a:pt x="944776" y="6699671"/>
                </a:moveTo>
                <a:cubicBezTo>
                  <a:pt x="948725" y="6699671"/>
                  <a:pt x="951759" y="6700954"/>
                  <a:pt x="953885" y="6703525"/>
                </a:cubicBezTo>
                <a:cubicBezTo>
                  <a:pt x="956011" y="6706103"/>
                  <a:pt x="957071" y="6709765"/>
                  <a:pt x="957071" y="6714517"/>
                </a:cubicBezTo>
                <a:cubicBezTo>
                  <a:pt x="957071" y="6719221"/>
                  <a:pt x="956011" y="6722848"/>
                  <a:pt x="953885" y="6725399"/>
                </a:cubicBezTo>
                <a:cubicBezTo>
                  <a:pt x="951759" y="6727950"/>
                  <a:pt x="948725" y="6729225"/>
                  <a:pt x="944776" y="6729225"/>
                </a:cubicBezTo>
                <a:cubicBezTo>
                  <a:pt x="940903" y="6729225"/>
                  <a:pt x="937814" y="6727923"/>
                  <a:pt x="935502" y="6725324"/>
                </a:cubicBezTo>
                <a:cubicBezTo>
                  <a:pt x="933190" y="6722725"/>
                  <a:pt x="932035" y="6719173"/>
                  <a:pt x="932035" y="6714668"/>
                </a:cubicBezTo>
                <a:cubicBezTo>
                  <a:pt x="932035" y="6709991"/>
                  <a:pt x="933176" y="6706323"/>
                  <a:pt x="935461" y="6703662"/>
                </a:cubicBezTo>
                <a:cubicBezTo>
                  <a:pt x="937745" y="6701002"/>
                  <a:pt x="940855" y="6699671"/>
                  <a:pt x="944776" y="6699671"/>
                </a:cubicBezTo>
                <a:close/>
                <a:moveTo>
                  <a:pt x="1016611" y="6699664"/>
                </a:moveTo>
                <a:cubicBezTo>
                  <a:pt x="1019961" y="6699664"/>
                  <a:pt x="1022624" y="6700864"/>
                  <a:pt x="1024585" y="6703264"/>
                </a:cubicBezTo>
                <a:cubicBezTo>
                  <a:pt x="1026546" y="6705664"/>
                  <a:pt x="1027529" y="6708983"/>
                  <a:pt x="1027529" y="6713214"/>
                </a:cubicBezTo>
                <a:cubicBezTo>
                  <a:pt x="1027529" y="6718240"/>
                  <a:pt x="1026477" y="6722169"/>
                  <a:pt x="1024379" y="6724988"/>
                </a:cubicBezTo>
                <a:cubicBezTo>
                  <a:pt x="1022280" y="6727806"/>
                  <a:pt x="1019383" y="6729218"/>
                  <a:pt x="1015682" y="6729218"/>
                </a:cubicBezTo>
                <a:cubicBezTo>
                  <a:pt x="1012531" y="6729218"/>
                  <a:pt x="1009931" y="6728128"/>
                  <a:pt x="1007880" y="6725934"/>
                </a:cubicBezTo>
                <a:cubicBezTo>
                  <a:pt x="1005830" y="6723746"/>
                  <a:pt x="1004805" y="6721072"/>
                  <a:pt x="1004805" y="6717932"/>
                </a:cubicBezTo>
                <a:lnTo>
                  <a:pt x="1004805" y="6712624"/>
                </a:lnTo>
                <a:cubicBezTo>
                  <a:pt x="1004805" y="6708915"/>
                  <a:pt x="1005885" y="6705829"/>
                  <a:pt x="1008046" y="6703360"/>
                </a:cubicBezTo>
                <a:cubicBezTo>
                  <a:pt x="1010206" y="6700899"/>
                  <a:pt x="1013061" y="6699664"/>
                  <a:pt x="1016611" y="6699664"/>
                </a:cubicBezTo>
                <a:close/>
                <a:moveTo>
                  <a:pt x="693066" y="6699664"/>
                </a:moveTo>
                <a:cubicBezTo>
                  <a:pt x="696045" y="6699664"/>
                  <a:pt x="698371" y="6700644"/>
                  <a:pt x="700050" y="6702599"/>
                </a:cubicBezTo>
                <a:cubicBezTo>
                  <a:pt x="701728" y="6704553"/>
                  <a:pt x="702575" y="6707289"/>
                  <a:pt x="702602" y="6710807"/>
                </a:cubicBezTo>
                <a:lnTo>
                  <a:pt x="682003" y="6710807"/>
                </a:lnTo>
                <a:cubicBezTo>
                  <a:pt x="682471" y="6707488"/>
                  <a:pt x="683709" y="6704807"/>
                  <a:pt x="685726" y="6702749"/>
                </a:cubicBezTo>
                <a:cubicBezTo>
                  <a:pt x="687741" y="6700692"/>
                  <a:pt x="690184" y="6699664"/>
                  <a:pt x="693066" y="6699664"/>
                </a:cubicBezTo>
                <a:close/>
                <a:moveTo>
                  <a:pt x="1177460" y="6695502"/>
                </a:moveTo>
                <a:lnTo>
                  <a:pt x="1177460" y="6733525"/>
                </a:lnTo>
                <a:lnTo>
                  <a:pt x="1183570" y="6733525"/>
                </a:lnTo>
                <a:lnTo>
                  <a:pt x="1183570" y="6695502"/>
                </a:lnTo>
                <a:close/>
                <a:moveTo>
                  <a:pt x="805034" y="6695502"/>
                </a:moveTo>
                <a:lnTo>
                  <a:pt x="805034" y="6733525"/>
                </a:lnTo>
                <a:lnTo>
                  <a:pt x="811144" y="6733525"/>
                </a:lnTo>
                <a:lnTo>
                  <a:pt x="811144" y="6695502"/>
                </a:lnTo>
                <a:close/>
                <a:moveTo>
                  <a:pt x="582229" y="6695502"/>
                </a:moveTo>
                <a:lnTo>
                  <a:pt x="582229" y="6733525"/>
                </a:lnTo>
                <a:lnTo>
                  <a:pt x="588339" y="6733525"/>
                </a:lnTo>
                <a:lnTo>
                  <a:pt x="588339" y="6695502"/>
                </a:lnTo>
                <a:close/>
                <a:moveTo>
                  <a:pt x="489039" y="6695502"/>
                </a:moveTo>
                <a:lnTo>
                  <a:pt x="489039" y="6733525"/>
                </a:lnTo>
                <a:lnTo>
                  <a:pt x="495148" y="6733525"/>
                </a:lnTo>
                <a:lnTo>
                  <a:pt x="495148" y="6695502"/>
                </a:lnTo>
                <a:close/>
                <a:moveTo>
                  <a:pt x="325602" y="6695502"/>
                </a:moveTo>
                <a:lnTo>
                  <a:pt x="325602" y="6733525"/>
                </a:lnTo>
                <a:lnTo>
                  <a:pt x="331711" y="6733525"/>
                </a:lnTo>
                <a:lnTo>
                  <a:pt x="331711" y="6695502"/>
                </a:lnTo>
                <a:close/>
                <a:moveTo>
                  <a:pt x="401104" y="6695433"/>
                </a:moveTo>
                <a:lnTo>
                  <a:pt x="401104" y="6718157"/>
                </a:lnTo>
                <a:cubicBezTo>
                  <a:pt x="401104" y="6728951"/>
                  <a:pt x="405653" y="6734347"/>
                  <a:pt x="414741" y="6734347"/>
                </a:cubicBezTo>
                <a:cubicBezTo>
                  <a:pt x="420053" y="6734347"/>
                  <a:pt x="423981" y="6732050"/>
                  <a:pt x="426512" y="6727442"/>
                </a:cubicBezTo>
                <a:lnTo>
                  <a:pt x="426664" y="6727442"/>
                </a:lnTo>
                <a:lnTo>
                  <a:pt x="426664" y="6733456"/>
                </a:lnTo>
                <a:lnTo>
                  <a:pt x="432773" y="6733456"/>
                </a:lnTo>
                <a:lnTo>
                  <a:pt x="432780" y="6733456"/>
                </a:lnTo>
                <a:lnTo>
                  <a:pt x="432780" y="6695433"/>
                </a:lnTo>
                <a:lnTo>
                  <a:pt x="426671" y="6695433"/>
                </a:lnTo>
                <a:lnTo>
                  <a:pt x="426671" y="6717335"/>
                </a:lnTo>
                <a:cubicBezTo>
                  <a:pt x="426671" y="6720880"/>
                  <a:pt x="425708" y="6723746"/>
                  <a:pt x="423781" y="6725933"/>
                </a:cubicBezTo>
                <a:cubicBezTo>
                  <a:pt x="421855" y="6728121"/>
                  <a:pt x="419399" y="6729218"/>
                  <a:pt x="416420" y="6729218"/>
                </a:cubicBezTo>
                <a:cubicBezTo>
                  <a:pt x="410262" y="6729218"/>
                  <a:pt x="407180" y="6725213"/>
                  <a:pt x="407180" y="6717191"/>
                </a:cubicBezTo>
                <a:lnTo>
                  <a:pt x="407180" y="6695433"/>
                </a:lnTo>
                <a:close/>
                <a:moveTo>
                  <a:pt x="1103583" y="6694837"/>
                </a:moveTo>
                <a:cubicBezTo>
                  <a:pt x="1101374" y="6694837"/>
                  <a:pt x="1099372" y="6695591"/>
                  <a:pt x="1097583" y="6697086"/>
                </a:cubicBezTo>
                <a:cubicBezTo>
                  <a:pt x="1095794" y="6698581"/>
                  <a:pt x="1094467" y="6700666"/>
                  <a:pt x="1093600" y="6703340"/>
                </a:cubicBezTo>
                <a:lnTo>
                  <a:pt x="1093448" y="6703340"/>
                </a:lnTo>
                <a:lnTo>
                  <a:pt x="1093448" y="6695502"/>
                </a:lnTo>
                <a:lnTo>
                  <a:pt x="1087339" y="6695502"/>
                </a:lnTo>
                <a:lnTo>
                  <a:pt x="1087339" y="6733525"/>
                </a:lnTo>
                <a:lnTo>
                  <a:pt x="1093448" y="6733525"/>
                </a:lnTo>
                <a:lnTo>
                  <a:pt x="1093448" y="6714140"/>
                </a:lnTo>
                <a:cubicBezTo>
                  <a:pt x="1093448" y="6709909"/>
                  <a:pt x="1094322" y="6706570"/>
                  <a:pt x="1096077" y="6704115"/>
                </a:cubicBezTo>
                <a:cubicBezTo>
                  <a:pt x="1097824" y="6701667"/>
                  <a:pt x="1100005" y="6700439"/>
                  <a:pt x="1102613" y="6700439"/>
                </a:cubicBezTo>
                <a:cubicBezTo>
                  <a:pt x="1104621" y="6700439"/>
                  <a:pt x="1106163" y="6700851"/>
                  <a:pt x="1107229" y="6701667"/>
                </a:cubicBezTo>
                <a:lnTo>
                  <a:pt x="1107236" y="6701667"/>
                </a:lnTo>
                <a:lnTo>
                  <a:pt x="1107236" y="6695358"/>
                </a:lnTo>
                <a:cubicBezTo>
                  <a:pt x="1106389" y="6695008"/>
                  <a:pt x="1105172" y="6694837"/>
                  <a:pt x="1103583" y="6694837"/>
                </a:cubicBezTo>
                <a:close/>
                <a:moveTo>
                  <a:pt x="988953" y="6694837"/>
                </a:moveTo>
                <a:cubicBezTo>
                  <a:pt x="986745" y="6694837"/>
                  <a:pt x="984742" y="6695591"/>
                  <a:pt x="982954" y="6697086"/>
                </a:cubicBezTo>
                <a:cubicBezTo>
                  <a:pt x="981165" y="6698581"/>
                  <a:pt x="979837" y="6700666"/>
                  <a:pt x="978970" y="6703340"/>
                </a:cubicBezTo>
                <a:lnTo>
                  <a:pt x="978819" y="6703340"/>
                </a:lnTo>
                <a:lnTo>
                  <a:pt x="978819" y="6695502"/>
                </a:lnTo>
                <a:lnTo>
                  <a:pt x="972710" y="6695502"/>
                </a:lnTo>
                <a:lnTo>
                  <a:pt x="972710" y="6733525"/>
                </a:lnTo>
                <a:lnTo>
                  <a:pt x="978819" y="6733525"/>
                </a:lnTo>
                <a:lnTo>
                  <a:pt x="978819" y="6714140"/>
                </a:lnTo>
                <a:cubicBezTo>
                  <a:pt x="978819" y="6709909"/>
                  <a:pt x="979693" y="6706570"/>
                  <a:pt x="981448" y="6704115"/>
                </a:cubicBezTo>
                <a:cubicBezTo>
                  <a:pt x="983194" y="6701667"/>
                  <a:pt x="985376" y="6700439"/>
                  <a:pt x="987983" y="6700439"/>
                </a:cubicBezTo>
                <a:cubicBezTo>
                  <a:pt x="989992" y="6700439"/>
                  <a:pt x="991533" y="6700851"/>
                  <a:pt x="992600" y="6701667"/>
                </a:cubicBezTo>
                <a:lnTo>
                  <a:pt x="992607" y="6701667"/>
                </a:lnTo>
                <a:lnTo>
                  <a:pt x="992607" y="6695358"/>
                </a:lnTo>
                <a:cubicBezTo>
                  <a:pt x="991760" y="6695008"/>
                  <a:pt x="990543" y="6694837"/>
                  <a:pt x="988953" y="6694837"/>
                </a:cubicBezTo>
                <a:close/>
                <a:moveTo>
                  <a:pt x="795291" y="6694837"/>
                </a:moveTo>
                <a:cubicBezTo>
                  <a:pt x="793083" y="6694837"/>
                  <a:pt x="791080" y="6695591"/>
                  <a:pt x="789291" y="6697086"/>
                </a:cubicBezTo>
                <a:cubicBezTo>
                  <a:pt x="787502" y="6698581"/>
                  <a:pt x="786175" y="6700666"/>
                  <a:pt x="785308" y="6703340"/>
                </a:cubicBezTo>
                <a:lnTo>
                  <a:pt x="785157" y="6703340"/>
                </a:lnTo>
                <a:lnTo>
                  <a:pt x="785157" y="6695502"/>
                </a:lnTo>
                <a:lnTo>
                  <a:pt x="779047" y="6695502"/>
                </a:lnTo>
                <a:lnTo>
                  <a:pt x="779047" y="6733525"/>
                </a:lnTo>
                <a:lnTo>
                  <a:pt x="785157" y="6733525"/>
                </a:lnTo>
                <a:lnTo>
                  <a:pt x="785157" y="6714140"/>
                </a:lnTo>
                <a:cubicBezTo>
                  <a:pt x="785157" y="6709909"/>
                  <a:pt x="786031" y="6706570"/>
                  <a:pt x="787785" y="6704115"/>
                </a:cubicBezTo>
                <a:cubicBezTo>
                  <a:pt x="789532" y="6701667"/>
                  <a:pt x="791713" y="6700439"/>
                  <a:pt x="794321" y="6700439"/>
                </a:cubicBezTo>
                <a:cubicBezTo>
                  <a:pt x="796330" y="6700439"/>
                  <a:pt x="797871" y="6700851"/>
                  <a:pt x="798937" y="6701667"/>
                </a:cubicBezTo>
                <a:lnTo>
                  <a:pt x="798944" y="6701667"/>
                </a:lnTo>
                <a:lnTo>
                  <a:pt x="798944" y="6695358"/>
                </a:lnTo>
                <a:cubicBezTo>
                  <a:pt x="798098" y="6695008"/>
                  <a:pt x="796880" y="6694837"/>
                  <a:pt x="795291" y="6694837"/>
                </a:cubicBezTo>
                <a:close/>
                <a:moveTo>
                  <a:pt x="693177" y="6694562"/>
                </a:moveTo>
                <a:cubicBezTo>
                  <a:pt x="688188" y="6694562"/>
                  <a:pt x="684005" y="6696427"/>
                  <a:pt x="680641" y="6700151"/>
                </a:cubicBezTo>
                <a:cubicBezTo>
                  <a:pt x="677277" y="6703874"/>
                  <a:pt x="675591" y="6708695"/>
                  <a:pt x="675591" y="6714612"/>
                </a:cubicBezTo>
                <a:cubicBezTo>
                  <a:pt x="675591" y="6720873"/>
                  <a:pt x="677125" y="6725734"/>
                  <a:pt x="680207" y="6729184"/>
                </a:cubicBezTo>
                <a:cubicBezTo>
                  <a:pt x="683290" y="6732633"/>
                  <a:pt x="687528" y="6734361"/>
                  <a:pt x="692915" y="6734361"/>
                </a:cubicBezTo>
                <a:cubicBezTo>
                  <a:pt x="698426" y="6734361"/>
                  <a:pt x="702864" y="6733147"/>
                  <a:pt x="706214" y="6730720"/>
                </a:cubicBezTo>
                <a:lnTo>
                  <a:pt x="706214" y="6725001"/>
                </a:lnTo>
                <a:cubicBezTo>
                  <a:pt x="702609" y="6727819"/>
                  <a:pt x="698660" y="6729232"/>
                  <a:pt x="694367" y="6729232"/>
                </a:cubicBezTo>
                <a:cubicBezTo>
                  <a:pt x="690548" y="6729232"/>
                  <a:pt x="687542" y="6728080"/>
                  <a:pt x="685354" y="6725776"/>
                </a:cubicBezTo>
                <a:cubicBezTo>
                  <a:pt x="683166" y="6723472"/>
                  <a:pt x="682023" y="6720201"/>
                  <a:pt x="681927" y="6715970"/>
                </a:cubicBezTo>
                <a:lnTo>
                  <a:pt x="708863" y="6715970"/>
                </a:lnTo>
                <a:lnTo>
                  <a:pt x="708863" y="6712795"/>
                </a:lnTo>
                <a:cubicBezTo>
                  <a:pt x="708863" y="6707076"/>
                  <a:pt x="707494" y="6702605"/>
                  <a:pt x="704762" y="6699389"/>
                </a:cubicBezTo>
                <a:cubicBezTo>
                  <a:pt x="702031" y="6696173"/>
                  <a:pt x="698164" y="6694562"/>
                  <a:pt x="693177" y="6694562"/>
                </a:cubicBezTo>
                <a:close/>
                <a:moveTo>
                  <a:pt x="1212617" y="6694549"/>
                </a:moveTo>
                <a:cubicBezTo>
                  <a:pt x="1206659" y="6694549"/>
                  <a:pt x="1201926" y="6696346"/>
                  <a:pt x="1198424" y="6699932"/>
                </a:cubicBezTo>
                <a:cubicBezTo>
                  <a:pt x="1194922" y="6703518"/>
                  <a:pt x="1193174" y="6708510"/>
                  <a:pt x="1193174" y="6714894"/>
                </a:cubicBezTo>
                <a:cubicBezTo>
                  <a:pt x="1193174" y="6720757"/>
                  <a:pt x="1194860" y="6725468"/>
                  <a:pt x="1198224" y="6729020"/>
                </a:cubicBezTo>
                <a:cubicBezTo>
                  <a:pt x="1201588" y="6732572"/>
                  <a:pt x="1206088" y="6734348"/>
                  <a:pt x="1211730" y="6734348"/>
                </a:cubicBezTo>
                <a:cubicBezTo>
                  <a:pt x="1217516" y="6734348"/>
                  <a:pt x="1222126" y="6732524"/>
                  <a:pt x="1225565" y="6728876"/>
                </a:cubicBezTo>
                <a:cubicBezTo>
                  <a:pt x="1229006" y="6725228"/>
                  <a:pt x="1230725" y="6720373"/>
                  <a:pt x="1230725" y="6714304"/>
                </a:cubicBezTo>
                <a:cubicBezTo>
                  <a:pt x="1230725" y="6708119"/>
                  <a:pt x="1229129" y="6703278"/>
                  <a:pt x="1225937" y="6699788"/>
                </a:cubicBezTo>
                <a:cubicBezTo>
                  <a:pt x="1222745" y="6696298"/>
                  <a:pt x="1218307" y="6694549"/>
                  <a:pt x="1212617" y="6694549"/>
                </a:cubicBezTo>
                <a:close/>
                <a:moveTo>
                  <a:pt x="1059845" y="6694549"/>
                </a:moveTo>
                <a:cubicBezTo>
                  <a:pt x="1053887" y="6694549"/>
                  <a:pt x="1049153" y="6696346"/>
                  <a:pt x="1045652" y="6699932"/>
                </a:cubicBezTo>
                <a:cubicBezTo>
                  <a:pt x="1042150" y="6703518"/>
                  <a:pt x="1040402" y="6708510"/>
                  <a:pt x="1040402" y="6714894"/>
                </a:cubicBezTo>
                <a:cubicBezTo>
                  <a:pt x="1040402" y="6720757"/>
                  <a:pt x="1042088" y="6725468"/>
                  <a:pt x="1045452" y="6729020"/>
                </a:cubicBezTo>
                <a:cubicBezTo>
                  <a:pt x="1048816" y="6732572"/>
                  <a:pt x="1053316" y="6734348"/>
                  <a:pt x="1058958" y="6734348"/>
                </a:cubicBezTo>
                <a:cubicBezTo>
                  <a:pt x="1064744" y="6734348"/>
                  <a:pt x="1069354" y="6732524"/>
                  <a:pt x="1072793" y="6728876"/>
                </a:cubicBezTo>
                <a:cubicBezTo>
                  <a:pt x="1076233" y="6725228"/>
                  <a:pt x="1077953" y="6720373"/>
                  <a:pt x="1077953" y="6714304"/>
                </a:cubicBezTo>
                <a:cubicBezTo>
                  <a:pt x="1077953" y="6708119"/>
                  <a:pt x="1076357" y="6703278"/>
                  <a:pt x="1073165" y="6699788"/>
                </a:cubicBezTo>
                <a:cubicBezTo>
                  <a:pt x="1069973" y="6696298"/>
                  <a:pt x="1065535" y="6694549"/>
                  <a:pt x="1059845" y="6694549"/>
                </a:cubicBezTo>
                <a:close/>
                <a:moveTo>
                  <a:pt x="945217" y="6694549"/>
                </a:moveTo>
                <a:cubicBezTo>
                  <a:pt x="939259" y="6694549"/>
                  <a:pt x="934525" y="6696346"/>
                  <a:pt x="931023" y="6699932"/>
                </a:cubicBezTo>
                <a:cubicBezTo>
                  <a:pt x="927522" y="6703518"/>
                  <a:pt x="925774" y="6708510"/>
                  <a:pt x="925774" y="6714894"/>
                </a:cubicBezTo>
                <a:cubicBezTo>
                  <a:pt x="925774" y="6720757"/>
                  <a:pt x="927459" y="6725468"/>
                  <a:pt x="930824" y="6729020"/>
                </a:cubicBezTo>
                <a:cubicBezTo>
                  <a:pt x="934188" y="6732572"/>
                  <a:pt x="938688" y="6734348"/>
                  <a:pt x="944329" y="6734348"/>
                </a:cubicBezTo>
                <a:cubicBezTo>
                  <a:pt x="950116" y="6734348"/>
                  <a:pt x="954725" y="6732524"/>
                  <a:pt x="958165" y="6728876"/>
                </a:cubicBezTo>
                <a:cubicBezTo>
                  <a:pt x="961605" y="6725228"/>
                  <a:pt x="963325" y="6720373"/>
                  <a:pt x="963325" y="6714304"/>
                </a:cubicBezTo>
                <a:cubicBezTo>
                  <a:pt x="963325" y="6708119"/>
                  <a:pt x="961728" y="6703278"/>
                  <a:pt x="958537" y="6699788"/>
                </a:cubicBezTo>
                <a:cubicBezTo>
                  <a:pt x="955344" y="6696298"/>
                  <a:pt x="950906" y="6694549"/>
                  <a:pt x="945217" y="6694549"/>
                </a:cubicBezTo>
                <a:close/>
                <a:moveTo>
                  <a:pt x="840568" y="6694549"/>
                </a:moveTo>
                <a:cubicBezTo>
                  <a:pt x="834555" y="6694549"/>
                  <a:pt x="829746" y="6696448"/>
                  <a:pt x="826148" y="6700247"/>
                </a:cubicBezTo>
                <a:cubicBezTo>
                  <a:pt x="822550" y="6704046"/>
                  <a:pt x="820747" y="6709079"/>
                  <a:pt x="820747" y="6715340"/>
                </a:cubicBezTo>
                <a:cubicBezTo>
                  <a:pt x="820747" y="6720956"/>
                  <a:pt x="822426" y="6725529"/>
                  <a:pt x="825763" y="6729061"/>
                </a:cubicBezTo>
                <a:cubicBezTo>
                  <a:pt x="829100" y="6732592"/>
                  <a:pt x="833489" y="6734355"/>
                  <a:pt x="838931" y="6734355"/>
                </a:cubicBezTo>
                <a:cubicBezTo>
                  <a:pt x="842956" y="6734355"/>
                  <a:pt x="846431" y="6733470"/>
                  <a:pt x="849362" y="6731715"/>
                </a:cubicBezTo>
                <a:lnTo>
                  <a:pt x="849376" y="6731715"/>
                </a:lnTo>
                <a:lnTo>
                  <a:pt x="849376" y="6725927"/>
                </a:lnTo>
                <a:cubicBezTo>
                  <a:pt x="846444" y="6728128"/>
                  <a:pt x="843314" y="6729232"/>
                  <a:pt x="839984" y="6729232"/>
                </a:cubicBezTo>
                <a:cubicBezTo>
                  <a:pt x="836035" y="6729232"/>
                  <a:pt x="832884" y="6727943"/>
                  <a:pt x="830538" y="6725372"/>
                </a:cubicBezTo>
                <a:cubicBezTo>
                  <a:pt x="828185" y="6722800"/>
                  <a:pt x="827015" y="6719283"/>
                  <a:pt x="827015" y="6714825"/>
                </a:cubicBezTo>
                <a:cubicBezTo>
                  <a:pt x="827015" y="6710300"/>
                  <a:pt x="828267" y="6706638"/>
                  <a:pt x="830758" y="6703854"/>
                </a:cubicBezTo>
                <a:cubicBezTo>
                  <a:pt x="833248" y="6701070"/>
                  <a:pt x="836448" y="6699678"/>
                  <a:pt x="840349" y="6699678"/>
                </a:cubicBezTo>
                <a:cubicBezTo>
                  <a:pt x="843575" y="6699678"/>
                  <a:pt x="846603" y="6700666"/>
                  <a:pt x="849437" y="6702647"/>
                </a:cubicBezTo>
                <a:lnTo>
                  <a:pt x="849437" y="6696407"/>
                </a:lnTo>
                <a:cubicBezTo>
                  <a:pt x="846878" y="6695166"/>
                  <a:pt x="843920" y="6694549"/>
                  <a:pt x="840568" y="6694549"/>
                </a:cubicBezTo>
                <a:close/>
                <a:moveTo>
                  <a:pt x="735166" y="6694549"/>
                </a:moveTo>
                <a:cubicBezTo>
                  <a:pt x="729153" y="6694549"/>
                  <a:pt x="724344" y="6696448"/>
                  <a:pt x="720746" y="6700247"/>
                </a:cubicBezTo>
                <a:cubicBezTo>
                  <a:pt x="717148" y="6704046"/>
                  <a:pt x="715345" y="6709079"/>
                  <a:pt x="715345" y="6715340"/>
                </a:cubicBezTo>
                <a:cubicBezTo>
                  <a:pt x="715345" y="6720963"/>
                  <a:pt x="717016" y="6725529"/>
                  <a:pt x="720354" y="6729061"/>
                </a:cubicBezTo>
                <a:cubicBezTo>
                  <a:pt x="723691" y="6732592"/>
                  <a:pt x="728080" y="6734355"/>
                  <a:pt x="733523" y="6734355"/>
                </a:cubicBezTo>
                <a:cubicBezTo>
                  <a:pt x="737547" y="6734355"/>
                  <a:pt x="741022" y="6733470"/>
                  <a:pt x="743953" y="6731715"/>
                </a:cubicBezTo>
                <a:lnTo>
                  <a:pt x="743974" y="6731715"/>
                </a:lnTo>
                <a:lnTo>
                  <a:pt x="743974" y="6725927"/>
                </a:lnTo>
                <a:cubicBezTo>
                  <a:pt x="741042" y="6728128"/>
                  <a:pt x="737911" y="6729232"/>
                  <a:pt x="734582" y="6729232"/>
                </a:cubicBezTo>
                <a:cubicBezTo>
                  <a:pt x="730633" y="6729232"/>
                  <a:pt x="727481" y="6727943"/>
                  <a:pt x="725136" y="6725372"/>
                </a:cubicBezTo>
                <a:cubicBezTo>
                  <a:pt x="722783" y="6722800"/>
                  <a:pt x="721613" y="6719283"/>
                  <a:pt x="721613" y="6714825"/>
                </a:cubicBezTo>
                <a:cubicBezTo>
                  <a:pt x="721613" y="6710300"/>
                  <a:pt x="722865" y="6706638"/>
                  <a:pt x="725355" y="6703854"/>
                </a:cubicBezTo>
                <a:cubicBezTo>
                  <a:pt x="727846" y="6701070"/>
                  <a:pt x="731045" y="6699678"/>
                  <a:pt x="734946" y="6699678"/>
                </a:cubicBezTo>
                <a:cubicBezTo>
                  <a:pt x="738173" y="6699678"/>
                  <a:pt x="741200" y="6700666"/>
                  <a:pt x="744035" y="6702647"/>
                </a:cubicBezTo>
                <a:lnTo>
                  <a:pt x="744035" y="6696407"/>
                </a:lnTo>
                <a:cubicBezTo>
                  <a:pt x="741475" y="6695166"/>
                  <a:pt x="738517" y="6694549"/>
                  <a:pt x="735166" y="6694549"/>
                </a:cubicBezTo>
                <a:close/>
                <a:moveTo>
                  <a:pt x="1258894" y="6694542"/>
                </a:moveTo>
                <a:cubicBezTo>
                  <a:pt x="1253425" y="6694542"/>
                  <a:pt x="1249255" y="6696949"/>
                  <a:pt x="1246372" y="6701749"/>
                </a:cubicBezTo>
                <a:lnTo>
                  <a:pt x="1246221" y="6701749"/>
                </a:lnTo>
                <a:lnTo>
                  <a:pt x="1246221" y="6695433"/>
                </a:lnTo>
                <a:lnTo>
                  <a:pt x="1240111" y="6695433"/>
                </a:lnTo>
                <a:lnTo>
                  <a:pt x="1240111" y="6733456"/>
                </a:lnTo>
                <a:lnTo>
                  <a:pt x="1246221" y="6733456"/>
                </a:lnTo>
                <a:lnTo>
                  <a:pt x="1246221" y="6711774"/>
                </a:lnTo>
                <a:cubicBezTo>
                  <a:pt x="1246221" y="6708284"/>
                  <a:pt x="1247218" y="6705397"/>
                  <a:pt x="1249221" y="6703107"/>
                </a:cubicBezTo>
                <a:cubicBezTo>
                  <a:pt x="1251222" y="6700816"/>
                  <a:pt x="1253748" y="6699671"/>
                  <a:pt x="1256802" y="6699671"/>
                </a:cubicBezTo>
                <a:cubicBezTo>
                  <a:pt x="1262713" y="6699671"/>
                  <a:pt x="1265671" y="6703703"/>
                  <a:pt x="1265671" y="6711774"/>
                </a:cubicBezTo>
                <a:lnTo>
                  <a:pt x="1265671" y="6733456"/>
                </a:lnTo>
                <a:lnTo>
                  <a:pt x="1271780" y="6733456"/>
                </a:lnTo>
                <a:lnTo>
                  <a:pt x="1271787" y="6733456"/>
                </a:lnTo>
                <a:lnTo>
                  <a:pt x="1271787" y="6710217"/>
                </a:lnTo>
                <a:cubicBezTo>
                  <a:pt x="1271787" y="6705143"/>
                  <a:pt x="1270687" y="6701262"/>
                  <a:pt x="1268471" y="6698574"/>
                </a:cubicBezTo>
                <a:cubicBezTo>
                  <a:pt x="1266256" y="6695886"/>
                  <a:pt x="1263063" y="6694542"/>
                  <a:pt x="1258894" y="6694542"/>
                </a:cubicBezTo>
                <a:close/>
                <a:moveTo>
                  <a:pt x="1018138" y="6694542"/>
                </a:moveTo>
                <a:cubicBezTo>
                  <a:pt x="1012352" y="6694542"/>
                  <a:pt x="1007956" y="6697072"/>
                  <a:pt x="1004949" y="6702119"/>
                </a:cubicBezTo>
                <a:lnTo>
                  <a:pt x="1004798" y="6702119"/>
                </a:lnTo>
                <a:lnTo>
                  <a:pt x="1004798" y="6695433"/>
                </a:lnTo>
                <a:lnTo>
                  <a:pt x="998688" y="6695433"/>
                </a:lnTo>
                <a:lnTo>
                  <a:pt x="998688" y="6750949"/>
                </a:lnTo>
                <a:lnTo>
                  <a:pt x="1004798" y="6750949"/>
                </a:lnTo>
                <a:lnTo>
                  <a:pt x="1004798" y="6727964"/>
                </a:lnTo>
                <a:lnTo>
                  <a:pt x="1004949" y="6727964"/>
                </a:lnTo>
                <a:cubicBezTo>
                  <a:pt x="1007632" y="6732222"/>
                  <a:pt x="1011444" y="6734348"/>
                  <a:pt x="1016384" y="6734348"/>
                </a:cubicBezTo>
                <a:cubicBezTo>
                  <a:pt x="1021771" y="6734348"/>
                  <a:pt x="1026022" y="6732428"/>
                  <a:pt x="1029126" y="6728608"/>
                </a:cubicBezTo>
                <a:cubicBezTo>
                  <a:pt x="1032229" y="6724789"/>
                  <a:pt x="1033783" y="6719694"/>
                  <a:pt x="1033783" y="6713331"/>
                </a:cubicBezTo>
                <a:cubicBezTo>
                  <a:pt x="1033783" y="6707619"/>
                  <a:pt x="1032408" y="6703052"/>
                  <a:pt x="1029648" y="6699651"/>
                </a:cubicBezTo>
                <a:cubicBezTo>
                  <a:pt x="1026889" y="6696243"/>
                  <a:pt x="1023058" y="6694542"/>
                  <a:pt x="1018138" y="6694542"/>
                </a:cubicBezTo>
                <a:close/>
                <a:moveTo>
                  <a:pt x="519744" y="6694542"/>
                </a:moveTo>
                <a:cubicBezTo>
                  <a:pt x="517880" y="6694542"/>
                  <a:pt x="516077" y="6694775"/>
                  <a:pt x="514323" y="6695248"/>
                </a:cubicBezTo>
                <a:cubicBezTo>
                  <a:pt x="512568" y="6695721"/>
                  <a:pt x="511006" y="6696421"/>
                  <a:pt x="509644" y="6697347"/>
                </a:cubicBezTo>
                <a:cubicBezTo>
                  <a:pt x="508275" y="6698279"/>
                  <a:pt x="507181" y="6699431"/>
                  <a:pt x="506362" y="6700803"/>
                </a:cubicBezTo>
                <a:cubicBezTo>
                  <a:pt x="505544" y="6702174"/>
                  <a:pt x="505130" y="6703751"/>
                  <a:pt x="505130" y="6705534"/>
                </a:cubicBezTo>
                <a:cubicBezTo>
                  <a:pt x="505130" y="6706995"/>
                  <a:pt x="505351" y="6708270"/>
                  <a:pt x="505784" y="6709360"/>
                </a:cubicBezTo>
                <a:cubicBezTo>
                  <a:pt x="506225" y="6710451"/>
                  <a:pt x="506864" y="6711417"/>
                  <a:pt x="507725" y="6712275"/>
                </a:cubicBezTo>
                <a:cubicBezTo>
                  <a:pt x="508585" y="6713132"/>
                  <a:pt x="509651" y="6713900"/>
                  <a:pt x="510931" y="6714578"/>
                </a:cubicBezTo>
                <a:cubicBezTo>
                  <a:pt x="512210" y="6715257"/>
                  <a:pt x="513690" y="6715929"/>
                  <a:pt x="515382" y="6716601"/>
                </a:cubicBezTo>
                <a:cubicBezTo>
                  <a:pt x="516593" y="6717074"/>
                  <a:pt x="517728" y="6717527"/>
                  <a:pt x="518788" y="6717959"/>
                </a:cubicBezTo>
                <a:cubicBezTo>
                  <a:pt x="519848" y="6718391"/>
                  <a:pt x="520763" y="6718885"/>
                  <a:pt x="521547" y="6719426"/>
                </a:cubicBezTo>
                <a:cubicBezTo>
                  <a:pt x="522331" y="6719968"/>
                  <a:pt x="522950" y="6720592"/>
                  <a:pt x="523411" y="6721298"/>
                </a:cubicBezTo>
                <a:cubicBezTo>
                  <a:pt x="523872" y="6722005"/>
                  <a:pt x="524100" y="6722862"/>
                  <a:pt x="524100" y="6723877"/>
                </a:cubicBezTo>
                <a:cubicBezTo>
                  <a:pt x="524100" y="6727442"/>
                  <a:pt x="521416" y="6729225"/>
                  <a:pt x="516050" y="6729225"/>
                </a:cubicBezTo>
                <a:cubicBezTo>
                  <a:pt x="512045" y="6729225"/>
                  <a:pt x="508385" y="6728005"/>
                  <a:pt x="505055" y="6725550"/>
                </a:cubicBezTo>
                <a:lnTo>
                  <a:pt x="505055" y="6732085"/>
                </a:lnTo>
                <a:cubicBezTo>
                  <a:pt x="507938" y="6733593"/>
                  <a:pt x="511337" y="6734348"/>
                  <a:pt x="515272" y="6734354"/>
                </a:cubicBezTo>
                <a:cubicBezTo>
                  <a:pt x="517254" y="6734354"/>
                  <a:pt x="519152" y="6734128"/>
                  <a:pt x="520969" y="6733682"/>
                </a:cubicBezTo>
                <a:cubicBezTo>
                  <a:pt x="522785" y="6733237"/>
                  <a:pt x="524389" y="6732558"/>
                  <a:pt x="525778" y="6731639"/>
                </a:cubicBezTo>
                <a:cubicBezTo>
                  <a:pt x="527168" y="6730720"/>
                  <a:pt x="528283" y="6729568"/>
                  <a:pt x="529115" y="6728183"/>
                </a:cubicBezTo>
                <a:cubicBezTo>
                  <a:pt x="529948" y="6726798"/>
                  <a:pt x="530361" y="6725159"/>
                  <a:pt x="530361" y="6723280"/>
                </a:cubicBezTo>
                <a:cubicBezTo>
                  <a:pt x="530361" y="6721751"/>
                  <a:pt x="530106" y="6720421"/>
                  <a:pt x="529596" y="6719310"/>
                </a:cubicBezTo>
                <a:cubicBezTo>
                  <a:pt x="529088" y="6718199"/>
                  <a:pt x="528358" y="6717218"/>
                  <a:pt x="527416" y="6716361"/>
                </a:cubicBezTo>
                <a:cubicBezTo>
                  <a:pt x="526473" y="6715504"/>
                  <a:pt x="525331" y="6714736"/>
                  <a:pt x="523990" y="6714057"/>
                </a:cubicBezTo>
                <a:cubicBezTo>
                  <a:pt x="522648" y="6713372"/>
                  <a:pt x="521134" y="6712713"/>
                  <a:pt x="519448" y="6712069"/>
                </a:cubicBezTo>
                <a:cubicBezTo>
                  <a:pt x="518182" y="6711575"/>
                  <a:pt x="517047" y="6711116"/>
                  <a:pt x="516057" y="6710697"/>
                </a:cubicBezTo>
                <a:cubicBezTo>
                  <a:pt x="515065" y="6710279"/>
                  <a:pt x="514220" y="6709806"/>
                  <a:pt x="513524" y="6709285"/>
                </a:cubicBezTo>
                <a:cubicBezTo>
                  <a:pt x="512830" y="6708764"/>
                  <a:pt x="512300" y="6708174"/>
                  <a:pt x="511942" y="6707502"/>
                </a:cubicBezTo>
                <a:cubicBezTo>
                  <a:pt x="511584" y="6706830"/>
                  <a:pt x="511405" y="6706007"/>
                  <a:pt x="511405" y="6705013"/>
                </a:cubicBezTo>
                <a:cubicBezTo>
                  <a:pt x="511405" y="6704217"/>
                  <a:pt x="511584" y="6703491"/>
                  <a:pt x="511942" y="6702839"/>
                </a:cubicBezTo>
                <a:cubicBezTo>
                  <a:pt x="512300" y="6702188"/>
                  <a:pt x="512809" y="6701625"/>
                  <a:pt x="513469" y="6701152"/>
                </a:cubicBezTo>
                <a:cubicBezTo>
                  <a:pt x="514130" y="6700679"/>
                  <a:pt x="514914" y="6700316"/>
                  <a:pt x="515836" y="6700055"/>
                </a:cubicBezTo>
                <a:cubicBezTo>
                  <a:pt x="516751" y="6699795"/>
                  <a:pt x="517784" y="6699664"/>
                  <a:pt x="518926" y="6699664"/>
                </a:cubicBezTo>
                <a:cubicBezTo>
                  <a:pt x="522579" y="6699664"/>
                  <a:pt x="525806" y="6700583"/>
                  <a:pt x="528613" y="6702414"/>
                </a:cubicBezTo>
                <a:lnTo>
                  <a:pt x="528613" y="6696249"/>
                </a:lnTo>
                <a:cubicBezTo>
                  <a:pt x="526005" y="6695111"/>
                  <a:pt x="523046" y="6694542"/>
                  <a:pt x="519744" y="6694542"/>
                </a:cubicBezTo>
                <a:close/>
                <a:moveTo>
                  <a:pt x="382239" y="6694542"/>
                </a:moveTo>
                <a:cubicBezTo>
                  <a:pt x="380375" y="6694542"/>
                  <a:pt x="378572" y="6694775"/>
                  <a:pt x="376818" y="6695248"/>
                </a:cubicBezTo>
                <a:cubicBezTo>
                  <a:pt x="375063" y="6695721"/>
                  <a:pt x="373501" y="6696421"/>
                  <a:pt x="372139" y="6697347"/>
                </a:cubicBezTo>
                <a:cubicBezTo>
                  <a:pt x="370769" y="6698279"/>
                  <a:pt x="369676" y="6699431"/>
                  <a:pt x="368857" y="6700803"/>
                </a:cubicBezTo>
                <a:cubicBezTo>
                  <a:pt x="368038" y="6702174"/>
                  <a:pt x="367625" y="6703751"/>
                  <a:pt x="367625" y="6705534"/>
                </a:cubicBezTo>
                <a:cubicBezTo>
                  <a:pt x="367625" y="6706995"/>
                  <a:pt x="367846" y="6708270"/>
                  <a:pt x="368279" y="6709360"/>
                </a:cubicBezTo>
                <a:cubicBezTo>
                  <a:pt x="368720" y="6710451"/>
                  <a:pt x="369359" y="6711417"/>
                  <a:pt x="370220" y="6712275"/>
                </a:cubicBezTo>
                <a:cubicBezTo>
                  <a:pt x="371079" y="6713132"/>
                  <a:pt x="372146" y="6713900"/>
                  <a:pt x="373425" y="6714578"/>
                </a:cubicBezTo>
                <a:cubicBezTo>
                  <a:pt x="374705" y="6715257"/>
                  <a:pt x="376185" y="6715929"/>
                  <a:pt x="377877" y="6716601"/>
                </a:cubicBezTo>
                <a:cubicBezTo>
                  <a:pt x="379087" y="6717074"/>
                  <a:pt x="380223" y="6717527"/>
                  <a:pt x="381283" y="6717959"/>
                </a:cubicBezTo>
                <a:cubicBezTo>
                  <a:pt x="382342" y="6718391"/>
                  <a:pt x="383257" y="6718885"/>
                  <a:pt x="384042" y="6719426"/>
                </a:cubicBezTo>
                <a:cubicBezTo>
                  <a:pt x="384826" y="6719968"/>
                  <a:pt x="385445" y="6720592"/>
                  <a:pt x="385906" y="6721298"/>
                </a:cubicBezTo>
                <a:cubicBezTo>
                  <a:pt x="386367" y="6722005"/>
                  <a:pt x="386595" y="6722862"/>
                  <a:pt x="386595" y="6723877"/>
                </a:cubicBezTo>
                <a:cubicBezTo>
                  <a:pt x="386595" y="6727442"/>
                  <a:pt x="383911" y="6729225"/>
                  <a:pt x="378545" y="6729225"/>
                </a:cubicBezTo>
                <a:cubicBezTo>
                  <a:pt x="374540" y="6729225"/>
                  <a:pt x="370880" y="6728005"/>
                  <a:pt x="367550" y="6725550"/>
                </a:cubicBezTo>
                <a:lnTo>
                  <a:pt x="367550" y="6732085"/>
                </a:lnTo>
                <a:cubicBezTo>
                  <a:pt x="370425" y="6733593"/>
                  <a:pt x="373832" y="6734348"/>
                  <a:pt x="377767" y="6734354"/>
                </a:cubicBezTo>
                <a:cubicBezTo>
                  <a:pt x="379749" y="6734354"/>
                  <a:pt x="381647" y="6734128"/>
                  <a:pt x="383464" y="6733682"/>
                </a:cubicBezTo>
                <a:cubicBezTo>
                  <a:pt x="385280" y="6733237"/>
                  <a:pt x="386883" y="6732558"/>
                  <a:pt x="388273" y="6731639"/>
                </a:cubicBezTo>
                <a:cubicBezTo>
                  <a:pt x="389663" y="6730720"/>
                  <a:pt x="390778" y="6729568"/>
                  <a:pt x="391609" y="6728183"/>
                </a:cubicBezTo>
                <a:cubicBezTo>
                  <a:pt x="392442" y="6726798"/>
                  <a:pt x="392856" y="6725159"/>
                  <a:pt x="392856" y="6723280"/>
                </a:cubicBezTo>
                <a:cubicBezTo>
                  <a:pt x="392856" y="6721751"/>
                  <a:pt x="392601" y="6720421"/>
                  <a:pt x="392091" y="6719310"/>
                </a:cubicBezTo>
                <a:cubicBezTo>
                  <a:pt x="391582" y="6718199"/>
                  <a:pt x="390853" y="6717218"/>
                  <a:pt x="389911" y="6716361"/>
                </a:cubicBezTo>
                <a:cubicBezTo>
                  <a:pt x="388967" y="6715504"/>
                  <a:pt x="387826" y="6714736"/>
                  <a:pt x="386484" y="6714057"/>
                </a:cubicBezTo>
                <a:cubicBezTo>
                  <a:pt x="385143" y="6713372"/>
                  <a:pt x="383629" y="6712713"/>
                  <a:pt x="381943" y="6712069"/>
                </a:cubicBezTo>
                <a:cubicBezTo>
                  <a:pt x="380677" y="6711575"/>
                  <a:pt x="379542" y="6711116"/>
                  <a:pt x="378552" y="6710697"/>
                </a:cubicBezTo>
                <a:cubicBezTo>
                  <a:pt x="377560" y="6710279"/>
                  <a:pt x="376714" y="6709806"/>
                  <a:pt x="376019" y="6709285"/>
                </a:cubicBezTo>
                <a:cubicBezTo>
                  <a:pt x="375325" y="6708764"/>
                  <a:pt x="374795" y="6708174"/>
                  <a:pt x="374437" y="6707502"/>
                </a:cubicBezTo>
                <a:cubicBezTo>
                  <a:pt x="374078" y="6706830"/>
                  <a:pt x="373900" y="6706007"/>
                  <a:pt x="373900" y="6705013"/>
                </a:cubicBezTo>
                <a:cubicBezTo>
                  <a:pt x="373900" y="6704217"/>
                  <a:pt x="374078" y="6703491"/>
                  <a:pt x="374437" y="6702839"/>
                </a:cubicBezTo>
                <a:cubicBezTo>
                  <a:pt x="374795" y="6702188"/>
                  <a:pt x="375304" y="6701625"/>
                  <a:pt x="375964" y="6701152"/>
                </a:cubicBezTo>
                <a:cubicBezTo>
                  <a:pt x="376625" y="6700679"/>
                  <a:pt x="377409" y="6700316"/>
                  <a:pt x="378331" y="6700055"/>
                </a:cubicBezTo>
                <a:cubicBezTo>
                  <a:pt x="379246" y="6699795"/>
                  <a:pt x="380278" y="6699664"/>
                  <a:pt x="381420" y="6699664"/>
                </a:cubicBezTo>
                <a:cubicBezTo>
                  <a:pt x="385073" y="6699664"/>
                  <a:pt x="388300" y="6700583"/>
                  <a:pt x="391108" y="6702414"/>
                </a:cubicBezTo>
                <a:lnTo>
                  <a:pt x="391108" y="6696249"/>
                </a:lnTo>
                <a:cubicBezTo>
                  <a:pt x="388500" y="6695111"/>
                  <a:pt x="385541" y="6694542"/>
                  <a:pt x="382239" y="6694542"/>
                </a:cubicBezTo>
                <a:close/>
                <a:moveTo>
                  <a:pt x="1127168" y="6694535"/>
                </a:moveTo>
                <a:cubicBezTo>
                  <a:pt x="1122275" y="6694535"/>
                  <a:pt x="1117955" y="6695721"/>
                  <a:pt x="1114205" y="6698101"/>
                </a:cubicBezTo>
                <a:lnTo>
                  <a:pt x="1114205" y="6704341"/>
                </a:lnTo>
                <a:cubicBezTo>
                  <a:pt x="1117907" y="6701228"/>
                  <a:pt x="1122056" y="6699664"/>
                  <a:pt x="1126651" y="6699664"/>
                </a:cubicBezTo>
                <a:cubicBezTo>
                  <a:pt x="1131895" y="6699664"/>
                  <a:pt x="1134515" y="6702894"/>
                  <a:pt x="1134515" y="6709353"/>
                </a:cubicBezTo>
                <a:lnTo>
                  <a:pt x="1123081" y="6710951"/>
                </a:lnTo>
                <a:cubicBezTo>
                  <a:pt x="1114687" y="6712117"/>
                  <a:pt x="1110490" y="6716251"/>
                  <a:pt x="1110490" y="6723355"/>
                </a:cubicBezTo>
                <a:cubicBezTo>
                  <a:pt x="1110490" y="6726667"/>
                  <a:pt x="1111564" y="6729328"/>
                  <a:pt x="1113710" y="6731337"/>
                </a:cubicBezTo>
                <a:cubicBezTo>
                  <a:pt x="1115857" y="6733346"/>
                  <a:pt x="1118836" y="6734347"/>
                  <a:pt x="1122634" y="6734347"/>
                </a:cubicBezTo>
                <a:cubicBezTo>
                  <a:pt x="1127801" y="6734347"/>
                  <a:pt x="1131715" y="6732071"/>
                  <a:pt x="1134371" y="6727518"/>
                </a:cubicBezTo>
                <a:lnTo>
                  <a:pt x="1134522" y="6727518"/>
                </a:lnTo>
                <a:lnTo>
                  <a:pt x="1134522" y="6733456"/>
                </a:lnTo>
                <a:lnTo>
                  <a:pt x="1140618" y="6733456"/>
                </a:lnTo>
                <a:lnTo>
                  <a:pt x="1140618" y="6708722"/>
                </a:lnTo>
                <a:cubicBezTo>
                  <a:pt x="1140618" y="6699266"/>
                  <a:pt x="1136133" y="6694535"/>
                  <a:pt x="1127168" y="6694535"/>
                </a:cubicBezTo>
                <a:close/>
                <a:moveTo>
                  <a:pt x="217997" y="6689866"/>
                </a:moveTo>
                <a:cubicBezTo>
                  <a:pt x="212706" y="6689866"/>
                  <a:pt x="208406" y="6691477"/>
                  <a:pt x="205104" y="6694693"/>
                </a:cubicBezTo>
                <a:cubicBezTo>
                  <a:pt x="201801" y="6697909"/>
                  <a:pt x="200150" y="6702215"/>
                  <a:pt x="200150" y="6707612"/>
                </a:cubicBezTo>
                <a:cubicBezTo>
                  <a:pt x="200150" y="6712261"/>
                  <a:pt x="201760" y="6716142"/>
                  <a:pt x="204994" y="6719235"/>
                </a:cubicBezTo>
                <a:cubicBezTo>
                  <a:pt x="208227" y="6722327"/>
                  <a:pt x="212225" y="6723877"/>
                  <a:pt x="216993" y="6723877"/>
                </a:cubicBezTo>
                <a:cubicBezTo>
                  <a:pt x="220543" y="6723877"/>
                  <a:pt x="223625" y="6723020"/>
                  <a:pt x="226233" y="6721312"/>
                </a:cubicBezTo>
                <a:lnTo>
                  <a:pt x="226233" y="6716252"/>
                </a:lnTo>
                <a:cubicBezTo>
                  <a:pt x="223894" y="6718179"/>
                  <a:pt x="221094" y="6719146"/>
                  <a:pt x="217812" y="6719146"/>
                </a:cubicBezTo>
                <a:cubicBezTo>
                  <a:pt x="214233" y="6719146"/>
                  <a:pt x="211283" y="6718042"/>
                  <a:pt x="208964" y="6715840"/>
                </a:cubicBezTo>
                <a:cubicBezTo>
                  <a:pt x="206645" y="6713639"/>
                  <a:pt x="205482" y="6710704"/>
                  <a:pt x="205482" y="6707043"/>
                </a:cubicBezTo>
                <a:cubicBezTo>
                  <a:pt x="205482" y="6703285"/>
                  <a:pt x="206617" y="6700288"/>
                  <a:pt x="208888" y="6698060"/>
                </a:cubicBezTo>
                <a:cubicBezTo>
                  <a:pt x="211158" y="6695838"/>
                  <a:pt x="214048" y="6694721"/>
                  <a:pt x="217550" y="6694721"/>
                </a:cubicBezTo>
                <a:cubicBezTo>
                  <a:pt x="221101" y="6694721"/>
                  <a:pt x="223942" y="6695612"/>
                  <a:pt x="226081" y="6697395"/>
                </a:cubicBezTo>
                <a:lnTo>
                  <a:pt x="226081" y="6691834"/>
                </a:lnTo>
                <a:cubicBezTo>
                  <a:pt x="223701" y="6690524"/>
                  <a:pt x="221004" y="6689866"/>
                  <a:pt x="217997" y="6689866"/>
                </a:cubicBezTo>
                <a:close/>
                <a:moveTo>
                  <a:pt x="1159614" y="6684249"/>
                </a:moveTo>
                <a:lnTo>
                  <a:pt x="1153504" y="6686217"/>
                </a:lnTo>
                <a:lnTo>
                  <a:pt x="1153504" y="6695502"/>
                </a:lnTo>
                <a:lnTo>
                  <a:pt x="1146948" y="6695502"/>
                </a:lnTo>
                <a:lnTo>
                  <a:pt x="1146948" y="6700699"/>
                </a:lnTo>
                <a:lnTo>
                  <a:pt x="1153504" y="6700699"/>
                </a:lnTo>
                <a:lnTo>
                  <a:pt x="1153504" y="6723204"/>
                </a:lnTo>
                <a:cubicBezTo>
                  <a:pt x="1153504" y="6730631"/>
                  <a:pt x="1156848" y="6734340"/>
                  <a:pt x="1163529" y="6734340"/>
                </a:cubicBezTo>
                <a:cubicBezTo>
                  <a:pt x="1165889" y="6734340"/>
                  <a:pt x="1167794" y="6733943"/>
                  <a:pt x="1169232" y="6733154"/>
                </a:cubicBezTo>
                <a:lnTo>
                  <a:pt x="1169232" y="6727956"/>
                </a:lnTo>
                <a:cubicBezTo>
                  <a:pt x="1168111" y="6728800"/>
                  <a:pt x="1166783" y="6729218"/>
                  <a:pt x="1165242" y="6729218"/>
                </a:cubicBezTo>
                <a:cubicBezTo>
                  <a:pt x="1163233" y="6729218"/>
                  <a:pt x="1161788" y="6728676"/>
                  <a:pt x="1160921" y="6727586"/>
                </a:cubicBezTo>
                <a:cubicBezTo>
                  <a:pt x="1160047" y="6726496"/>
                  <a:pt x="1159614" y="6724679"/>
                  <a:pt x="1159614" y="6722128"/>
                </a:cubicBezTo>
                <a:lnTo>
                  <a:pt x="1159614" y="6700699"/>
                </a:lnTo>
                <a:lnTo>
                  <a:pt x="1169225" y="6700699"/>
                </a:lnTo>
                <a:lnTo>
                  <a:pt x="1169225" y="6695502"/>
                </a:lnTo>
                <a:lnTo>
                  <a:pt x="1159614" y="6695502"/>
                </a:lnTo>
                <a:close/>
                <a:moveTo>
                  <a:pt x="761187" y="6684249"/>
                </a:moveTo>
                <a:lnTo>
                  <a:pt x="755077" y="6686217"/>
                </a:lnTo>
                <a:lnTo>
                  <a:pt x="755077" y="6695502"/>
                </a:lnTo>
                <a:lnTo>
                  <a:pt x="748521" y="6695502"/>
                </a:lnTo>
                <a:lnTo>
                  <a:pt x="748521" y="6700699"/>
                </a:lnTo>
                <a:lnTo>
                  <a:pt x="755077" y="6700699"/>
                </a:lnTo>
                <a:lnTo>
                  <a:pt x="755077" y="6723204"/>
                </a:lnTo>
                <a:cubicBezTo>
                  <a:pt x="755077" y="6730631"/>
                  <a:pt x="758420" y="6734340"/>
                  <a:pt x="765102" y="6734340"/>
                </a:cubicBezTo>
                <a:cubicBezTo>
                  <a:pt x="767461" y="6734340"/>
                  <a:pt x="769367" y="6733943"/>
                  <a:pt x="770805" y="6733154"/>
                </a:cubicBezTo>
                <a:lnTo>
                  <a:pt x="770805" y="6727956"/>
                </a:lnTo>
                <a:cubicBezTo>
                  <a:pt x="769684" y="6728800"/>
                  <a:pt x="768356" y="6729218"/>
                  <a:pt x="766814" y="6729218"/>
                </a:cubicBezTo>
                <a:cubicBezTo>
                  <a:pt x="764806" y="6729218"/>
                  <a:pt x="763361" y="6728676"/>
                  <a:pt x="762494" y="6727586"/>
                </a:cubicBezTo>
                <a:cubicBezTo>
                  <a:pt x="761620" y="6726496"/>
                  <a:pt x="761187" y="6724679"/>
                  <a:pt x="761187" y="6722128"/>
                </a:cubicBezTo>
                <a:lnTo>
                  <a:pt x="761187" y="6700699"/>
                </a:lnTo>
                <a:lnTo>
                  <a:pt x="770798" y="6700699"/>
                </a:lnTo>
                <a:lnTo>
                  <a:pt x="770798" y="6695502"/>
                </a:lnTo>
                <a:lnTo>
                  <a:pt x="761187" y="6695502"/>
                </a:lnTo>
                <a:close/>
                <a:moveTo>
                  <a:pt x="352007" y="6684249"/>
                </a:moveTo>
                <a:lnTo>
                  <a:pt x="345898" y="6686217"/>
                </a:lnTo>
                <a:lnTo>
                  <a:pt x="345898" y="6695502"/>
                </a:lnTo>
                <a:lnTo>
                  <a:pt x="339341" y="6695502"/>
                </a:lnTo>
                <a:lnTo>
                  <a:pt x="339341" y="6700699"/>
                </a:lnTo>
                <a:lnTo>
                  <a:pt x="345898" y="6700699"/>
                </a:lnTo>
                <a:lnTo>
                  <a:pt x="345898" y="6723204"/>
                </a:lnTo>
                <a:cubicBezTo>
                  <a:pt x="345898" y="6730631"/>
                  <a:pt x="349241" y="6734340"/>
                  <a:pt x="355922" y="6734340"/>
                </a:cubicBezTo>
                <a:cubicBezTo>
                  <a:pt x="358282" y="6734340"/>
                  <a:pt x="360187" y="6733943"/>
                  <a:pt x="361625" y="6733154"/>
                </a:cubicBezTo>
                <a:lnTo>
                  <a:pt x="361625" y="6727956"/>
                </a:lnTo>
                <a:cubicBezTo>
                  <a:pt x="360504" y="6728800"/>
                  <a:pt x="359176" y="6729218"/>
                  <a:pt x="357635" y="6729218"/>
                </a:cubicBezTo>
                <a:cubicBezTo>
                  <a:pt x="355626" y="6729218"/>
                  <a:pt x="354181" y="6728676"/>
                  <a:pt x="353314" y="6727586"/>
                </a:cubicBezTo>
                <a:cubicBezTo>
                  <a:pt x="352440" y="6726496"/>
                  <a:pt x="352007" y="6724679"/>
                  <a:pt x="352007" y="6722128"/>
                </a:cubicBezTo>
                <a:lnTo>
                  <a:pt x="352007" y="6700699"/>
                </a:lnTo>
                <a:lnTo>
                  <a:pt x="361618" y="6700699"/>
                </a:lnTo>
                <a:lnTo>
                  <a:pt x="361618" y="6695502"/>
                </a:lnTo>
                <a:lnTo>
                  <a:pt x="352007" y="6695502"/>
                </a:lnTo>
                <a:close/>
                <a:moveTo>
                  <a:pt x="216133" y="6682323"/>
                </a:moveTo>
                <a:cubicBezTo>
                  <a:pt x="222938" y="6682323"/>
                  <a:pt x="228744" y="6684723"/>
                  <a:pt x="233546" y="6689530"/>
                </a:cubicBezTo>
                <a:cubicBezTo>
                  <a:pt x="238355" y="6694330"/>
                  <a:pt x="240757" y="6700124"/>
                  <a:pt x="240757" y="6706906"/>
                </a:cubicBezTo>
                <a:cubicBezTo>
                  <a:pt x="240757" y="6713694"/>
                  <a:pt x="238349" y="6719482"/>
                  <a:pt x="233546" y="6724268"/>
                </a:cubicBezTo>
                <a:cubicBezTo>
                  <a:pt x="228744" y="6729061"/>
                  <a:pt x="222938" y="6731454"/>
                  <a:pt x="216133" y="6731454"/>
                </a:cubicBezTo>
                <a:cubicBezTo>
                  <a:pt x="209328" y="6731454"/>
                  <a:pt x="203515" y="6729061"/>
                  <a:pt x="198698" y="6724268"/>
                </a:cubicBezTo>
                <a:cubicBezTo>
                  <a:pt x="193882" y="6719475"/>
                  <a:pt x="191474" y="6713687"/>
                  <a:pt x="191474" y="6706906"/>
                </a:cubicBezTo>
                <a:cubicBezTo>
                  <a:pt x="191474" y="6700124"/>
                  <a:pt x="193882" y="6694337"/>
                  <a:pt x="198698" y="6689530"/>
                </a:cubicBezTo>
                <a:cubicBezTo>
                  <a:pt x="203515" y="6684723"/>
                  <a:pt x="209328" y="6682323"/>
                  <a:pt x="216133" y="6682323"/>
                </a:cubicBezTo>
                <a:close/>
                <a:moveTo>
                  <a:pt x="622484" y="6680279"/>
                </a:moveTo>
                <a:lnTo>
                  <a:pt x="622484" y="6733525"/>
                </a:lnTo>
                <a:lnTo>
                  <a:pt x="650796" y="6733525"/>
                </a:lnTo>
                <a:lnTo>
                  <a:pt x="650803" y="6733525"/>
                </a:lnTo>
                <a:lnTo>
                  <a:pt x="650803" y="6727881"/>
                </a:lnTo>
                <a:lnTo>
                  <a:pt x="628745" y="6727881"/>
                </a:lnTo>
                <a:lnTo>
                  <a:pt x="628745" y="6709243"/>
                </a:lnTo>
                <a:lnTo>
                  <a:pt x="648044" y="6709243"/>
                </a:lnTo>
                <a:lnTo>
                  <a:pt x="648044" y="6703634"/>
                </a:lnTo>
                <a:lnTo>
                  <a:pt x="628745" y="6703634"/>
                </a:lnTo>
                <a:lnTo>
                  <a:pt x="628745" y="6685922"/>
                </a:lnTo>
                <a:lnTo>
                  <a:pt x="649606" y="6685922"/>
                </a:lnTo>
                <a:lnTo>
                  <a:pt x="649606" y="6680279"/>
                </a:lnTo>
                <a:close/>
                <a:moveTo>
                  <a:pt x="257757" y="6680279"/>
                </a:moveTo>
                <a:lnTo>
                  <a:pt x="257757" y="6733525"/>
                </a:lnTo>
                <a:lnTo>
                  <a:pt x="263791" y="6733525"/>
                </a:lnTo>
                <a:lnTo>
                  <a:pt x="263791" y="6697881"/>
                </a:lnTo>
                <a:cubicBezTo>
                  <a:pt x="263791" y="6693054"/>
                  <a:pt x="263695" y="6689570"/>
                  <a:pt x="263495" y="6687445"/>
                </a:cubicBezTo>
                <a:lnTo>
                  <a:pt x="263647" y="6687445"/>
                </a:lnTo>
                <a:cubicBezTo>
                  <a:pt x="264197" y="6689900"/>
                  <a:pt x="264726" y="6691717"/>
                  <a:pt x="265249" y="6692903"/>
                </a:cubicBezTo>
                <a:lnTo>
                  <a:pt x="283468" y="6733525"/>
                </a:lnTo>
                <a:lnTo>
                  <a:pt x="286523" y="6733525"/>
                </a:lnTo>
                <a:lnTo>
                  <a:pt x="304776" y="6692608"/>
                </a:lnTo>
                <a:cubicBezTo>
                  <a:pt x="305251" y="6691566"/>
                  <a:pt x="305781" y="6689845"/>
                  <a:pt x="306379" y="6687445"/>
                </a:cubicBezTo>
                <a:lnTo>
                  <a:pt x="306530" y="6687445"/>
                </a:lnTo>
                <a:cubicBezTo>
                  <a:pt x="306180" y="6691532"/>
                  <a:pt x="306007" y="6694981"/>
                  <a:pt x="306007" y="6697806"/>
                </a:cubicBezTo>
                <a:lnTo>
                  <a:pt x="306007" y="6733525"/>
                </a:lnTo>
                <a:lnTo>
                  <a:pt x="312227" y="6733525"/>
                </a:lnTo>
                <a:lnTo>
                  <a:pt x="312227" y="6680279"/>
                </a:lnTo>
                <a:lnTo>
                  <a:pt x="304404" y="6680279"/>
                </a:lnTo>
                <a:lnTo>
                  <a:pt x="287679" y="6717259"/>
                </a:lnTo>
                <a:cubicBezTo>
                  <a:pt x="287032" y="6718693"/>
                  <a:pt x="286172" y="6720873"/>
                  <a:pt x="285106" y="6723794"/>
                </a:cubicBezTo>
                <a:lnTo>
                  <a:pt x="284879" y="6723794"/>
                </a:lnTo>
                <a:cubicBezTo>
                  <a:pt x="284508" y="6722389"/>
                  <a:pt x="283689" y="6720256"/>
                  <a:pt x="282423" y="6717410"/>
                </a:cubicBezTo>
                <a:lnTo>
                  <a:pt x="266027" y="6680279"/>
                </a:lnTo>
                <a:close/>
                <a:moveTo>
                  <a:pt x="905739" y="6679381"/>
                </a:moveTo>
                <a:cubicBezTo>
                  <a:pt x="897840" y="6679381"/>
                  <a:pt x="891318" y="6682000"/>
                  <a:pt x="886179" y="6687253"/>
                </a:cubicBezTo>
                <a:cubicBezTo>
                  <a:pt x="881040" y="6692506"/>
                  <a:pt x="878466" y="6699383"/>
                  <a:pt x="878466" y="6707900"/>
                </a:cubicBezTo>
                <a:cubicBezTo>
                  <a:pt x="878466" y="6715827"/>
                  <a:pt x="880750" y="6722217"/>
                  <a:pt x="885319" y="6727100"/>
                </a:cubicBezTo>
                <a:cubicBezTo>
                  <a:pt x="889887" y="6731982"/>
                  <a:pt x="895969" y="6734416"/>
                  <a:pt x="903572" y="6734416"/>
                </a:cubicBezTo>
                <a:cubicBezTo>
                  <a:pt x="909454" y="6734416"/>
                  <a:pt x="914373" y="6733374"/>
                  <a:pt x="918322" y="6731296"/>
                </a:cubicBezTo>
                <a:lnTo>
                  <a:pt x="918329" y="6731296"/>
                </a:lnTo>
                <a:lnTo>
                  <a:pt x="918329" y="6725235"/>
                </a:lnTo>
                <a:cubicBezTo>
                  <a:pt x="914408" y="6727614"/>
                  <a:pt x="909763" y="6728800"/>
                  <a:pt x="904397" y="6728800"/>
                </a:cubicBezTo>
                <a:cubicBezTo>
                  <a:pt x="898611" y="6728800"/>
                  <a:pt x="893932" y="6726873"/>
                  <a:pt x="890369" y="6723027"/>
                </a:cubicBezTo>
                <a:cubicBezTo>
                  <a:pt x="886805" y="6719180"/>
                  <a:pt x="885023" y="6714009"/>
                  <a:pt x="885023" y="6707523"/>
                </a:cubicBezTo>
                <a:cubicBezTo>
                  <a:pt x="885023" y="6700693"/>
                  <a:pt x="886928" y="6695235"/>
                  <a:pt x="890740" y="6691148"/>
                </a:cubicBezTo>
                <a:cubicBezTo>
                  <a:pt x="894552" y="6687068"/>
                  <a:pt x="899526" y="6685024"/>
                  <a:pt x="905663" y="6685024"/>
                </a:cubicBezTo>
                <a:cubicBezTo>
                  <a:pt x="910279" y="6685024"/>
                  <a:pt x="914504" y="6686094"/>
                  <a:pt x="918329" y="6688220"/>
                </a:cubicBezTo>
                <a:lnTo>
                  <a:pt x="918329" y="6681575"/>
                </a:lnTo>
                <a:cubicBezTo>
                  <a:pt x="915006" y="6680115"/>
                  <a:pt x="910803" y="6679381"/>
                  <a:pt x="905739" y="6679381"/>
                </a:cubicBezTo>
                <a:close/>
                <a:moveTo>
                  <a:pt x="216140" y="6679052"/>
                </a:moveTo>
                <a:cubicBezTo>
                  <a:pt x="208413" y="6679052"/>
                  <a:pt x="201822" y="6681774"/>
                  <a:pt x="196373" y="6687205"/>
                </a:cubicBezTo>
                <a:cubicBezTo>
                  <a:pt x="190916" y="6692643"/>
                  <a:pt x="188192" y="6699205"/>
                  <a:pt x="188192" y="6706906"/>
                </a:cubicBezTo>
                <a:cubicBezTo>
                  <a:pt x="188192" y="6714599"/>
                  <a:pt x="190916" y="6721168"/>
                  <a:pt x="196366" y="6726599"/>
                </a:cubicBezTo>
                <a:cubicBezTo>
                  <a:pt x="201822" y="6732037"/>
                  <a:pt x="208406" y="6734752"/>
                  <a:pt x="216133" y="6734752"/>
                </a:cubicBezTo>
                <a:cubicBezTo>
                  <a:pt x="223832" y="6734752"/>
                  <a:pt x="230409" y="6732037"/>
                  <a:pt x="235865" y="6726606"/>
                </a:cubicBezTo>
                <a:cubicBezTo>
                  <a:pt x="241321" y="6721168"/>
                  <a:pt x="244045" y="6714606"/>
                  <a:pt x="244045" y="6706906"/>
                </a:cubicBezTo>
                <a:cubicBezTo>
                  <a:pt x="244045" y="6699205"/>
                  <a:pt x="241314" y="6692643"/>
                  <a:pt x="235865" y="6687205"/>
                </a:cubicBezTo>
                <a:cubicBezTo>
                  <a:pt x="230416" y="6681767"/>
                  <a:pt x="223839" y="6679052"/>
                  <a:pt x="216140" y="6679052"/>
                </a:cubicBezTo>
                <a:close/>
                <a:moveTo>
                  <a:pt x="1180591" y="6677941"/>
                </a:moveTo>
                <a:cubicBezTo>
                  <a:pt x="1179497" y="6677941"/>
                  <a:pt x="1178568" y="6678318"/>
                  <a:pt x="1177797" y="6679072"/>
                </a:cubicBezTo>
                <a:cubicBezTo>
                  <a:pt x="1177027" y="6679827"/>
                  <a:pt x="1176641" y="6680773"/>
                  <a:pt x="1176641" y="6681911"/>
                </a:cubicBezTo>
                <a:cubicBezTo>
                  <a:pt x="1176641" y="6683056"/>
                  <a:pt x="1177027" y="6683996"/>
                  <a:pt x="1177797" y="6684736"/>
                </a:cubicBezTo>
                <a:cubicBezTo>
                  <a:pt x="1178568" y="6685477"/>
                  <a:pt x="1179497" y="6685847"/>
                  <a:pt x="1180591" y="6685847"/>
                </a:cubicBezTo>
                <a:cubicBezTo>
                  <a:pt x="1181713" y="6685847"/>
                  <a:pt x="1182655" y="6685463"/>
                  <a:pt x="1183440" y="6684695"/>
                </a:cubicBezTo>
                <a:cubicBezTo>
                  <a:pt x="1184224" y="6683927"/>
                  <a:pt x="1184616" y="6683002"/>
                  <a:pt x="1184616" y="6681911"/>
                </a:cubicBezTo>
                <a:cubicBezTo>
                  <a:pt x="1184616" y="6680773"/>
                  <a:pt x="1184224" y="6679827"/>
                  <a:pt x="1183440" y="6679072"/>
                </a:cubicBezTo>
                <a:cubicBezTo>
                  <a:pt x="1182655" y="6678318"/>
                  <a:pt x="1181713" y="6677941"/>
                  <a:pt x="1180591" y="6677941"/>
                </a:cubicBezTo>
                <a:close/>
                <a:moveTo>
                  <a:pt x="808165" y="6677941"/>
                </a:moveTo>
                <a:cubicBezTo>
                  <a:pt x="807071" y="6677941"/>
                  <a:pt x="806142" y="6678318"/>
                  <a:pt x="805371" y="6679072"/>
                </a:cubicBezTo>
                <a:cubicBezTo>
                  <a:pt x="804601" y="6679827"/>
                  <a:pt x="804215" y="6680773"/>
                  <a:pt x="804215" y="6681911"/>
                </a:cubicBezTo>
                <a:cubicBezTo>
                  <a:pt x="804215" y="6683056"/>
                  <a:pt x="804601" y="6683996"/>
                  <a:pt x="805371" y="6684736"/>
                </a:cubicBezTo>
                <a:cubicBezTo>
                  <a:pt x="806142" y="6685477"/>
                  <a:pt x="807071" y="6685847"/>
                  <a:pt x="808165" y="6685847"/>
                </a:cubicBezTo>
                <a:cubicBezTo>
                  <a:pt x="809279" y="6685847"/>
                  <a:pt x="810229" y="6685463"/>
                  <a:pt x="811013" y="6684695"/>
                </a:cubicBezTo>
                <a:cubicBezTo>
                  <a:pt x="811798" y="6683927"/>
                  <a:pt x="812189" y="6683002"/>
                  <a:pt x="812189" y="6681911"/>
                </a:cubicBezTo>
                <a:cubicBezTo>
                  <a:pt x="812189" y="6680773"/>
                  <a:pt x="811798" y="6679827"/>
                  <a:pt x="811013" y="6679072"/>
                </a:cubicBezTo>
                <a:cubicBezTo>
                  <a:pt x="810229" y="6678318"/>
                  <a:pt x="809286" y="6677941"/>
                  <a:pt x="808165" y="6677941"/>
                </a:cubicBezTo>
                <a:close/>
                <a:moveTo>
                  <a:pt x="585360" y="6677941"/>
                </a:moveTo>
                <a:cubicBezTo>
                  <a:pt x="584266" y="6677941"/>
                  <a:pt x="583337" y="6678318"/>
                  <a:pt x="582566" y="6679072"/>
                </a:cubicBezTo>
                <a:cubicBezTo>
                  <a:pt x="581796" y="6679827"/>
                  <a:pt x="581410" y="6680773"/>
                  <a:pt x="581410" y="6681911"/>
                </a:cubicBezTo>
                <a:cubicBezTo>
                  <a:pt x="581410" y="6683056"/>
                  <a:pt x="581796" y="6683996"/>
                  <a:pt x="582566" y="6684736"/>
                </a:cubicBezTo>
                <a:cubicBezTo>
                  <a:pt x="583337" y="6685477"/>
                  <a:pt x="584266" y="6685847"/>
                  <a:pt x="585360" y="6685847"/>
                </a:cubicBezTo>
                <a:cubicBezTo>
                  <a:pt x="586475" y="6685847"/>
                  <a:pt x="587424" y="6685463"/>
                  <a:pt x="588209" y="6684695"/>
                </a:cubicBezTo>
                <a:cubicBezTo>
                  <a:pt x="588993" y="6683927"/>
                  <a:pt x="589384" y="6683002"/>
                  <a:pt x="589384" y="6681911"/>
                </a:cubicBezTo>
                <a:cubicBezTo>
                  <a:pt x="589384" y="6680773"/>
                  <a:pt x="588993" y="6679827"/>
                  <a:pt x="588209" y="6679072"/>
                </a:cubicBezTo>
                <a:cubicBezTo>
                  <a:pt x="587424" y="6678318"/>
                  <a:pt x="586482" y="6677941"/>
                  <a:pt x="585360" y="6677941"/>
                </a:cubicBezTo>
                <a:close/>
                <a:moveTo>
                  <a:pt x="492169" y="6677941"/>
                </a:moveTo>
                <a:cubicBezTo>
                  <a:pt x="491076" y="6677941"/>
                  <a:pt x="490147" y="6678318"/>
                  <a:pt x="489376" y="6679072"/>
                </a:cubicBezTo>
                <a:cubicBezTo>
                  <a:pt x="488605" y="6679827"/>
                  <a:pt x="488220" y="6680773"/>
                  <a:pt x="488220" y="6681911"/>
                </a:cubicBezTo>
                <a:cubicBezTo>
                  <a:pt x="488220" y="6683056"/>
                  <a:pt x="488605" y="6683996"/>
                  <a:pt x="489376" y="6684736"/>
                </a:cubicBezTo>
                <a:cubicBezTo>
                  <a:pt x="490147" y="6685477"/>
                  <a:pt x="491076" y="6685847"/>
                  <a:pt x="492169" y="6685847"/>
                </a:cubicBezTo>
                <a:cubicBezTo>
                  <a:pt x="493284" y="6685847"/>
                  <a:pt x="494233" y="6685463"/>
                  <a:pt x="495018" y="6684695"/>
                </a:cubicBezTo>
                <a:cubicBezTo>
                  <a:pt x="495803" y="6683927"/>
                  <a:pt x="496194" y="6683002"/>
                  <a:pt x="496194" y="6681911"/>
                </a:cubicBezTo>
                <a:cubicBezTo>
                  <a:pt x="496194" y="6680773"/>
                  <a:pt x="495803" y="6679827"/>
                  <a:pt x="495018" y="6679072"/>
                </a:cubicBezTo>
                <a:cubicBezTo>
                  <a:pt x="494233" y="6678318"/>
                  <a:pt x="493291" y="6677941"/>
                  <a:pt x="492169" y="6677941"/>
                </a:cubicBezTo>
                <a:close/>
                <a:moveTo>
                  <a:pt x="328732" y="6677941"/>
                </a:moveTo>
                <a:cubicBezTo>
                  <a:pt x="327639" y="6677941"/>
                  <a:pt x="326709" y="6678318"/>
                  <a:pt x="325939" y="6679072"/>
                </a:cubicBezTo>
                <a:cubicBezTo>
                  <a:pt x="325168" y="6679827"/>
                  <a:pt x="324783" y="6680773"/>
                  <a:pt x="324783" y="6681911"/>
                </a:cubicBezTo>
                <a:cubicBezTo>
                  <a:pt x="324783" y="6683056"/>
                  <a:pt x="325168" y="6683996"/>
                  <a:pt x="325939" y="6684736"/>
                </a:cubicBezTo>
                <a:cubicBezTo>
                  <a:pt x="326709" y="6685477"/>
                  <a:pt x="327639" y="6685847"/>
                  <a:pt x="328732" y="6685847"/>
                </a:cubicBezTo>
                <a:cubicBezTo>
                  <a:pt x="329847" y="6685847"/>
                  <a:pt x="330796" y="6685463"/>
                  <a:pt x="331581" y="6684695"/>
                </a:cubicBezTo>
                <a:cubicBezTo>
                  <a:pt x="332366" y="6683927"/>
                  <a:pt x="332757" y="6683002"/>
                  <a:pt x="332757" y="6681911"/>
                </a:cubicBezTo>
                <a:cubicBezTo>
                  <a:pt x="332757" y="6680773"/>
                  <a:pt x="332366" y="6679827"/>
                  <a:pt x="331581" y="6679072"/>
                </a:cubicBezTo>
                <a:cubicBezTo>
                  <a:pt x="330796" y="6678318"/>
                  <a:pt x="329854" y="6677941"/>
                  <a:pt x="328732" y="6677941"/>
                </a:cubicBezTo>
                <a:close/>
                <a:moveTo>
                  <a:pt x="659877" y="6677235"/>
                </a:moveTo>
                <a:lnTo>
                  <a:pt x="659877" y="6733525"/>
                </a:lnTo>
                <a:lnTo>
                  <a:pt x="665986" y="6733525"/>
                </a:lnTo>
                <a:lnTo>
                  <a:pt x="665986" y="6677235"/>
                </a:lnTo>
                <a:close/>
                <a:moveTo>
                  <a:pt x="539429" y="6677235"/>
                </a:moveTo>
                <a:lnTo>
                  <a:pt x="539429" y="6733525"/>
                </a:lnTo>
                <a:lnTo>
                  <a:pt x="545538" y="6733525"/>
                </a:lnTo>
                <a:lnTo>
                  <a:pt x="545538" y="6711987"/>
                </a:lnTo>
                <a:cubicBezTo>
                  <a:pt x="545538" y="6708401"/>
                  <a:pt x="546557" y="6705459"/>
                  <a:pt x="548593" y="6703169"/>
                </a:cubicBezTo>
                <a:cubicBezTo>
                  <a:pt x="550629" y="6700878"/>
                  <a:pt x="553141" y="6699733"/>
                  <a:pt x="556120" y="6699733"/>
                </a:cubicBezTo>
                <a:cubicBezTo>
                  <a:pt x="562030" y="6699733"/>
                  <a:pt x="564988" y="6703697"/>
                  <a:pt x="564988" y="6711617"/>
                </a:cubicBezTo>
                <a:lnTo>
                  <a:pt x="564988" y="6733525"/>
                </a:lnTo>
                <a:lnTo>
                  <a:pt x="571098" y="6733525"/>
                </a:lnTo>
                <a:lnTo>
                  <a:pt x="571105" y="6733525"/>
                </a:lnTo>
                <a:lnTo>
                  <a:pt x="571105" y="6710094"/>
                </a:lnTo>
                <a:cubicBezTo>
                  <a:pt x="571105" y="6699774"/>
                  <a:pt x="566805" y="6694611"/>
                  <a:pt x="558212" y="6694611"/>
                </a:cubicBezTo>
                <a:cubicBezTo>
                  <a:pt x="552796" y="6694611"/>
                  <a:pt x="548620" y="6697018"/>
                  <a:pt x="545690" y="6701818"/>
                </a:cubicBezTo>
                <a:lnTo>
                  <a:pt x="545538" y="6701818"/>
                </a:lnTo>
                <a:lnTo>
                  <a:pt x="545538" y="6677235"/>
                </a:lnTo>
                <a:close/>
                <a:moveTo>
                  <a:pt x="444716" y="6677235"/>
                </a:moveTo>
                <a:lnTo>
                  <a:pt x="444716" y="6733525"/>
                </a:lnTo>
                <a:lnTo>
                  <a:pt x="450826" y="6733525"/>
                </a:lnTo>
                <a:lnTo>
                  <a:pt x="450826" y="6728033"/>
                </a:lnTo>
                <a:lnTo>
                  <a:pt x="450977" y="6728033"/>
                </a:lnTo>
                <a:cubicBezTo>
                  <a:pt x="453564" y="6732291"/>
                  <a:pt x="457375" y="6734416"/>
                  <a:pt x="462412" y="6734416"/>
                </a:cubicBezTo>
                <a:cubicBezTo>
                  <a:pt x="467799" y="6734416"/>
                  <a:pt x="472050" y="6732497"/>
                  <a:pt x="475154" y="6728677"/>
                </a:cubicBezTo>
                <a:cubicBezTo>
                  <a:pt x="478257" y="6724858"/>
                  <a:pt x="479811" y="6719763"/>
                  <a:pt x="479811" y="6713399"/>
                </a:cubicBezTo>
                <a:cubicBezTo>
                  <a:pt x="479811" y="6707687"/>
                  <a:pt x="478422" y="6703127"/>
                  <a:pt x="475656" y="6699719"/>
                </a:cubicBezTo>
                <a:cubicBezTo>
                  <a:pt x="472890" y="6696311"/>
                  <a:pt x="469058" y="6694611"/>
                  <a:pt x="464166" y="6694611"/>
                </a:cubicBezTo>
                <a:cubicBezTo>
                  <a:pt x="458380" y="6694611"/>
                  <a:pt x="453984" y="6697141"/>
                  <a:pt x="450977" y="6702188"/>
                </a:cubicBezTo>
                <a:lnTo>
                  <a:pt x="450826" y="6702188"/>
                </a:lnTo>
                <a:lnTo>
                  <a:pt x="450826" y="6677235"/>
                </a:lnTo>
                <a:close/>
                <a:moveTo>
                  <a:pt x="0" y="0"/>
                </a:moveTo>
                <a:lnTo>
                  <a:pt x="12191995" y="0"/>
                </a:lnTo>
                <a:lnTo>
                  <a:pt x="12191995" y="6857997"/>
                </a:lnTo>
                <a:lnTo>
                  <a:pt x="11617596" y="6857997"/>
                </a:lnTo>
                <a:lnTo>
                  <a:pt x="11617596" y="6587996"/>
                </a:lnTo>
                <a:lnTo>
                  <a:pt x="11606796" y="6587996"/>
                </a:lnTo>
                <a:lnTo>
                  <a:pt x="11606796" y="6857997"/>
                </a:lnTo>
                <a:lnTo>
                  <a:pt x="0" y="6857997"/>
                </a:lnTo>
                <a:close/>
              </a:path>
            </a:pathLst>
          </a:custGeom>
        </p:spPr>
        <p:txBody>
          <a:bodyPr wrap="square">
            <a:noAutofit/>
          </a:bodyPr>
          <a:lstStyle/>
          <a:p>
            <a:endParaRPr kumimoji="1" lang="ja-JP" altLang="en-US"/>
          </a:p>
        </p:txBody>
      </p:sp>
      <p:sp>
        <p:nvSpPr>
          <p:cNvPr id="4" name="スライド番号プレースホルダー 3">
            <a:extLst>
              <a:ext uri="{FF2B5EF4-FFF2-40B4-BE49-F238E27FC236}">
                <a16:creationId xmlns:a16="http://schemas.microsoft.com/office/drawing/2014/main" id="{AC4DDDFD-6B29-4F59-97B9-EB81EACE258F}"/>
              </a:ext>
            </a:extLst>
          </p:cNvPr>
          <p:cNvSpPr>
            <a:spLocks noGrp="1"/>
          </p:cNvSpPr>
          <p:nvPr>
            <p:ph type="sldNum" sz="quarter" idx="18"/>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153" name="スライド番号区切り線　0.1pt回し">
            <a:extLst>
              <a:ext uri="{FF2B5EF4-FFF2-40B4-BE49-F238E27FC236}">
                <a16:creationId xmlns:a16="http://schemas.microsoft.com/office/drawing/2014/main" id="{A39F0699-A345-48AC-B361-BB873B0C2D7E}"/>
              </a:ext>
            </a:extLst>
          </p:cNvPr>
          <p:cNvSpPr/>
          <p:nvPr userDrawn="1"/>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42" name="セクション名">
            <a:extLst>
              <a:ext uri="{FF2B5EF4-FFF2-40B4-BE49-F238E27FC236}">
                <a16:creationId xmlns:a16="http://schemas.microsoft.com/office/drawing/2014/main" id="{5FE568B2-F138-4DDB-81AF-88B41A58DDFF}"/>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000000"/>
                </a:solidFill>
                <a:latin typeface="+mj-lt"/>
                <a:ea typeface="+mj-ea"/>
              </a:defRPr>
            </a:lvl1pPr>
          </a:lstStyle>
          <a:p>
            <a:pPr lvl="0"/>
            <a:r>
              <a:rPr kumimoji="1" lang="ja-JP" altLang="en-US"/>
              <a:t>セクション名</a:t>
            </a:r>
          </a:p>
        </p:txBody>
      </p:sp>
      <p:sp>
        <p:nvSpPr>
          <p:cNvPr id="3" name="フッター プレースホルダー 2">
            <a:extLst>
              <a:ext uri="{FF2B5EF4-FFF2-40B4-BE49-F238E27FC236}">
                <a16:creationId xmlns:a16="http://schemas.microsoft.com/office/drawing/2014/main" id="{3AA0D1C0-9443-4F0A-974A-4CDFA1BEBBDE}"/>
              </a:ext>
            </a:extLst>
          </p:cNvPr>
          <p:cNvSpPr>
            <a:spLocks noGrp="1"/>
          </p:cNvSpPr>
          <p:nvPr>
            <p:ph type="ftr" sz="quarter" idx="17"/>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C1FD5225-3AEB-43EF-B061-54AFA35C8F59}"/>
              </a:ext>
            </a:extLst>
          </p:cNvPr>
          <p:cNvSpPr>
            <a:spLocks noGrp="1"/>
          </p:cNvSpPr>
          <p:nvPr>
            <p:ph type="dt" sz="half" idx="16"/>
          </p:nvPr>
        </p:nvSpPr>
        <p:spPr/>
        <p:txBody>
          <a:bodyPr vert="horz" lIns="0" tIns="0" rIns="0" bIns="0" rtlCol="0" anchor="ctr"/>
          <a:lstStyle>
            <a:lvl1pPr>
              <a:defRPr lang="ja-JP" altLang="en-US">
                <a:solidFill>
                  <a:srgbClr val="000000"/>
                </a:solidFill>
              </a:defRPr>
            </a:lvl1pPr>
          </a:lstStyle>
          <a:p>
            <a:pPr defTabSz="914400">
              <a:lnSpc>
                <a:spcPct val="130000"/>
              </a:lnSpc>
            </a:pPr>
            <a:endParaRPr lang="ja-JP" altLang="en-US"/>
          </a:p>
        </p:txBody>
      </p:sp>
      <p:grpSp>
        <p:nvGrpSpPr>
          <p:cNvPr id="118" name="コピーライト　0.1pt回し">
            <a:extLst>
              <a:ext uri="{FF2B5EF4-FFF2-40B4-BE49-F238E27FC236}">
                <a16:creationId xmlns:a16="http://schemas.microsoft.com/office/drawing/2014/main" id="{95AD4A16-0665-4F29-90A7-1ED4FFD0D099}"/>
              </a:ext>
            </a:extLst>
          </p:cNvPr>
          <p:cNvGrpSpPr/>
          <p:nvPr userDrawn="1"/>
        </p:nvGrpSpPr>
        <p:grpSpPr>
          <a:xfrm>
            <a:off x="188192" y="6677238"/>
            <a:ext cx="1083600" cy="73714"/>
            <a:chOff x="190499" y="6731818"/>
            <a:chExt cx="1079979" cy="73714"/>
          </a:xfrm>
          <a:solidFill>
            <a:srgbClr val="000000"/>
          </a:solidFill>
        </p:grpSpPr>
        <p:grpSp>
          <p:nvGrpSpPr>
            <p:cNvPr id="119" name="グラフィックス 64">
              <a:extLst>
                <a:ext uri="{FF2B5EF4-FFF2-40B4-BE49-F238E27FC236}">
                  <a16:creationId xmlns:a16="http://schemas.microsoft.com/office/drawing/2014/main" id="{3F20FB8F-B85D-473B-B683-972F802245EF}"/>
                </a:ext>
              </a:extLst>
            </p:cNvPr>
            <p:cNvGrpSpPr/>
            <p:nvPr/>
          </p:nvGrpSpPr>
          <p:grpSpPr>
            <a:xfrm>
              <a:off x="190499" y="6731818"/>
              <a:ext cx="399853" cy="57517"/>
              <a:chOff x="190499" y="6731818"/>
              <a:chExt cx="399853" cy="57517"/>
            </a:xfrm>
            <a:grpFill/>
          </p:grpSpPr>
          <p:sp>
            <p:nvSpPr>
              <p:cNvPr id="141" name="フリーフォーム: 図形 140">
                <a:extLst>
                  <a:ext uri="{FF2B5EF4-FFF2-40B4-BE49-F238E27FC236}">
                    <a16:creationId xmlns:a16="http://schemas.microsoft.com/office/drawing/2014/main" id="{533DFA71-82AC-47B5-9EAF-0B45BCAE1584}"/>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BDA669E2-F17E-475B-8289-84F145BBD639}"/>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42C575F-FF6D-4E7D-9D0F-5A78BFF4DFA6}"/>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0D4A1BCE-DB15-4FFF-8CBB-8AA8EF6FE8AB}"/>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FF6EFD6B-61B1-4270-A833-CC8AD768E9A2}"/>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48BA9D82-63FB-4A01-8E67-344FB2CB11AF}"/>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05F18BB2-18BA-4821-BA25-56B81FB4F63C}"/>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3EE665CF-9C5B-4F04-9289-32D4A1C737F3}"/>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ADD48186-5CA5-42C9-8049-0ABE9440D07C}"/>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448EF0B1-4660-4AB4-B474-E86F070BBFF1}"/>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1CB81D77-D08D-4800-A6C6-AC0F5468699B}"/>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120" name="グラフィックス 64">
              <a:extLst>
                <a:ext uri="{FF2B5EF4-FFF2-40B4-BE49-F238E27FC236}">
                  <a16:creationId xmlns:a16="http://schemas.microsoft.com/office/drawing/2014/main" id="{F3429B85-483D-4A56-82C9-1D3AD7751E3F}"/>
                </a:ext>
              </a:extLst>
            </p:cNvPr>
            <p:cNvGrpSpPr/>
            <p:nvPr/>
          </p:nvGrpSpPr>
          <p:grpSpPr>
            <a:xfrm>
              <a:off x="623342" y="6731818"/>
              <a:ext cx="226196" cy="57126"/>
              <a:chOff x="623342" y="6731818"/>
              <a:chExt cx="226196" cy="57126"/>
            </a:xfrm>
            <a:grpFill/>
          </p:grpSpPr>
          <p:sp>
            <p:nvSpPr>
              <p:cNvPr id="133" name="フリーフォーム: 図形 132">
                <a:extLst>
                  <a:ext uri="{FF2B5EF4-FFF2-40B4-BE49-F238E27FC236}">
                    <a16:creationId xmlns:a16="http://schemas.microsoft.com/office/drawing/2014/main" id="{288E0893-639A-45F6-8D7A-450C07043E4D}"/>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93AA7B37-9EB5-470D-9035-B5CF751ED1BB}"/>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409EABF1-FE0F-4895-8153-94661255489C}"/>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B897470C-65C4-45B0-B3BA-28F1DAE5ADE7}"/>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8C9541CC-4186-4999-97DA-2AB94BEE5803}"/>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FA87CFAE-7047-45A4-8EFB-577A54C8A475}"/>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340AF6AC-A784-4300-941B-DEC267BEB102}"/>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FC4E0EBC-BF69-446E-B692-8A4AD7DCB9D5}"/>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121" name="グラフィックス 64">
              <a:extLst>
                <a:ext uri="{FF2B5EF4-FFF2-40B4-BE49-F238E27FC236}">
                  <a16:creationId xmlns:a16="http://schemas.microsoft.com/office/drawing/2014/main" id="{D5291FAB-15C2-492A-99F8-7A3BE935BAED}"/>
                </a:ext>
              </a:extLst>
            </p:cNvPr>
            <p:cNvGrpSpPr/>
            <p:nvPr/>
          </p:nvGrpSpPr>
          <p:grpSpPr>
            <a:xfrm>
              <a:off x="878469" y="6732524"/>
              <a:ext cx="392009" cy="73007"/>
              <a:chOff x="878469" y="6732524"/>
              <a:chExt cx="392009" cy="73007"/>
            </a:xfrm>
            <a:grpFill/>
          </p:grpSpPr>
          <p:sp>
            <p:nvSpPr>
              <p:cNvPr id="122" name="フリーフォーム: 図形 121">
                <a:extLst>
                  <a:ext uri="{FF2B5EF4-FFF2-40B4-BE49-F238E27FC236}">
                    <a16:creationId xmlns:a16="http://schemas.microsoft.com/office/drawing/2014/main" id="{3D0C57AB-CACD-4DBA-8251-8CC0DEA150FA}"/>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91F6A7F9-FB3E-4836-81DD-3BC275D739D4}"/>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E97E576A-E1BE-4E30-8B8B-A782C45BB659}"/>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4286C778-0F37-43E9-A0EF-5E9534E56633}"/>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530B6971-4CBD-44C4-B40F-81616FD1AA2C}"/>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9EED87AD-2644-4BA9-8B97-15809EDA379D}"/>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B60611F8-E56F-4405-9ED5-C8BA61AD185A}"/>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3ECABAB7-20B6-45DC-9AE7-67BDB50D14A1}"/>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DDAA24D7-D4EC-43A1-82CF-77EA6AC2B276}"/>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9D3864A3-8B27-400E-A65D-6C64B5BE09E2}"/>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D40CF35E-74E6-4E7E-BD3F-DDC266564A2B}"/>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94895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11" name="スライド番号プレースホルダー 10">
            <a:extLst>
              <a:ext uri="{FF2B5EF4-FFF2-40B4-BE49-F238E27FC236}">
                <a16:creationId xmlns:a16="http://schemas.microsoft.com/office/drawing/2014/main" id="{1462A680-5710-40D9-A62D-D0FC1EDA097D}"/>
              </a:ext>
            </a:extLst>
          </p:cNvPr>
          <p:cNvSpPr>
            <a:spLocks noGrp="1"/>
          </p:cNvSpPr>
          <p:nvPr>
            <p:ph type="sldNum" sz="quarter" idx="18"/>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10" name="セクション名">
            <a:extLst>
              <a:ext uri="{FF2B5EF4-FFF2-40B4-BE49-F238E27FC236}">
                <a16:creationId xmlns:a16="http://schemas.microsoft.com/office/drawing/2014/main" id="{2A40006A-A372-4D6E-A60F-E9637D6F95A9}"/>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9" name="フッター プレースホルダー 8">
            <a:extLst>
              <a:ext uri="{FF2B5EF4-FFF2-40B4-BE49-F238E27FC236}">
                <a16:creationId xmlns:a16="http://schemas.microsoft.com/office/drawing/2014/main" id="{6A037FDD-3326-4574-8C77-A118B87CBB64}"/>
              </a:ext>
            </a:extLst>
          </p:cNvPr>
          <p:cNvSpPr>
            <a:spLocks noGrp="1"/>
          </p:cNvSpPr>
          <p:nvPr>
            <p:ph type="ftr" sz="quarter" idx="17"/>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7675231B-FA3E-4734-9B26-40EE261C1C36}"/>
              </a:ext>
            </a:extLst>
          </p:cNvPr>
          <p:cNvSpPr>
            <a:spLocks noGrp="1"/>
          </p:cNvSpPr>
          <p:nvPr>
            <p:ph type="dt" sz="half" idx="16"/>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4" name="文章2"/>
          <p:cNvSpPr>
            <a:spLocks noGrp="1"/>
          </p:cNvSpPr>
          <p:nvPr>
            <p:ph sz="half" idx="2"/>
          </p:nvPr>
        </p:nvSpPr>
        <p:spPr>
          <a:xfrm>
            <a:off x="6311820" y="1056386"/>
            <a:ext cx="5448539" cy="5433661"/>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3" name="文章1"/>
          <p:cNvSpPr>
            <a:spLocks noGrp="1"/>
          </p:cNvSpPr>
          <p:nvPr>
            <p:ph sz="half" idx="1"/>
          </p:nvPr>
        </p:nvSpPr>
        <p:spPr>
          <a:xfrm>
            <a:off x="431639" y="1056386"/>
            <a:ext cx="5448539" cy="5433661"/>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12" name="タイトル 11">
            <a:extLst>
              <a:ext uri="{FF2B5EF4-FFF2-40B4-BE49-F238E27FC236}">
                <a16:creationId xmlns:a16="http://schemas.microsoft.com/office/drawing/2014/main" id="{EE51C2D7-A6BE-4511-BC13-0F1741BD1C95}"/>
              </a:ext>
            </a:extLst>
          </p:cNvPr>
          <p:cNvSpPr>
            <a:spLocks noGrp="1"/>
          </p:cNvSpPr>
          <p:nvPr>
            <p:ph type="title"/>
          </p:nvPr>
        </p:nvSpPr>
        <p:spPr/>
        <p:txBody>
          <a:bodyPr/>
          <a:lstStyle/>
          <a:p>
            <a:r>
              <a:rPr kumimoji="1" lang="ja-JP" altLang="en-US"/>
              <a:t>マスター タイトルの書式設定</a:t>
            </a:r>
          </a:p>
        </p:txBody>
      </p:sp>
      <p:sp>
        <p:nvSpPr>
          <p:cNvPr id="20" name="セクション番号">
            <a:extLst>
              <a:ext uri="{FF2B5EF4-FFF2-40B4-BE49-F238E27FC236}">
                <a16:creationId xmlns:a16="http://schemas.microsoft.com/office/drawing/2014/main" id="{50BAD850-F947-4439-A384-32DB07B01F5E}"/>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spTree>
    <p:extLst>
      <p:ext uri="{BB962C8B-B14F-4D97-AF65-F5344CB8AC3E}">
        <p14:creationId xmlns:p14="http://schemas.microsoft.com/office/powerpoint/2010/main" val="390331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D7002AC-042E-47BF-96AB-6489515B140A}"/>
              </a:ext>
            </a:extLst>
          </p:cNvPr>
          <p:cNvSpPr>
            <a:spLocks noGrp="1"/>
          </p:cNvSpPr>
          <p:nvPr>
            <p:ph type="sldNum" sz="quarter" idx="18"/>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8" name="セクション名">
            <a:extLst>
              <a:ext uri="{FF2B5EF4-FFF2-40B4-BE49-F238E27FC236}">
                <a16:creationId xmlns:a16="http://schemas.microsoft.com/office/drawing/2014/main" id="{9ACB906D-077E-42ED-A0A7-0F26342770B4}"/>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3" name="フッター プレースホルダー 2">
            <a:extLst>
              <a:ext uri="{FF2B5EF4-FFF2-40B4-BE49-F238E27FC236}">
                <a16:creationId xmlns:a16="http://schemas.microsoft.com/office/drawing/2014/main" id="{33383D94-48B1-4F10-9E02-AE5D894430FE}"/>
              </a:ext>
            </a:extLst>
          </p:cNvPr>
          <p:cNvSpPr>
            <a:spLocks noGrp="1"/>
          </p:cNvSpPr>
          <p:nvPr>
            <p:ph type="ftr" sz="quarter" idx="17"/>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3F3F96B2-4DE7-4C94-A1DC-D4E2B0F3BCC5}"/>
              </a:ext>
            </a:extLst>
          </p:cNvPr>
          <p:cNvSpPr>
            <a:spLocks noGrp="1"/>
          </p:cNvSpPr>
          <p:nvPr>
            <p:ph type="dt" sz="half" idx="16"/>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5" name="タイトル 4">
            <a:extLst>
              <a:ext uri="{FF2B5EF4-FFF2-40B4-BE49-F238E27FC236}">
                <a16:creationId xmlns:a16="http://schemas.microsoft.com/office/drawing/2014/main" id="{4BDD6F8C-B501-4A7B-BFFC-8DBA79A9DBCE}"/>
              </a:ext>
            </a:extLst>
          </p:cNvPr>
          <p:cNvSpPr>
            <a:spLocks noGrp="1"/>
          </p:cNvSpPr>
          <p:nvPr>
            <p:ph type="title"/>
          </p:nvPr>
        </p:nvSpPr>
        <p:spPr/>
        <p:txBody>
          <a:bodyPr/>
          <a:lstStyle/>
          <a:p>
            <a:r>
              <a:rPr kumimoji="1" lang="ja-JP" altLang="en-US"/>
              <a:t>マスター タイトルの書式設定</a:t>
            </a:r>
          </a:p>
        </p:txBody>
      </p:sp>
      <p:sp>
        <p:nvSpPr>
          <p:cNvPr id="12" name="セクション番号">
            <a:extLst>
              <a:ext uri="{FF2B5EF4-FFF2-40B4-BE49-F238E27FC236}">
                <a16:creationId xmlns:a16="http://schemas.microsoft.com/office/drawing/2014/main" id="{6694A28A-19C8-4CD3-B349-4FC5855953A3}"/>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spTree>
    <p:extLst>
      <p:ext uri="{BB962C8B-B14F-4D97-AF65-F5344CB8AC3E}">
        <p14:creationId xmlns:p14="http://schemas.microsoft.com/office/powerpoint/2010/main" val="219110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8893554-6053-4401-BBD7-A60D255E76F7}"/>
              </a:ext>
            </a:extLst>
          </p:cNvPr>
          <p:cNvSpPr>
            <a:spLocks noGrp="1"/>
          </p:cNvSpPr>
          <p:nvPr>
            <p:ph type="sldNum" sz="quarter" idx="18"/>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8" name="セクション名">
            <a:extLst>
              <a:ext uri="{FF2B5EF4-FFF2-40B4-BE49-F238E27FC236}">
                <a16:creationId xmlns:a16="http://schemas.microsoft.com/office/drawing/2014/main" id="{7E57638C-6F30-4316-BF6D-4ED81EA92BF3}"/>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3" name="フッター プレースホルダー 2">
            <a:extLst>
              <a:ext uri="{FF2B5EF4-FFF2-40B4-BE49-F238E27FC236}">
                <a16:creationId xmlns:a16="http://schemas.microsoft.com/office/drawing/2014/main" id="{904D7EA8-F2E5-4DF2-BAC7-8577389719F0}"/>
              </a:ext>
            </a:extLst>
          </p:cNvPr>
          <p:cNvSpPr>
            <a:spLocks noGrp="1"/>
          </p:cNvSpPr>
          <p:nvPr>
            <p:ph type="ftr" sz="quarter" idx="17"/>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2CF5C90E-3A8F-409C-92D5-FC04FF07F765}"/>
              </a:ext>
            </a:extLst>
          </p:cNvPr>
          <p:cNvSpPr>
            <a:spLocks noGrp="1"/>
          </p:cNvSpPr>
          <p:nvPr>
            <p:ph type="dt" sz="half" idx="16"/>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7" name="セクション番号">
            <a:extLst>
              <a:ext uri="{FF2B5EF4-FFF2-40B4-BE49-F238E27FC236}">
                <a16:creationId xmlns:a16="http://schemas.microsoft.com/office/drawing/2014/main" id="{FEB47994-8218-48A8-B5DC-CE83CFE4346E}"/>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spTree>
    <p:extLst>
      <p:ext uri="{BB962C8B-B14F-4D97-AF65-F5344CB8AC3E}">
        <p14:creationId xmlns:p14="http://schemas.microsoft.com/office/powerpoint/2010/main" val="296600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白紙 ヘッダ・フッタなし">
    <p:spTree>
      <p:nvGrpSpPr>
        <p:cNvPr id="1" name=""/>
        <p:cNvGrpSpPr/>
        <p:nvPr/>
      </p:nvGrpSpPr>
      <p:grpSpPr>
        <a:xfrm>
          <a:off x="0" y="0"/>
          <a:ext cx="0" cy="0"/>
          <a:chOff x="0" y="0"/>
          <a:chExt cx="0" cy="0"/>
        </a:xfrm>
      </p:grpSpPr>
      <p:sp>
        <p:nvSpPr>
          <p:cNvPr id="9" name="スライド番号プレースホルダー 8">
            <a:extLst>
              <a:ext uri="{FF2B5EF4-FFF2-40B4-BE49-F238E27FC236}">
                <a16:creationId xmlns:a16="http://schemas.microsoft.com/office/drawing/2014/main" id="{8E84A365-93FC-4870-97EF-B21FEC96F028}"/>
              </a:ext>
            </a:extLst>
          </p:cNvPr>
          <p:cNvSpPr>
            <a:spLocks noGrp="1"/>
          </p:cNvSpPr>
          <p:nvPr>
            <p:ph type="sldNum" sz="quarter" idx="12"/>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2" name="日付プレースホルダー 1">
            <a:extLst>
              <a:ext uri="{FF2B5EF4-FFF2-40B4-BE49-F238E27FC236}">
                <a16:creationId xmlns:a16="http://schemas.microsoft.com/office/drawing/2014/main" id="{885D7EF0-4C03-466A-BA72-8EC9AD434D60}"/>
              </a:ext>
            </a:extLst>
          </p:cNvPr>
          <p:cNvSpPr>
            <a:spLocks noGrp="1"/>
          </p:cNvSpPr>
          <p:nvPr>
            <p:ph type="dt" sz="half" idx="13"/>
          </p:nvPr>
        </p:nvSpPr>
        <p:spPr/>
        <p:txBody>
          <a:bodyPr/>
          <a:lstStyle/>
          <a:p>
            <a:pPr defTabSz="914400">
              <a:lnSpc>
                <a:spcPct val="130000"/>
              </a:lnSpc>
            </a:pPr>
            <a:endParaRPr lang="ja-JP" altLang="en-US"/>
          </a:p>
        </p:txBody>
      </p:sp>
      <p:sp>
        <p:nvSpPr>
          <p:cNvPr id="3" name="フッター プレースホルダー 2">
            <a:extLst>
              <a:ext uri="{FF2B5EF4-FFF2-40B4-BE49-F238E27FC236}">
                <a16:creationId xmlns:a16="http://schemas.microsoft.com/office/drawing/2014/main" id="{9636E708-4D38-4C89-B1B2-05F6379C0423}"/>
              </a:ext>
            </a:extLst>
          </p:cNvPr>
          <p:cNvSpPr>
            <a:spLocks noGrp="1"/>
          </p:cNvSpPr>
          <p:nvPr>
            <p:ph type="ftr" sz="quarter" idx="14"/>
          </p:nvPr>
        </p:nvSpPr>
        <p:spPr/>
        <p:txBody>
          <a:bodyPr/>
          <a:lstStyle/>
          <a:p>
            <a:pPr defTabSz="914400">
              <a:lnSpc>
                <a:spcPct val="130000"/>
              </a:lnSpc>
            </a:pPr>
            <a:endParaRPr lang="ja-JP" altLang="en-US"/>
          </a:p>
        </p:txBody>
      </p:sp>
    </p:spTree>
    <p:extLst>
      <p:ext uri="{BB962C8B-B14F-4D97-AF65-F5344CB8AC3E}">
        <p14:creationId xmlns:p14="http://schemas.microsoft.com/office/powerpoint/2010/main" val="189830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画像あり">
    <p:spTree>
      <p:nvGrpSpPr>
        <p:cNvPr id="1" name=""/>
        <p:cNvGrpSpPr/>
        <p:nvPr/>
      </p:nvGrpSpPr>
      <p:grpSpPr>
        <a:xfrm>
          <a:off x="0" y="0"/>
          <a:ext cx="0" cy="0"/>
          <a:chOff x="0" y="0"/>
          <a:chExt cx="0" cy="0"/>
        </a:xfrm>
      </p:grpSpPr>
      <p:sp>
        <p:nvSpPr>
          <p:cNvPr id="110" name="図プレースホルダー 109">
            <a:extLst>
              <a:ext uri="{FF2B5EF4-FFF2-40B4-BE49-F238E27FC236}">
                <a16:creationId xmlns:a16="http://schemas.microsoft.com/office/drawing/2014/main" id="{C72964E3-D51A-4C14-84BC-6CB8CE6E5AEA}"/>
              </a:ext>
            </a:extLst>
          </p:cNvPr>
          <p:cNvSpPr>
            <a:spLocks noGrp="1"/>
          </p:cNvSpPr>
          <p:nvPr>
            <p:ph type="pic" sz="quarter" idx="10"/>
          </p:nvPr>
        </p:nvSpPr>
        <p:spPr>
          <a:xfrm>
            <a:off x="17" y="10"/>
            <a:ext cx="12191984" cy="6857991"/>
          </a:xfrm>
          <a:custGeom>
            <a:avLst/>
            <a:gdLst>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462639 w 12191984"/>
              <a:gd name="connsiteY8" fmla="*/ 6699727 h 6857991"/>
              <a:gd name="connsiteX9" fmla="*/ 470612 w 12191984"/>
              <a:gd name="connsiteY9" fmla="*/ 6703327 h 6857991"/>
              <a:gd name="connsiteX10" fmla="*/ 473557 w 12191984"/>
              <a:gd name="connsiteY10" fmla="*/ 6713277 h 6857991"/>
              <a:gd name="connsiteX11" fmla="*/ 470406 w 12191984"/>
              <a:gd name="connsiteY11" fmla="*/ 6725051 h 6857991"/>
              <a:gd name="connsiteX12" fmla="*/ 461710 w 12191984"/>
              <a:gd name="connsiteY12" fmla="*/ 6729281 h 6857991"/>
              <a:gd name="connsiteX13" fmla="*/ 453907 w 12191984"/>
              <a:gd name="connsiteY13" fmla="*/ 6725997 h 6857991"/>
              <a:gd name="connsiteX14" fmla="*/ 450832 w 12191984"/>
              <a:gd name="connsiteY14" fmla="*/ 6717995 h 6857991"/>
              <a:gd name="connsiteX15" fmla="*/ 450832 w 12191984"/>
              <a:gd name="connsiteY15" fmla="*/ 6712687 h 6857991"/>
              <a:gd name="connsiteX16" fmla="*/ 454072 w 12191984"/>
              <a:gd name="connsiteY16" fmla="*/ 6703423 h 6857991"/>
              <a:gd name="connsiteX17" fmla="*/ 462639 w 12191984"/>
              <a:gd name="connsiteY17" fmla="*/ 6699727 h 6857991"/>
              <a:gd name="connsiteX18" fmla="*/ 1212176 w 12191984"/>
              <a:gd name="connsiteY18" fmla="*/ 6699665 h 6857991"/>
              <a:gd name="connsiteX19" fmla="*/ 1221285 w 12191984"/>
              <a:gd name="connsiteY19" fmla="*/ 6703519 h 6857991"/>
              <a:gd name="connsiteX20" fmla="*/ 1224471 w 12191984"/>
              <a:gd name="connsiteY20" fmla="*/ 6714511 h 6857991"/>
              <a:gd name="connsiteX21" fmla="*/ 1221285 w 12191984"/>
              <a:gd name="connsiteY21" fmla="*/ 6725393 h 6857991"/>
              <a:gd name="connsiteX22" fmla="*/ 1212176 w 12191984"/>
              <a:gd name="connsiteY22" fmla="*/ 6729219 h 6857991"/>
              <a:gd name="connsiteX23" fmla="*/ 1202902 w 12191984"/>
              <a:gd name="connsiteY23" fmla="*/ 6725318 h 6857991"/>
              <a:gd name="connsiteX24" fmla="*/ 1199434 w 12191984"/>
              <a:gd name="connsiteY24" fmla="*/ 6714662 h 6857991"/>
              <a:gd name="connsiteX25" fmla="*/ 1202861 w 12191984"/>
              <a:gd name="connsiteY25" fmla="*/ 6703656 h 6857991"/>
              <a:gd name="connsiteX26" fmla="*/ 1212176 w 12191984"/>
              <a:gd name="connsiteY26" fmla="*/ 6699665 h 6857991"/>
              <a:gd name="connsiteX27" fmla="*/ 1059404 w 12191984"/>
              <a:gd name="connsiteY27" fmla="*/ 6699665 h 6857991"/>
              <a:gd name="connsiteX28" fmla="*/ 1068513 w 12191984"/>
              <a:gd name="connsiteY28" fmla="*/ 6703519 h 6857991"/>
              <a:gd name="connsiteX29" fmla="*/ 1071698 w 12191984"/>
              <a:gd name="connsiteY29" fmla="*/ 6714511 h 6857991"/>
              <a:gd name="connsiteX30" fmla="*/ 1068513 w 12191984"/>
              <a:gd name="connsiteY30" fmla="*/ 6725393 h 6857991"/>
              <a:gd name="connsiteX31" fmla="*/ 1059404 w 12191984"/>
              <a:gd name="connsiteY31" fmla="*/ 6729219 h 6857991"/>
              <a:gd name="connsiteX32" fmla="*/ 1050130 w 12191984"/>
              <a:gd name="connsiteY32" fmla="*/ 6725318 h 6857991"/>
              <a:gd name="connsiteX33" fmla="*/ 1046662 w 12191984"/>
              <a:gd name="connsiteY33" fmla="*/ 6714662 h 6857991"/>
              <a:gd name="connsiteX34" fmla="*/ 1050088 w 12191984"/>
              <a:gd name="connsiteY34" fmla="*/ 6703656 h 6857991"/>
              <a:gd name="connsiteX35" fmla="*/ 1059404 w 12191984"/>
              <a:gd name="connsiteY35" fmla="*/ 6699665 h 6857991"/>
              <a:gd name="connsiteX36" fmla="*/ 944775 w 12191984"/>
              <a:gd name="connsiteY36" fmla="*/ 6699665 h 6857991"/>
              <a:gd name="connsiteX37" fmla="*/ 953884 w 12191984"/>
              <a:gd name="connsiteY37" fmla="*/ 6703519 h 6857991"/>
              <a:gd name="connsiteX38" fmla="*/ 957070 w 12191984"/>
              <a:gd name="connsiteY38" fmla="*/ 6714511 h 6857991"/>
              <a:gd name="connsiteX39" fmla="*/ 953884 w 12191984"/>
              <a:gd name="connsiteY39" fmla="*/ 6725393 h 6857991"/>
              <a:gd name="connsiteX40" fmla="*/ 944775 w 12191984"/>
              <a:gd name="connsiteY40" fmla="*/ 6729219 h 6857991"/>
              <a:gd name="connsiteX41" fmla="*/ 935501 w 12191984"/>
              <a:gd name="connsiteY41" fmla="*/ 6725318 h 6857991"/>
              <a:gd name="connsiteX42" fmla="*/ 932034 w 12191984"/>
              <a:gd name="connsiteY42" fmla="*/ 6714662 h 6857991"/>
              <a:gd name="connsiteX43" fmla="*/ 935460 w 12191984"/>
              <a:gd name="connsiteY43" fmla="*/ 6703656 h 6857991"/>
              <a:gd name="connsiteX44" fmla="*/ 944775 w 12191984"/>
              <a:gd name="connsiteY44" fmla="*/ 6699665 h 6857991"/>
              <a:gd name="connsiteX45" fmla="*/ 1016610 w 12191984"/>
              <a:gd name="connsiteY45" fmla="*/ 6699658 h 6857991"/>
              <a:gd name="connsiteX46" fmla="*/ 1024584 w 12191984"/>
              <a:gd name="connsiteY46" fmla="*/ 6703258 h 6857991"/>
              <a:gd name="connsiteX47" fmla="*/ 1027528 w 12191984"/>
              <a:gd name="connsiteY47" fmla="*/ 6713208 h 6857991"/>
              <a:gd name="connsiteX48" fmla="*/ 1024378 w 12191984"/>
              <a:gd name="connsiteY48" fmla="*/ 6724982 h 6857991"/>
              <a:gd name="connsiteX49" fmla="*/ 1015681 w 12191984"/>
              <a:gd name="connsiteY49" fmla="*/ 6729212 h 6857991"/>
              <a:gd name="connsiteX50" fmla="*/ 1007879 w 12191984"/>
              <a:gd name="connsiteY50" fmla="*/ 6725928 h 6857991"/>
              <a:gd name="connsiteX51" fmla="*/ 1004804 w 12191984"/>
              <a:gd name="connsiteY51" fmla="*/ 6717926 h 6857991"/>
              <a:gd name="connsiteX52" fmla="*/ 1004804 w 12191984"/>
              <a:gd name="connsiteY52" fmla="*/ 6712618 h 6857991"/>
              <a:gd name="connsiteX53" fmla="*/ 1008045 w 12191984"/>
              <a:gd name="connsiteY53" fmla="*/ 6703354 h 6857991"/>
              <a:gd name="connsiteX54" fmla="*/ 1016610 w 12191984"/>
              <a:gd name="connsiteY54" fmla="*/ 6699658 h 6857991"/>
              <a:gd name="connsiteX55" fmla="*/ 693066 w 12191984"/>
              <a:gd name="connsiteY55" fmla="*/ 6699658 h 6857991"/>
              <a:gd name="connsiteX56" fmla="*/ 700049 w 12191984"/>
              <a:gd name="connsiteY56" fmla="*/ 6702593 h 6857991"/>
              <a:gd name="connsiteX57" fmla="*/ 702601 w 12191984"/>
              <a:gd name="connsiteY57" fmla="*/ 6710801 h 6857991"/>
              <a:gd name="connsiteX58" fmla="*/ 682002 w 12191984"/>
              <a:gd name="connsiteY58" fmla="*/ 6710801 h 6857991"/>
              <a:gd name="connsiteX59" fmla="*/ 685725 w 12191984"/>
              <a:gd name="connsiteY59" fmla="*/ 6702743 h 6857991"/>
              <a:gd name="connsiteX60" fmla="*/ 693066 w 12191984"/>
              <a:gd name="connsiteY60" fmla="*/ 6699658 h 6857991"/>
              <a:gd name="connsiteX61" fmla="*/ 1177459 w 12191984"/>
              <a:gd name="connsiteY61" fmla="*/ 6695496 h 6857991"/>
              <a:gd name="connsiteX62" fmla="*/ 1177459 w 12191984"/>
              <a:gd name="connsiteY62" fmla="*/ 6733519 h 6857991"/>
              <a:gd name="connsiteX63" fmla="*/ 1183569 w 12191984"/>
              <a:gd name="connsiteY63" fmla="*/ 6733519 h 6857991"/>
              <a:gd name="connsiteX64" fmla="*/ 1183569 w 12191984"/>
              <a:gd name="connsiteY64" fmla="*/ 6695496 h 6857991"/>
              <a:gd name="connsiteX65" fmla="*/ 805033 w 12191984"/>
              <a:gd name="connsiteY65" fmla="*/ 6695496 h 6857991"/>
              <a:gd name="connsiteX66" fmla="*/ 805033 w 12191984"/>
              <a:gd name="connsiteY66" fmla="*/ 6733519 h 6857991"/>
              <a:gd name="connsiteX67" fmla="*/ 811143 w 12191984"/>
              <a:gd name="connsiteY67" fmla="*/ 6733519 h 6857991"/>
              <a:gd name="connsiteX68" fmla="*/ 811143 w 12191984"/>
              <a:gd name="connsiteY68" fmla="*/ 6695496 h 6857991"/>
              <a:gd name="connsiteX69" fmla="*/ 582228 w 12191984"/>
              <a:gd name="connsiteY69" fmla="*/ 6695496 h 6857991"/>
              <a:gd name="connsiteX70" fmla="*/ 582228 w 12191984"/>
              <a:gd name="connsiteY70" fmla="*/ 6733519 h 6857991"/>
              <a:gd name="connsiteX71" fmla="*/ 588339 w 12191984"/>
              <a:gd name="connsiteY71" fmla="*/ 6733519 h 6857991"/>
              <a:gd name="connsiteX72" fmla="*/ 588339 w 12191984"/>
              <a:gd name="connsiteY72" fmla="*/ 6695496 h 6857991"/>
              <a:gd name="connsiteX73" fmla="*/ 489038 w 12191984"/>
              <a:gd name="connsiteY73" fmla="*/ 6695496 h 6857991"/>
              <a:gd name="connsiteX74" fmla="*/ 489038 w 12191984"/>
              <a:gd name="connsiteY74" fmla="*/ 6733519 h 6857991"/>
              <a:gd name="connsiteX75" fmla="*/ 495147 w 12191984"/>
              <a:gd name="connsiteY75" fmla="*/ 6733519 h 6857991"/>
              <a:gd name="connsiteX76" fmla="*/ 495147 w 12191984"/>
              <a:gd name="connsiteY76" fmla="*/ 6695496 h 6857991"/>
              <a:gd name="connsiteX77" fmla="*/ 325602 w 12191984"/>
              <a:gd name="connsiteY77" fmla="*/ 6695496 h 6857991"/>
              <a:gd name="connsiteX78" fmla="*/ 325602 w 12191984"/>
              <a:gd name="connsiteY78" fmla="*/ 6733519 h 6857991"/>
              <a:gd name="connsiteX79" fmla="*/ 331711 w 12191984"/>
              <a:gd name="connsiteY79" fmla="*/ 6733519 h 6857991"/>
              <a:gd name="connsiteX80" fmla="*/ 331711 w 12191984"/>
              <a:gd name="connsiteY80" fmla="*/ 6695496 h 6857991"/>
              <a:gd name="connsiteX81" fmla="*/ 401104 w 12191984"/>
              <a:gd name="connsiteY81" fmla="*/ 6695427 h 6857991"/>
              <a:gd name="connsiteX82" fmla="*/ 401104 w 12191984"/>
              <a:gd name="connsiteY82" fmla="*/ 6718151 h 6857991"/>
              <a:gd name="connsiteX83" fmla="*/ 414741 w 12191984"/>
              <a:gd name="connsiteY83" fmla="*/ 6734341 h 6857991"/>
              <a:gd name="connsiteX84" fmla="*/ 426511 w 12191984"/>
              <a:gd name="connsiteY84" fmla="*/ 6727436 h 6857991"/>
              <a:gd name="connsiteX85" fmla="*/ 426664 w 12191984"/>
              <a:gd name="connsiteY85" fmla="*/ 6727436 h 6857991"/>
              <a:gd name="connsiteX86" fmla="*/ 426664 w 12191984"/>
              <a:gd name="connsiteY86" fmla="*/ 6733450 h 6857991"/>
              <a:gd name="connsiteX87" fmla="*/ 432773 w 12191984"/>
              <a:gd name="connsiteY87" fmla="*/ 6733450 h 6857991"/>
              <a:gd name="connsiteX88" fmla="*/ 432780 w 12191984"/>
              <a:gd name="connsiteY88" fmla="*/ 6733450 h 6857991"/>
              <a:gd name="connsiteX89" fmla="*/ 432780 w 12191984"/>
              <a:gd name="connsiteY89" fmla="*/ 6695427 h 6857991"/>
              <a:gd name="connsiteX90" fmla="*/ 426671 w 12191984"/>
              <a:gd name="connsiteY90" fmla="*/ 6695427 h 6857991"/>
              <a:gd name="connsiteX91" fmla="*/ 426671 w 12191984"/>
              <a:gd name="connsiteY91" fmla="*/ 6717329 h 6857991"/>
              <a:gd name="connsiteX92" fmla="*/ 423781 w 12191984"/>
              <a:gd name="connsiteY92" fmla="*/ 6725927 h 6857991"/>
              <a:gd name="connsiteX93" fmla="*/ 416420 w 12191984"/>
              <a:gd name="connsiteY93" fmla="*/ 6729212 h 6857991"/>
              <a:gd name="connsiteX94" fmla="*/ 407179 w 12191984"/>
              <a:gd name="connsiteY94" fmla="*/ 6717185 h 6857991"/>
              <a:gd name="connsiteX95" fmla="*/ 407179 w 12191984"/>
              <a:gd name="connsiteY95" fmla="*/ 6695427 h 6857991"/>
              <a:gd name="connsiteX96" fmla="*/ 1103582 w 12191984"/>
              <a:gd name="connsiteY96" fmla="*/ 6694831 h 6857991"/>
              <a:gd name="connsiteX97" fmla="*/ 1097582 w 12191984"/>
              <a:gd name="connsiteY97" fmla="*/ 6697080 h 6857991"/>
              <a:gd name="connsiteX98" fmla="*/ 1093599 w 12191984"/>
              <a:gd name="connsiteY98" fmla="*/ 6703334 h 6857991"/>
              <a:gd name="connsiteX99" fmla="*/ 1093447 w 12191984"/>
              <a:gd name="connsiteY99" fmla="*/ 6703334 h 6857991"/>
              <a:gd name="connsiteX100" fmla="*/ 1093447 w 12191984"/>
              <a:gd name="connsiteY100" fmla="*/ 6695496 h 6857991"/>
              <a:gd name="connsiteX101" fmla="*/ 1087338 w 12191984"/>
              <a:gd name="connsiteY101" fmla="*/ 6695496 h 6857991"/>
              <a:gd name="connsiteX102" fmla="*/ 1087338 w 12191984"/>
              <a:gd name="connsiteY102" fmla="*/ 6733519 h 6857991"/>
              <a:gd name="connsiteX103" fmla="*/ 1093447 w 12191984"/>
              <a:gd name="connsiteY103" fmla="*/ 6733519 h 6857991"/>
              <a:gd name="connsiteX104" fmla="*/ 1093447 w 12191984"/>
              <a:gd name="connsiteY104" fmla="*/ 6714134 h 6857991"/>
              <a:gd name="connsiteX105" fmla="*/ 1096076 w 12191984"/>
              <a:gd name="connsiteY105" fmla="*/ 6704109 h 6857991"/>
              <a:gd name="connsiteX106" fmla="*/ 1102612 w 12191984"/>
              <a:gd name="connsiteY106" fmla="*/ 6700433 h 6857991"/>
              <a:gd name="connsiteX107" fmla="*/ 1107228 w 12191984"/>
              <a:gd name="connsiteY107" fmla="*/ 6701661 h 6857991"/>
              <a:gd name="connsiteX108" fmla="*/ 1107235 w 12191984"/>
              <a:gd name="connsiteY108" fmla="*/ 6701661 h 6857991"/>
              <a:gd name="connsiteX109" fmla="*/ 1107235 w 12191984"/>
              <a:gd name="connsiteY109" fmla="*/ 6695352 h 6857991"/>
              <a:gd name="connsiteX110" fmla="*/ 1103582 w 12191984"/>
              <a:gd name="connsiteY110" fmla="*/ 6694831 h 6857991"/>
              <a:gd name="connsiteX111" fmla="*/ 988952 w 12191984"/>
              <a:gd name="connsiteY111" fmla="*/ 6694831 h 6857991"/>
              <a:gd name="connsiteX112" fmla="*/ 982953 w 12191984"/>
              <a:gd name="connsiteY112" fmla="*/ 6697080 h 6857991"/>
              <a:gd name="connsiteX113" fmla="*/ 978969 w 12191984"/>
              <a:gd name="connsiteY113" fmla="*/ 6703334 h 6857991"/>
              <a:gd name="connsiteX114" fmla="*/ 978818 w 12191984"/>
              <a:gd name="connsiteY114" fmla="*/ 6703334 h 6857991"/>
              <a:gd name="connsiteX115" fmla="*/ 978818 w 12191984"/>
              <a:gd name="connsiteY115" fmla="*/ 6695496 h 6857991"/>
              <a:gd name="connsiteX116" fmla="*/ 972709 w 12191984"/>
              <a:gd name="connsiteY116" fmla="*/ 6695496 h 6857991"/>
              <a:gd name="connsiteX117" fmla="*/ 972709 w 12191984"/>
              <a:gd name="connsiteY117" fmla="*/ 6733519 h 6857991"/>
              <a:gd name="connsiteX118" fmla="*/ 978818 w 12191984"/>
              <a:gd name="connsiteY118" fmla="*/ 6733519 h 6857991"/>
              <a:gd name="connsiteX119" fmla="*/ 978818 w 12191984"/>
              <a:gd name="connsiteY119" fmla="*/ 6714134 h 6857991"/>
              <a:gd name="connsiteX120" fmla="*/ 981447 w 12191984"/>
              <a:gd name="connsiteY120" fmla="*/ 6704109 h 6857991"/>
              <a:gd name="connsiteX121" fmla="*/ 987982 w 12191984"/>
              <a:gd name="connsiteY121" fmla="*/ 6700433 h 6857991"/>
              <a:gd name="connsiteX122" fmla="*/ 992599 w 12191984"/>
              <a:gd name="connsiteY122" fmla="*/ 6701661 h 6857991"/>
              <a:gd name="connsiteX123" fmla="*/ 992606 w 12191984"/>
              <a:gd name="connsiteY123" fmla="*/ 6701661 h 6857991"/>
              <a:gd name="connsiteX124" fmla="*/ 992606 w 12191984"/>
              <a:gd name="connsiteY124" fmla="*/ 6695352 h 6857991"/>
              <a:gd name="connsiteX125" fmla="*/ 988952 w 12191984"/>
              <a:gd name="connsiteY125" fmla="*/ 6694831 h 6857991"/>
              <a:gd name="connsiteX126" fmla="*/ 795290 w 12191984"/>
              <a:gd name="connsiteY126" fmla="*/ 6694831 h 6857991"/>
              <a:gd name="connsiteX127" fmla="*/ 789291 w 12191984"/>
              <a:gd name="connsiteY127" fmla="*/ 6697080 h 6857991"/>
              <a:gd name="connsiteX128" fmla="*/ 785307 w 12191984"/>
              <a:gd name="connsiteY128" fmla="*/ 6703334 h 6857991"/>
              <a:gd name="connsiteX129" fmla="*/ 785156 w 12191984"/>
              <a:gd name="connsiteY129" fmla="*/ 6703334 h 6857991"/>
              <a:gd name="connsiteX130" fmla="*/ 785156 w 12191984"/>
              <a:gd name="connsiteY130" fmla="*/ 6695496 h 6857991"/>
              <a:gd name="connsiteX131" fmla="*/ 779046 w 12191984"/>
              <a:gd name="connsiteY131" fmla="*/ 6695496 h 6857991"/>
              <a:gd name="connsiteX132" fmla="*/ 779046 w 12191984"/>
              <a:gd name="connsiteY132" fmla="*/ 6733519 h 6857991"/>
              <a:gd name="connsiteX133" fmla="*/ 785156 w 12191984"/>
              <a:gd name="connsiteY133" fmla="*/ 6733519 h 6857991"/>
              <a:gd name="connsiteX134" fmla="*/ 785156 w 12191984"/>
              <a:gd name="connsiteY134" fmla="*/ 6714134 h 6857991"/>
              <a:gd name="connsiteX135" fmla="*/ 787784 w 12191984"/>
              <a:gd name="connsiteY135" fmla="*/ 6704109 h 6857991"/>
              <a:gd name="connsiteX136" fmla="*/ 794320 w 12191984"/>
              <a:gd name="connsiteY136" fmla="*/ 6700433 h 6857991"/>
              <a:gd name="connsiteX137" fmla="*/ 798936 w 12191984"/>
              <a:gd name="connsiteY137" fmla="*/ 6701661 h 6857991"/>
              <a:gd name="connsiteX138" fmla="*/ 798943 w 12191984"/>
              <a:gd name="connsiteY138" fmla="*/ 6701661 h 6857991"/>
              <a:gd name="connsiteX139" fmla="*/ 798943 w 12191984"/>
              <a:gd name="connsiteY139" fmla="*/ 6695352 h 6857991"/>
              <a:gd name="connsiteX140" fmla="*/ 795290 w 12191984"/>
              <a:gd name="connsiteY140" fmla="*/ 6694831 h 6857991"/>
              <a:gd name="connsiteX141" fmla="*/ 693177 w 12191984"/>
              <a:gd name="connsiteY141" fmla="*/ 6694556 h 6857991"/>
              <a:gd name="connsiteX142" fmla="*/ 680640 w 12191984"/>
              <a:gd name="connsiteY142" fmla="*/ 6700145 h 6857991"/>
              <a:gd name="connsiteX143" fmla="*/ 675590 w 12191984"/>
              <a:gd name="connsiteY143" fmla="*/ 6714606 h 6857991"/>
              <a:gd name="connsiteX144" fmla="*/ 680206 w 12191984"/>
              <a:gd name="connsiteY144" fmla="*/ 6729178 h 6857991"/>
              <a:gd name="connsiteX145" fmla="*/ 692915 w 12191984"/>
              <a:gd name="connsiteY145" fmla="*/ 6734355 h 6857991"/>
              <a:gd name="connsiteX146" fmla="*/ 706214 w 12191984"/>
              <a:gd name="connsiteY146" fmla="*/ 6730714 h 6857991"/>
              <a:gd name="connsiteX147" fmla="*/ 706214 w 12191984"/>
              <a:gd name="connsiteY147" fmla="*/ 6724995 h 6857991"/>
              <a:gd name="connsiteX148" fmla="*/ 694366 w 12191984"/>
              <a:gd name="connsiteY148" fmla="*/ 6729226 h 6857991"/>
              <a:gd name="connsiteX149" fmla="*/ 685353 w 12191984"/>
              <a:gd name="connsiteY149" fmla="*/ 6725770 h 6857991"/>
              <a:gd name="connsiteX150" fmla="*/ 681926 w 12191984"/>
              <a:gd name="connsiteY150" fmla="*/ 6715964 h 6857991"/>
              <a:gd name="connsiteX151" fmla="*/ 708863 w 12191984"/>
              <a:gd name="connsiteY151" fmla="*/ 6715964 h 6857991"/>
              <a:gd name="connsiteX152" fmla="*/ 708863 w 12191984"/>
              <a:gd name="connsiteY152" fmla="*/ 6712789 h 6857991"/>
              <a:gd name="connsiteX153" fmla="*/ 704761 w 12191984"/>
              <a:gd name="connsiteY153" fmla="*/ 6699383 h 6857991"/>
              <a:gd name="connsiteX154" fmla="*/ 693177 w 12191984"/>
              <a:gd name="connsiteY154" fmla="*/ 6694556 h 6857991"/>
              <a:gd name="connsiteX155" fmla="*/ 1212616 w 12191984"/>
              <a:gd name="connsiteY155" fmla="*/ 6694543 h 6857991"/>
              <a:gd name="connsiteX156" fmla="*/ 1198423 w 12191984"/>
              <a:gd name="connsiteY156" fmla="*/ 6699926 h 6857991"/>
              <a:gd name="connsiteX157" fmla="*/ 1193173 w 12191984"/>
              <a:gd name="connsiteY157" fmla="*/ 6714888 h 6857991"/>
              <a:gd name="connsiteX158" fmla="*/ 1198223 w 12191984"/>
              <a:gd name="connsiteY158" fmla="*/ 6729014 h 6857991"/>
              <a:gd name="connsiteX159" fmla="*/ 1211729 w 12191984"/>
              <a:gd name="connsiteY159" fmla="*/ 6734342 h 6857991"/>
              <a:gd name="connsiteX160" fmla="*/ 1225564 w 12191984"/>
              <a:gd name="connsiteY160" fmla="*/ 6728870 h 6857991"/>
              <a:gd name="connsiteX161" fmla="*/ 1230724 w 12191984"/>
              <a:gd name="connsiteY161" fmla="*/ 6714298 h 6857991"/>
              <a:gd name="connsiteX162" fmla="*/ 1225936 w 12191984"/>
              <a:gd name="connsiteY162" fmla="*/ 6699782 h 6857991"/>
              <a:gd name="connsiteX163" fmla="*/ 1212616 w 12191984"/>
              <a:gd name="connsiteY163" fmla="*/ 6694543 h 6857991"/>
              <a:gd name="connsiteX164" fmla="*/ 1059844 w 12191984"/>
              <a:gd name="connsiteY164" fmla="*/ 6694543 h 6857991"/>
              <a:gd name="connsiteX165" fmla="*/ 1045651 w 12191984"/>
              <a:gd name="connsiteY165" fmla="*/ 6699926 h 6857991"/>
              <a:gd name="connsiteX166" fmla="*/ 1040401 w 12191984"/>
              <a:gd name="connsiteY166" fmla="*/ 6714888 h 6857991"/>
              <a:gd name="connsiteX167" fmla="*/ 1045451 w 12191984"/>
              <a:gd name="connsiteY167" fmla="*/ 6729014 h 6857991"/>
              <a:gd name="connsiteX168" fmla="*/ 1058957 w 12191984"/>
              <a:gd name="connsiteY168" fmla="*/ 6734342 h 6857991"/>
              <a:gd name="connsiteX169" fmla="*/ 1072792 w 12191984"/>
              <a:gd name="connsiteY169" fmla="*/ 6728870 h 6857991"/>
              <a:gd name="connsiteX170" fmla="*/ 1077952 w 12191984"/>
              <a:gd name="connsiteY170" fmla="*/ 6714298 h 6857991"/>
              <a:gd name="connsiteX171" fmla="*/ 1073164 w 12191984"/>
              <a:gd name="connsiteY171" fmla="*/ 6699782 h 6857991"/>
              <a:gd name="connsiteX172" fmla="*/ 1059844 w 12191984"/>
              <a:gd name="connsiteY172" fmla="*/ 6694543 h 6857991"/>
              <a:gd name="connsiteX173" fmla="*/ 945216 w 12191984"/>
              <a:gd name="connsiteY173" fmla="*/ 6694543 h 6857991"/>
              <a:gd name="connsiteX174" fmla="*/ 931022 w 12191984"/>
              <a:gd name="connsiteY174" fmla="*/ 6699926 h 6857991"/>
              <a:gd name="connsiteX175" fmla="*/ 925773 w 12191984"/>
              <a:gd name="connsiteY175" fmla="*/ 6714888 h 6857991"/>
              <a:gd name="connsiteX176" fmla="*/ 930823 w 12191984"/>
              <a:gd name="connsiteY176" fmla="*/ 6729014 h 6857991"/>
              <a:gd name="connsiteX177" fmla="*/ 944328 w 12191984"/>
              <a:gd name="connsiteY177" fmla="*/ 6734342 h 6857991"/>
              <a:gd name="connsiteX178" fmla="*/ 958164 w 12191984"/>
              <a:gd name="connsiteY178" fmla="*/ 6728870 h 6857991"/>
              <a:gd name="connsiteX179" fmla="*/ 963324 w 12191984"/>
              <a:gd name="connsiteY179" fmla="*/ 6714298 h 6857991"/>
              <a:gd name="connsiteX180" fmla="*/ 958536 w 12191984"/>
              <a:gd name="connsiteY180" fmla="*/ 6699782 h 6857991"/>
              <a:gd name="connsiteX181" fmla="*/ 945216 w 12191984"/>
              <a:gd name="connsiteY181" fmla="*/ 6694543 h 6857991"/>
              <a:gd name="connsiteX182" fmla="*/ 840568 w 12191984"/>
              <a:gd name="connsiteY182" fmla="*/ 6694543 h 6857991"/>
              <a:gd name="connsiteX183" fmla="*/ 826147 w 12191984"/>
              <a:gd name="connsiteY183" fmla="*/ 6700241 h 6857991"/>
              <a:gd name="connsiteX184" fmla="*/ 820746 w 12191984"/>
              <a:gd name="connsiteY184" fmla="*/ 6715334 h 6857991"/>
              <a:gd name="connsiteX185" fmla="*/ 825762 w 12191984"/>
              <a:gd name="connsiteY185" fmla="*/ 6729055 h 6857991"/>
              <a:gd name="connsiteX186" fmla="*/ 838930 w 12191984"/>
              <a:gd name="connsiteY186" fmla="*/ 6734349 h 6857991"/>
              <a:gd name="connsiteX187" fmla="*/ 849361 w 12191984"/>
              <a:gd name="connsiteY187" fmla="*/ 6731709 h 6857991"/>
              <a:gd name="connsiteX188" fmla="*/ 849375 w 12191984"/>
              <a:gd name="connsiteY188" fmla="*/ 6731709 h 6857991"/>
              <a:gd name="connsiteX189" fmla="*/ 849375 w 12191984"/>
              <a:gd name="connsiteY189" fmla="*/ 6725921 h 6857991"/>
              <a:gd name="connsiteX190" fmla="*/ 839983 w 12191984"/>
              <a:gd name="connsiteY190" fmla="*/ 6729226 h 6857991"/>
              <a:gd name="connsiteX191" fmla="*/ 830537 w 12191984"/>
              <a:gd name="connsiteY191" fmla="*/ 6725366 h 6857991"/>
              <a:gd name="connsiteX192" fmla="*/ 827014 w 12191984"/>
              <a:gd name="connsiteY192" fmla="*/ 6714819 h 6857991"/>
              <a:gd name="connsiteX193" fmla="*/ 830757 w 12191984"/>
              <a:gd name="connsiteY193" fmla="*/ 6703848 h 6857991"/>
              <a:gd name="connsiteX194" fmla="*/ 840348 w 12191984"/>
              <a:gd name="connsiteY194" fmla="*/ 6699672 h 6857991"/>
              <a:gd name="connsiteX195" fmla="*/ 849437 w 12191984"/>
              <a:gd name="connsiteY195" fmla="*/ 6702641 h 6857991"/>
              <a:gd name="connsiteX196" fmla="*/ 849437 w 12191984"/>
              <a:gd name="connsiteY196" fmla="*/ 6696401 h 6857991"/>
              <a:gd name="connsiteX197" fmla="*/ 840568 w 12191984"/>
              <a:gd name="connsiteY197" fmla="*/ 6694543 h 6857991"/>
              <a:gd name="connsiteX198" fmla="*/ 735165 w 12191984"/>
              <a:gd name="connsiteY198" fmla="*/ 6694543 h 6857991"/>
              <a:gd name="connsiteX199" fmla="*/ 720746 w 12191984"/>
              <a:gd name="connsiteY199" fmla="*/ 6700241 h 6857991"/>
              <a:gd name="connsiteX200" fmla="*/ 715344 w 12191984"/>
              <a:gd name="connsiteY200" fmla="*/ 6715334 h 6857991"/>
              <a:gd name="connsiteX201" fmla="*/ 720353 w 12191984"/>
              <a:gd name="connsiteY201" fmla="*/ 6729055 h 6857991"/>
              <a:gd name="connsiteX202" fmla="*/ 733523 w 12191984"/>
              <a:gd name="connsiteY202" fmla="*/ 6734349 h 6857991"/>
              <a:gd name="connsiteX203" fmla="*/ 743952 w 12191984"/>
              <a:gd name="connsiteY203" fmla="*/ 6731709 h 6857991"/>
              <a:gd name="connsiteX204" fmla="*/ 743974 w 12191984"/>
              <a:gd name="connsiteY204" fmla="*/ 6731709 h 6857991"/>
              <a:gd name="connsiteX205" fmla="*/ 743974 w 12191984"/>
              <a:gd name="connsiteY205" fmla="*/ 6725921 h 6857991"/>
              <a:gd name="connsiteX206" fmla="*/ 734581 w 12191984"/>
              <a:gd name="connsiteY206" fmla="*/ 6729226 h 6857991"/>
              <a:gd name="connsiteX207" fmla="*/ 725135 w 12191984"/>
              <a:gd name="connsiteY207" fmla="*/ 6725366 h 6857991"/>
              <a:gd name="connsiteX208" fmla="*/ 721612 w 12191984"/>
              <a:gd name="connsiteY208" fmla="*/ 6714819 h 6857991"/>
              <a:gd name="connsiteX209" fmla="*/ 725354 w 12191984"/>
              <a:gd name="connsiteY209" fmla="*/ 6703848 h 6857991"/>
              <a:gd name="connsiteX210" fmla="*/ 734945 w 12191984"/>
              <a:gd name="connsiteY210" fmla="*/ 6699672 h 6857991"/>
              <a:gd name="connsiteX211" fmla="*/ 744034 w 12191984"/>
              <a:gd name="connsiteY211" fmla="*/ 6702641 h 6857991"/>
              <a:gd name="connsiteX212" fmla="*/ 744034 w 12191984"/>
              <a:gd name="connsiteY212" fmla="*/ 6696401 h 6857991"/>
              <a:gd name="connsiteX213" fmla="*/ 735165 w 12191984"/>
              <a:gd name="connsiteY213" fmla="*/ 6694543 h 6857991"/>
              <a:gd name="connsiteX214" fmla="*/ 1258893 w 12191984"/>
              <a:gd name="connsiteY214" fmla="*/ 6694536 h 6857991"/>
              <a:gd name="connsiteX215" fmla="*/ 1246371 w 12191984"/>
              <a:gd name="connsiteY215" fmla="*/ 6701743 h 6857991"/>
              <a:gd name="connsiteX216" fmla="*/ 1246220 w 12191984"/>
              <a:gd name="connsiteY216" fmla="*/ 6701743 h 6857991"/>
              <a:gd name="connsiteX217" fmla="*/ 1246220 w 12191984"/>
              <a:gd name="connsiteY217" fmla="*/ 6695427 h 6857991"/>
              <a:gd name="connsiteX218" fmla="*/ 1240110 w 12191984"/>
              <a:gd name="connsiteY218" fmla="*/ 6695427 h 6857991"/>
              <a:gd name="connsiteX219" fmla="*/ 1240110 w 12191984"/>
              <a:gd name="connsiteY219" fmla="*/ 6733450 h 6857991"/>
              <a:gd name="connsiteX220" fmla="*/ 1246220 w 12191984"/>
              <a:gd name="connsiteY220" fmla="*/ 6733450 h 6857991"/>
              <a:gd name="connsiteX221" fmla="*/ 1246220 w 12191984"/>
              <a:gd name="connsiteY221" fmla="*/ 6711768 h 6857991"/>
              <a:gd name="connsiteX222" fmla="*/ 1249220 w 12191984"/>
              <a:gd name="connsiteY222" fmla="*/ 6703101 h 6857991"/>
              <a:gd name="connsiteX223" fmla="*/ 1256801 w 12191984"/>
              <a:gd name="connsiteY223" fmla="*/ 6699665 h 6857991"/>
              <a:gd name="connsiteX224" fmla="*/ 1265670 w 12191984"/>
              <a:gd name="connsiteY224" fmla="*/ 6711768 h 6857991"/>
              <a:gd name="connsiteX225" fmla="*/ 1265670 w 12191984"/>
              <a:gd name="connsiteY225" fmla="*/ 6733450 h 6857991"/>
              <a:gd name="connsiteX226" fmla="*/ 1271779 w 12191984"/>
              <a:gd name="connsiteY226" fmla="*/ 6733450 h 6857991"/>
              <a:gd name="connsiteX227" fmla="*/ 1271786 w 12191984"/>
              <a:gd name="connsiteY227" fmla="*/ 6733450 h 6857991"/>
              <a:gd name="connsiteX228" fmla="*/ 1271786 w 12191984"/>
              <a:gd name="connsiteY228" fmla="*/ 6710211 h 6857991"/>
              <a:gd name="connsiteX229" fmla="*/ 1268470 w 12191984"/>
              <a:gd name="connsiteY229" fmla="*/ 6698568 h 6857991"/>
              <a:gd name="connsiteX230" fmla="*/ 1258893 w 12191984"/>
              <a:gd name="connsiteY230" fmla="*/ 6694536 h 6857991"/>
              <a:gd name="connsiteX231" fmla="*/ 1018137 w 12191984"/>
              <a:gd name="connsiteY231" fmla="*/ 6694536 h 6857991"/>
              <a:gd name="connsiteX232" fmla="*/ 1004948 w 12191984"/>
              <a:gd name="connsiteY232" fmla="*/ 6702113 h 6857991"/>
              <a:gd name="connsiteX233" fmla="*/ 1004797 w 12191984"/>
              <a:gd name="connsiteY233" fmla="*/ 6702113 h 6857991"/>
              <a:gd name="connsiteX234" fmla="*/ 1004797 w 12191984"/>
              <a:gd name="connsiteY234" fmla="*/ 6695427 h 6857991"/>
              <a:gd name="connsiteX235" fmla="*/ 998687 w 12191984"/>
              <a:gd name="connsiteY235" fmla="*/ 6695427 h 6857991"/>
              <a:gd name="connsiteX236" fmla="*/ 998687 w 12191984"/>
              <a:gd name="connsiteY236" fmla="*/ 6750943 h 6857991"/>
              <a:gd name="connsiteX237" fmla="*/ 1004797 w 12191984"/>
              <a:gd name="connsiteY237" fmla="*/ 6750943 h 6857991"/>
              <a:gd name="connsiteX238" fmla="*/ 1004797 w 12191984"/>
              <a:gd name="connsiteY238" fmla="*/ 6727958 h 6857991"/>
              <a:gd name="connsiteX239" fmla="*/ 1004948 w 12191984"/>
              <a:gd name="connsiteY239" fmla="*/ 6727958 h 6857991"/>
              <a:gd name="connsiteX240" fmla="*/ 1016383 w 12191984"/>
              <a:gd name="connsiteY240" fmla="*/ 6734342 h 6857991"/>
              <a:gd name="connsiteX241" fmla="*/ 1029125 w 12191984"/>
              <a:gd name="connsiteY241" fmla="*/ 6728602 h 6857991"/>
              <a:gd name="connsiteX242" fmla="*/ 1033782 w 12191984"/>
              <a:gd name="connsiteY242" fmla="*/ 6713325 h 6857991"/>
              <a:gd name="connsiteX243" fmla="*/ 1029647 w 12191984"/>
              <a:gd name="connsiteY243" fmla="*/ 6699645 h 6857991"/>
              <a:gd name="connsiteX244" fmla="*/ 1018137 w 12191984"/>
              <a:gd name="connsiteY244" fmla="*/ 6694536 h 6857991"/>
              <a:gd name="connsiteX245" fmla="*/ 519744 w 12191984"/>
              <a:gd name="connsiteY245" fmla="*/ 6694536 h 6857991"/>
              <a:gd name="connsiteX246" fmla="*/ 514323 w 12191984"/>
              <a:gd name="connsiteY246" fmla="*/ 6695242 h 6857991"/>
              <a:gd name="connsiteX247" fmla="*/ 509644 w 12191984"/>
              <a:gd name="connsiteY247" fmla="*/ 6697341 h 6857991"/>
              <a:gd name="connsiteX248" fmla="*/ 506362 w 12191984"/>
              <a:gd name="connsiteY248" fmla="*/ 6700797 h 6857991"/>
              <a:gd name="connsiteX249" fmla="*/ 505129 w 12191984"/>
              <a:gd name="connsiteY249" fmla="*/ 6705528 h 6857991"/>
              <a:gd name="connsiteX250" fmla="*/ 505783 w 12191984"/>
              <a:gd name="connsiteY250" fmla="*/ 6709354 h 6857991"/>
              <a:gd name="connsiteX251" fmla="*/ 507724 w 12191984"/>
              <a:gd name="connsiteY251" fmla="*/ 6712269 h 6857991"/>
              <a:gd name="connsiteX252" fmla="*/ 510930 w 12191984"/>
              <a:gd name="connsiteY252" fmla="*/ 6714572 h 6857991"/>
              <a:gd name="connsiteX253" fmla="*/ 515382 w 12191984"/>
              <a:gd name="connsiteY253" fmla="*/ 6716595 h 6857991"/>
              <a:gd name="connsiteX254" fmla="*/ 518788 w 12191984"/>
              <a:gd name="connsiteY254" fmla="*/ 6717953 h 6857991"/>
              <a:gd name="connsiteX255" fmla="*/ 521546 w 12191984"/>
              <a:gd name="connsiteY255" fmla="*/ 6719420 h 6857991"/>
              <a:gd name="connsiteX256" fmla="*/ 523410 w 12191984"/>
              <a:gd name="connsiteY256" fmla="*/ 6721292 h 6857991"/>
              <a:gd name="connsiteX257" fmla="*/ 524100 w 12191984"/>
              <a:gd name="connsiteY257" fmla="*/ 6723871 h 6857991"/>
              <a:gd name="connsiteX258" fmla="*/ 516050 w 12191984"/>
              <a:gd name="connsiteY258" fmla="*/ 6729219 h 6857991"/>
              <a:gd name="connsiteX259" fmla="*/ 505055 w 12191984"/>
              <a:gd name="connsiteY259" fmla="*/ 6725544 h 6857991"/>
              <a:gd name="connsiteX260" fmla="*/ 505055 w 12191984"/>
              <a:gd name="connsiteY260" fmla="*/ 6732079 h 6857991"/>
              <a:gd name="connsiteX261" fmla="*/ 515271 w 12191984"/>
              <a:gd name="connsiteY261" fmla="*/ 6734348 h 6857991"/>
              <a:gd name="connsiteX262" fmla="*/ 520969 w 12191984"/>
              <a:gd name="connsiteY262" fmla="*/ 6733676 h 6857991"/>
              <a:gd name="connsiteX263" fmla="*/ 525778 w 12191984"/>
              <a:gd name="connsiteY263" fmla="*/ 6731633 h 6857991"/>
              <a:gd name="connsiteX264" fmla="*/ 529115 w 12191984"/>
              <a:gd name="connsiteY264" fmla="*/ 6728177 h 6857991"/>
              <a:gd name="connsiteX265" fmla="*/ 530360 w 12191984"/>
              <a:gd name="connsiteY265" fmla="*/ 6723274 h 6857991"/>
              <a:gd name="connsiteX266" fmla="*/ 529596 w 12191984"/>
              <a:gd name="connsiteY266" fmla="*/ 6719304 h 6857991"/>
              <a:gd name="connsiteX267" fmla="*/ 527416 w 12191984"/>
              <a:gd name="connsiteY267" fmla="*/ 6716355 h 6857991"/>
              <a:gd name="connsiteX268" fmla="*/ 523989 w 12191984"/>
              <a:gd name="connsiteY268" fmla="*/ 6714051 h 6857991"/>
              <a:gd name="connsiteX269" fmla="*/ 519448 w 12191984"/>
              <a:gd name="connsiteY269" fmla="*/ 6712063 h 6857991"/>
              <a:gd name="connsiteX270" fmla="*/ 516056 w 12191984"/>
              <a:gd name="connsiteY270" fmla="*/ 6710691 h 6857991"/>
              <a:gd name="connsiteX271" fmla="*/ 513524 w 12191984"/>
              <a:gd name="connsiteY271" fmla="*/ 6709279 h 6857991"/>
              <a:gd name="connsiteX272" fmla="*/ 511942 w 12191984"/>
              <a:gd name="connsiteY272" fmla="*/ 6707496 h 6857991"/>
              <a:gd name="connsiteX273" fmla="*/ 511404 w 12191984"/>
              <a:gd name="connsiteY273" fmla="*/ 6705007 h 6857991"/>
              <a:gd name="connsiteX274" fmla="*/ 511942 w 12191984"/>
              <a:gd name="connsiteY274" fmla="*/ 6702833 h 6857991"/>
              <a:gd name="connsiteX275" fmla="*/ 513468 w 12191984"/>
              <a:gd name="connsiteY275" fmla="*/ 6701146 h 6857991"/>
              <a:gd name="connsiteX276" fmla="*/ 515836 w 12191984"/>
              <a:gd name="connsiteY276" fmla="*/ 6700049 h 6857991"/>
              <a:gd name="connsiteX277" fmla="*/ 518925 w 12191984"/>
              <a:gd name="connsiteY277" fmla="*/ 6699658 h 6857991"/>
              <a:gd name="connsiteX278" fmla="*/ 528613 w 12191984"/>
              <a:gd name="connsiteY278" fmla="*/ 6702408 h 6857991"/>
              <a:gd name="connsiteX279" fmla="*/ 528613 w 12191984"/>
              <a:gd name="connsiteY279" fmla="*/ 6696243 h 6857991"/>
              <a:gd name="connsiteX280" fmla="*/ 519744 w 12191984"/>
              <a:gd name="connsiteY280" fmla="*/ 6694536 h 6857991"/>
              <a:gd name="connsiteX281" fmla="*/ 382239 w 12191984"/>
              <a:gd name="connsiteY281" fmla="*/ 6694536 h 6857991"/>
              <a:gd name="connsiteX282" fmla="*/ 376818 w 12191984"/>
              <a:gd name="connsiteY282" fmla="*/ 6695242 h 6857991"/>
              <a:gd name="connsiteX283" fmla="*/ 372139 w 12191984"/>
              <a:gd name="connsiteY283" fmla="*/ 6697341 h 6857991"/>
              <a:gd name="connsiteX284" fmla="*/ 368857 w 12191984"/>
              <a:gd name="connsiteY284" fmla="*/ 6700797 h 6857991"/>
              <a:gd name="connsiteX285" fmla="*/ 367624 w 12191984"/>
              <a:gd name="connsiteY285" fmla="*/ 6705528 h 6857991"/>
              <a:gd name="connsiteX286" fmla="*/ 368279 w 12191984"/>
              <a:gd name="connsiteY286" fmla="*/ 6709354 h 6857991"/>
              <a:gd name="connsiteX287" fmla="*/ 370220 w 12191984"/>
              <a:gd name="connsiteY287" fmla="*/ 6712269 h 6857991"/>
              <a:gd name="connsiteX288" fmla="*/ 373425 w 12191984"/>
              <a:gd name="connsiteY288" fmla="*/ 6714572 h 6857991"/>
              <a:gd name="connsiteX289" fmla="*/ 377877 w 12191984"/>
              <a:gd name="connsiteY289" fmla="*/ 6716595 h 6857991"/>
              <a:gd name="connsiteX290" fmla="*/ 381283 w 12191984"/>
              <a:gd name="connsiteY290" fmla="*/ 6717953 h 6857991"/>
              <a:gd name="connsiteX291" fmla="*/ 384042 w 12191984"/>
              <a:gd name="connsiteY291" fmla="*/ 6719420 h 6857991"/>
              <a:gd name="connsiteX292" fmla="*/ 385906 w 12191984"/>
              <a:gd name="connsiteY292" fmla="*/ 6721292 h 6857991"/>
              <a:gd name="connsiteX293" fmla="*/ 386595 w 12191984"/>
              <a:gd name="connsiteY293" fmla="*/ 6723871 h 6857991"/>
              <a:gd name="connsiteX294" fmla="*/ 378545 w 12191984"/>
              <a:gd name="connsiteY294" fmla="*/ 6729219 h 6857991"/>
              <a:gd name="connsiteX295" fmla="*/ 367550 w 12191984"/>
              <a:gd name="connsiteY295" fmla="*/ 6725544 h 6857991"/>
              <a:gd name="connsiteX296" fmla="*/ 367550 w 12191984"/>
              <a:gd name="connsiteY296" fmla="*/ 6732079 h 6857991"/>
              <a:gd name="connsiteX297" fmla="*/ 377766 w 12191984"/>
              <a:gd name="connsiteY297" fmla="*/ 6734348 h 6857991"/>
              <a:gd name="connsiteX298" fmla="*/ 383464 w 12191984"/>
              <a:gd name="connsiteY298" fmla="*/ 6733676 h 6857991"/>
              <a:gd name="connsiteX299" fmla="*/ 388273 w 12191984"/>
              <a:gd name="connsiteY299" fmla="*/ 6731633 h 6857991"/>
              <a:gd name="connsiteX300" fmla="*/ 391608 w 12191984"/>
              <a:gd name="connsiteY300" fmla="*/ 6728177 h 6857991"/>
              <a:gd name="connsiteX301" fmla="*/ 392855 w 12191984"/>
              <a:gd name="connsiteY301" fmla="*/ 6723274 h 6857991"/>
              <a:gd name="connsiteX302" fmla="*/ 392091 w 12191984"/>
              <a:gd name="connsiteY302" fmla="*/ 6719304 h 6857991"/>
              <a:gd name="connsiteX303" fmla="*/ 389911 w 12191984"/>
              <a:gd name="connsiteY303" fmla="*/ 6716355 h 6857991"/>
              <a:gd name="connsiteX304" fmla="*/ 386484 w 12191984"/>
              <a:gd name="connsiteY304" fmla="*/ 6714051 h 6857991"/>
              <a:gd name="connsiteX305" fmla="*/ 381942 w 12191984"/>
              <a:gd name="connsiteY305" fmla="*/ 6712063 h 6857991"/>
              <a:gd name="connsiteX306" fmla="*/ 378551 w 12191984"/>
              <a:gd name="connsiteY306" fmla="*/ 6710691 h 6857991"/>
              <a:gd name="connsiteX307" fmla="*/ 376019 w 12191984"/>
              <a:gd name="connsiteY307" fmla="*/ 6709279 h 6857991"/>
              <a:gd name="connsiteX308" fmla="*/ 374437 w 12191984"/>
              <a:gd name="connsiteY308" fmla="*/ 6707496 h 6857991"/>
              <a:gd name="connsiteX309" fmla="*/ 373900 w 12191984"/>
              <a:gd name="connsiteY309" fmla="*/ 6705007 h 6857991"/>
              <a:gd name="connsiteX310" fmla="*/ 374437 w 12191984"/>
              <a:gd name="connsiteY310" fmla="*/ 6702833 h 6857991"/>
              <a:gd name="connsiteX311" fmla="*/ 375964 w 12191984"/>
              <a:gd name="connsiteY311" fmla="*/ 6701146 h 6857991"/>
              <a:gd name="connsiteX312" fmla="*/ 378331 w 12191984"/>
              <a:gd name="connsiteY312" fmla="*/ 6700049 h 6857991"/>
              <a:gd name="connsiteX313" fmla="*/ 381420 w 12191984"/>
              <a:gd name="connsiteY313" fmla="*/ 6699658 h 6857991"/>
              <a:gd name="connsiteX314" fmla="*/ 391108 w 12191984"/>
              <a:gd name="connsiteY314" fmla="*/ 6702408 h 6857991"/>
              <a:gd name="connsiteX315" fmla="*/ 391108 w 12191984"/>
              <a:gd name="connsiteY315" fmla="*/ 6696243 h 6857991"/>
              <a:gd name="connsiteX316" fmla="*/ 382239 w 12191984"/>
              <a:gd name="connsiteY316" fmla="*/ 6694536 h 6857991"/>
              <a:gd name="connsiteX317" fmla="*/ 1127167 w 12191984"/>
              <a:gd name="connsiteY317" fmla="*/ 6694529 h 6857991"/>
              <a:gd name="connsiteX318" fmla="*/ 1114204 w 12191984"/>
              <a:gd name="connsiteY318" fmla="*/ 6698095 h 6857991"/>
              <a:gd name="connsiteX319" fmla="*/ 1114204 w 12191984"/>
              <a:gd name="connsiteY319" fmla="*/ 6704335 h 6857991"/>
              <a:gd name="connsiteX320" fmla="*/ 1126650 w 12191984"/>
              <a:gd name="connsiteY320" fmla="*/ 6699658 h 6857991"/>
              <a:gd name="connsiteX321" fmla="*/ 1134514 w 12191984"/>
              <a:gd name="connsiteY321" fmla="*/ 6709347 h 6857991"/>
              <a:gd name="connsiteX322" fmla="*/ 1123080 w 12191984"/>
              <a:gd name="connsiteY322" fmla="*/ 6710945 h 6857991"/>
              <a:gd name="connsiteX323" fmla="*/ 1110489 w 12191984"/>
              <a:gd name="connsiteY323" fmla="*/ 6723349 h 6857991"/>
              <a:gd name="connsiteX324" fmla="*/ 1113709 w 12191984"/>
              <a:gd name="connsiteY324" fmla="*/ 6731331 h 6857991"/>
              <a:gd name="connsiteX325" fmla="*/ 1122633 w 12191984"/>
              <a:gd name="connsiteY325" fmla="*/ 6734341 h 6857991"/>
              <a:gd name="connsiteX326" fmla="*/ 1134370 w 12191984"/>
              <a:gd name="connsiteY326" fmla="*/ 6727512 h 6857991"/>
              <a:gd name="connsiteX327" fmla="*/ 1134521 w 12191984"/>
              <a:gd name="connsiteY327" fmla="*/ 6727512 h 6857991"/>
              <a:gd name="connsiteX328" fmla="*/ 1134521 w 12191984"/>
              <a:gd name="connsiteY328" fmla="*/ 6733450 h 6857991"/>
              <a:gd name="connsiteX329" fmla="*/ 1140617 w 12191984"/>
              <a:gd name="connsiteY329" fmla="*/ 6733450 h 6857991"/>
              <a:gd name="connsiteX330" fmla="*/ 1140617 w 12191984"/>
              <a:gd name="connsiteY330" fmla="*/ 6708716 h 6857991"/>
              <a:gd name="connsiteX331" fmla="*/ 1127167 w 12191984"/>
              <a:gd name="connsiteY331" fmla="*/ 6694529 h 6857991"/>
              <a:gd name="connsiteX332" fmla="*/ 217997 w 12191984"/>
              <a:gd name="connsiteY332" fmla="*/ 6689860 h 6857991"/>
              <a:gd name="connsiteX333" fmla="*/ 205104 w 12191984"/>
              <a:gd name="connsiteY333" fmla="*/ 6694687 h 6857991"/>
              <a:gd name="connsiteX334" fmla="*/ 200150 w 12191984"/>
              <a:gd name="connsiteY334" fmla="*/ 6707606 h 6857991"/>
              <a:gd name="connsiteX335" fmla="*/ 204994 w 12191984"/>
              <a:gd name="connsiteY335" fmla="*/ 6719229 h 6857991"/>
              <a:gd name="connsiteX336" fmla="*/ 216993 w 12191984"/>
              <a:gd name="connsiteY336" fmla="*/ 6723871 h 6857991"/>
              <a:gd name="connsiteX337" fmla="*/ 226233 w 12191984"/>
              <a:gd name="connsiteY337" fmla="*/ 6721306 h 6857991"/>
              <a:gd name="connsiteX338" fmla="*/ 226233 w 12191984"/>
              <a:gd name="connsiteY338" fmla="*/ 6716246 h 6857991"/>
              <a:gd name="connsiteX339" fmla="*/ 217812 w 12191984"/>
              <a:gd name="connsiteY339" fmla="*/ 6719140 h 6857991"/>
              <a:gd name="connsiteX340" fmla="*/ 208964 w 12191984"/>
              <a:gd name="connsiteY340" fmla="*/ 6715834 h 6857991"/>
              <a:gd name="connsiteX341" fmla="*/ 205482 w 12191984"/>
              <a:gd name="connsiteY341" fmla="*/ 6707037 h 6857991"/>
              <a:gd name="connsiteX342" fmla="*/ 208888 w 12191984"/>
              <a:gd name="connsiteY342" fmla="*/ 6698054 h 6857991"/>
              <a:gd name="connsiteX343" fmla="*/ 217550 w 12191984"/>
              <a:gd name="connsiteY343" fmla="*/ 6694715 h 6857991"/>
              <a:gd name="connsiteX344" fmla="*/ 226081 w 12191984"/>
              <a:gd name="connsiteY344" fmla="*/ 6697389 h 6857991"/>
              <a:gd name="connsiteX345" fmla="*/ 226081 w 12191984"/>
              <a:gd name="connsiteY345" fmla="*/ 6691828 h 6857991"/>
              <a:gd name="connsiteX346" fmla="*/ 217997 w 12191984"/>
              <a:gd name="connsiteY346" fmla="*/ 6689860 h 6857991"/>
              <a:gd name="connsiteX347" fmla="*/ 1159613 w 12191984"/>
              <a:gd name="connsiteY347" fmla="*/ 6684243 h 6857991"/>
              <a:gd name="connsiteX348" fmla="*/ 1153503 w 12191984"/>
              <a:gd name="connsiteY348" fmla="*/ 6686211 h 6857991"/>
              <a:gd name="connsiteX349" fmla="*/ 1153503 w 12191984"/>
              <a:gd name="connsiteY349" fmla="*/ 6695496 h 6857991"/>
              <a:gd name="connsiteX350" fmla="*/ 1146947 w 12191984"/>
              <a:gd name="connsiteY350" fmla="*/ 6695496 h 6857991"/>
              <a:gd name="connsiteX351" fmla="*/ 1146947 w 12191984"/>
              <a:gd name="connsiteY351" fmla="*/ 6700693 h 6857991"/>
              <a:gd name="connsiteX352" fmla="*/ 1153503 w 12191984"/>
              <a:gd name="connsiteY352" fmla="*/ 6700693 h 6857991"/>
              <a:gd name="connsiteX353" fmla="*/ 1153503 w 12191984"/>
              <a:gd name="connsiteY353" fmla="*/ 6723198 h 6857991"/>
              <a:gd name="connsiteX354" fmla="*/ 1163528 w 12191984"/>
              <a:gd name="connsiteY354" fmla="*/ 6734334 h 6857991"/>
              <a:gd name="connsiteX355" fmla="*/ 1169231 w 12191984"/>
              <a:gd name="connsiteY355" fmla="*/ 6733148 h 6857991"/>
              <a:gd name="connsiteX356" fmla="*/ 1169231 w 12191984"/>
              <a:gd name="connsiteY356" fmla="*/ 6727950 h 6857991"/>
              <a:gd name="connsiteX357" fmla="*/ 1165241 w 12191984"/>
              <a:gd name="connsiteY357" fmla="*/ 6729212 h 6857991"/>
              <a:gd name="connsiteX358" fmla="*/ 1160920 w 12191984"/>
              <a:gd name="connsiteY358" fmla="*/ 6727580 h 6857991"/>
              <a:gd name="connsiteX359" fmla="*/ 1159613 w 12191984"/>
              <a:gd name="connsiteY359" fmla="*/ 6722122 h 6857991"/>
              <a:gd name="connsiteX360" fmla="*/ 1159613 w 12191984"/>
              <a:gd name="connsiteY360" fmla="*/ 6700693 h 6857991"/>
              <a:gd name="connsiteX361" fmla="*/ 1169224 w 12191984"/>
              <a:gd name="connsiteY361" fmla="*/ 6700693 h 6857991"/>
              <a:gd name="connsiteX362" fmla="*/ 1169224 w 12191984"/>
              <a:gd name="connsiteY362" fmla="*/ 6695496 h 6857991"/>
              <a:gd name="connsiteX363" fmla="*/ 1159613 w 12191984"/>
              <a:gd name="connsiteY363" fmla="*/ 6695496 h 6857991"/>
              <a:gd name="connsiteX364" fmla="*/ 761187 w 12191984"/>
              <a:gd name="connsiteY364" fmla="*/ 6684243 h 6857991"/>
              <a:gd name="connsiteX365" fmla="*/ 755076 w 12191984"/>
              <a:gd name="connsiteY365" fmla="*/ 6686211 h 6857991"/>
              <a:gd name="connsiteX366" fmla="*/ 755076 w 12191984"/>
              <a:gd name="connsiteY366" fmla="*/ 6695496 h 6857991"/>
              <a:gd name="connsiteX367" fmla="*/ 748520 w 12191984"/>
              <a:gd name="connsiteY367" fmla="*/ 6695496 h 6857991"/>
              <a:gd name="connsiteX368" fmla="*/ 748520 w 12191984"/>
              <a:gd name="connsiteY368" fmla="*/ 6700693 h 6857991"/>
              <a:gd name="connsiteX369" fmla="*/ 755076 w 12191984"/>
              <a:gd name="connsiteY369" fmla="*/ 6700693 h 6857991"/>
              <a:gd name="connsiteX370" fmla="*/ 755076 w 12191984"/>
              <a:gd name="connsiteY370" fmla="*/ 6723198 h 6857991"/>
              <a:gd name="connsiteX371" fmla="*/ 765101 w 12191984"/>
              <a:gd name="connsiteY371" fmla="*/ 6734334 h 6857991"/>
              <a:gd name="connsiteX372" fmla="*/ 770804 w 12191984"/>
              <a:gd name="connsiteY372" fmla="*/ 6733148 h 6857991"/>
              <a:gd name="connsiteX373" fmla="*/ 770804 w 12191984"/>
              <a:gd name="connsiteY373" fmla="*/ 6727950 h 6857991"/>
              <a:gd name="connsiteX374" fmla="*/ 766814 w 12191984"/>
              <a:gd name="connsiteY374" fmla="*/ 6729212 h 6857991"/>
              <a:gd name="connsiteX375" fmla="*/ 762493 w 12191984"/>
              <a:gd name="connsiteY375" fmla="*/ 6727580 h 6857991"/>
              <a:gd name="connsiteX376" fmla="*/ 761187 w 12191984"/>
              <a:gd name="connsiteY376" fmla="*/ 6722122 h 6857991"/>
              <a:gd name="connsiteX377" fmla="*/ 761187 w 12191984"/>
              <a:gd name="connsiteY377" fmla="*/ 6700693 h 6857991"/>
              <a:gd name="connsiteX378" fmla="*/ 770797 w 12191984"/>
              <a:gd name="connsiteY378" fmla="*/ 6700693 h 6857991"/>
              <a:gd name="connsiteX379" fmla="*/ 770797 w 12191984"/>
              <a:gd name="connsiteY379" fmla="*/ 6695496 h 6857991"/>
              <a:gd name="connsiteX380" fmla="*/ 761187 w 12191984"/>
              <a:gd name="connsiteY380" fmla="*/ 6695496 h 6857991"/>
              <a:gd name="connsiteX381" fmla="*/ 352007 w 12191984"/>
              <a:gd name="connsiteY381" fmla="*/ 6684243 h 6857991"/>
              <a:gd name="connsiteX382" fmla="*/ 345898 w 12191984"/>
              <a:gd name="connsiteY382" fmla="*/ 6686211 h 6857991"/>
              <a:gd name="connsiteX383" fmla="*/ 345898 w 12191984"/>
              <a:gd name="connsiteY383" fmla="*/ 6695496 h 6857991"/>
              <a:gd name="connsiteX384" fmla="*/ 339341 w 12191984"/>
              <a:gd name="connsiteY384" fmla="*/ 6695496 h 6857991"/>
              <a:gd name="connsiteX385" fmla="*/ 339341 w 12191984"/>
              <a:gd name="connsiteY385" fmla="*/ 6700693 h 6857991"/>
              <a:gd name="connsiteX386" fmla="*/ 345898 w 12191984"/>
              <a:gd name="connsiteY386" fmla="*/ 6700693 h 6857991"/>
              <a:gd name="connsiteX387" fmla="*/ 345898 w 12191984"/>
              <a:gd name="connsiteY387" fmla="*/ 6723198 h 6857991"/>
              <a:gd name="connsiteX388" fmla="*/ 355922 w 12191984"/>
              <a:gd name="connsiteY388" fmla="*/ 6734334 h 6857991"/>
              <a:gd name="connsiteX389" fmla="*/ 361624 w 12191984"/>
              <a:gd name="connsiteY389" fmla="*/ 6733148 h 6857991"/>
              <a:gd name="connsiteX390" fmla="*/ 361624 w 12191984"/>
              <a:gd name="connsiteY390" fmla="*/ 6727950 h 6857991"/>
              <a:gd name="connsiteX391" fmla="*/ 357635 w 12191984"/>
              <a:gd name="connsiteY391" fmla="*/ 6729212 h 6857991"/>
              <a:gd name="connsiteX392" fmla="*/ 353314 w 12191984"/>
              <a:gd name="connsiteY392" fmla="*/ 6727580 h 6857991"/>
              <a:gd name="connsiteX393" fmla="*/ 352007 w 12191984"/>
              <a:gd name="connsiteY393" fmla="*/ 6722122 h 6857991"/>
              <a:gd name="connsiteX394" fmla="*/ 352007 w 12191984"/>
              <a:gd name="connsiteY394" fmla="*/ 6700693 h 6857991"/>
              <a:gd name="connsiteX395" fmla="*/ 361618 w 12191984"/>
              <a:gd name="connsiteY395" fmla="*/ 6700693 h 6857991"/>
              <a:gd name="connsiteX396" fmla="*/ 361618 w 12191984"/>
              <a:gd name="connsiteY396" fmla="*/ 6695496 h 6857991"/>
              <a:gd name="connsiteX397" fmla="*/ 352007 w 12191984"/>
              <a:gd name="connsiteY397" fmla="*/ 6695496 h 6857991"/>
              <a:gd name="connsiteX398" fmla="*/ 216133 w 12191984"/>
              <a:gd name="connsiteY398" fmla="*/ 6682317 h 6857991"/>
              <a:gd name="connsiteX399" fmla="*/ 233546 w 12191984"/>
              <a:gd name="connsiteY399" fmla="*/ 6689524 h 6857991"/>
              <a:gd name="connsiteX400" fmla="*/ 240757 w 12191984"/>
              <a:gd name="connsiteY400" fmla="*/ 6706900 h 6857991"/>
              <a:gd name="connsiteX401" fmla="*/ 233546 w 12191984"/>
              <a:gd name="connsiteY401" fmla="*/ 6724262 h 6857991"/>
              <a:gd name="connsiteX402" fmla="*/ 216133 w 12191984"/>
              <a:gd name="connsiteY402" fmla="*/ 6731448 h 6857991"/>
              <a:gd name="connsiteX403" fmla="*/ 198698 w 12191984"/>
              <a:gd name="connsiteY403" fmla="*/ 6724262 h 6857991"/>
              <a:gd name="connsiteX404" fmla="*/ 191474 w 12191984"/>
              <a:gd name="connsiteY404" fmla="*/ 6706900 h 6857991"/>
              <a:gd name="connsiteX405" fmla="*/ 198698 w 12191984"/>
              <a:gd name="connsiteY405" fmla="*/ 6689524 h 6857991"/>
              <a:gd name="connsiteX406" fmla="*/ 216133 w 12191984"/>
              <a:gd name="connsiteY406" fmla="*/ 6682317 h 6857991"/>
              <a:gd name="connsiteX407" fmla="*/ 622483 w 12191984"/>
              <a:gd name="connsiteY407" fmla="*/ 6680273 h 6857991"/>
              <a:gd name="connsiteX408" fmla="*/ 622483 w 12191984"/>
              <a:gd name="connsiteY408" fmla="*/ 6733519 h 6857991"/>
              <a:gd name="connsiteX409" fmla="*/ 650795 w 12191984"/>
              <a:gd name="connsiteY409" fmla="*/ 6733519 h 6857991"/>
              <a:gd name="connsiteX410" fmla="*/ 650803 w 12191984"/>
              <a:gd name="connsiteY410" fmla="*/ 6733519 h 6857991"/>
              <a:gd name="connsiteX411" fmla="*/ 650803 w 12191984"/>
              <a:gd name="connsiteY411" fmla="*/ 6727875 h 6857991"/>
              <a:gd name="connsiteX412" fmla="*/ 628744 w 12191984"/>
              <a:gd name="connsiteY412" fmla="*/ 6727875 h 6857991"/>
              <a:gd name="connsiteX413" fmla="*/ 628744 w 12191984"/>
              <a:gd name="connsiteY413" fmla="*/ 6709237 h 6857991"/>
              <a:gd name="connsiteX414" fmla="*/ 648043 w 12191984"/>
              <a:gd name="connsiteY414" fmla="*/ 6709237 h 6857991"/>
              <a:gd name="connsiteX415" fmla="*/ 648043 w 12191984"/>
              <a:gd name="connsiteY415" fmla="*/ 6703628 h 6857991"/>
              <a:gd name="connsiteX416" fmla="*/ 628744 w 12191984"/>
              <a:gd name="connsiteY416" fmla="*/ 6703628 h 6857991"/>
              <a:gd name="connsiteX417" fmla="*/ 628744 w 12191984"/>
              <a:gd name="connsiteY417" fmla="*/ 6685916 h 6857991"/>
              <a:gd name="connsiteX418" fmla="*/ 649605 w 12191984"/>
              <a:gd name="connsiteY418" fmla="*/ 6685916 h 6857991"/>
              <a:gd name="connsiteX419" fmla="*/ 649605 w 12191984"/>
              <a:gd name="connsiteY419" fmla="*/ 6680273 h 6857991"/>
              <a:gd name="connsiteX420" fmla="*/ 257757 w 12191984"/>
              <a:gd name="connsiteY420" fmla="*/ 6680273 h 6857991"/>
              <a:gd name="connsiteX421" fmla="*/ 257757 w 12191984"/>
              <a:gd name="connsiteY421" fmla="*/ 6733519 h 6857991"/>
              <a:gd name="connsiteX422" fmla="*/ 263791 w 12191984"/>
              <a:gd name="connsiteY422" fmla="*/ 6733519 h 6857991"/>
              <a:gd name="connsiteX423" fmla="*/ 263791 w 12191984"/>
              <a:gd name="connsiteY423" fmla="*/ 6697875 h 6857991"/>
              <a:gd name="connsiteX424" fmla="*/ 263495 w 12191984"/>
              <a:gd name="connsiteY424" fmla="*/ 6687439 h 6857991"/>
              <a:gd name="connsiteX425" fmla="*/ 263647 w 12191984"/>
              <a:gd name="connsiteY425" fmla="*/ 6687439 h 6857991"/>
              <a:gd name="connsiteX426" fmla="*/ 265249 w 12191984"/>
              <a:gd name="connsiteY426" fmla="*/ 6692897 h 6857991"/>
              <a:gd name="connsiteX427" fmla="*/ 283468 w 12191984"/>
              <a:gd name="connsiteY427" fmla="*/ 6733519 h 6857991"/>
              <a:gd name="connsiteX428" fmla="*/ 286523 w 12191984"/>
              <a:gd name="connsiteY428" fmla="*/ 6733519 h 6857991"/>
              <a:gd name="connsiteX429" fmla="*/ 304776 w 12191984"/>
              <a:gd name="connsiteY429" fmla="*/ 6692602 h 6857991"/>
              <a:gd name="connsiteX430" fmla="*/ 306379 w 12191984"/>
              <a:gd name="connsiteY430" fmla="*/ 6687439 h 6857991"/>
              <a:gd name="connsiteX431" fmla="*/ 306530 w 12191984"/>
              <a:gd name="connsiteY431" fmla="*/ 6687439 h 6857991"/>
              <a:gd name="connsiteX432" fmla="*/ 306007 w 12191984"/>
              <a:gd name="connsiteY432" fmla="*/ 6697800 h 6857991"/>
              <a:gd name="connsiteX433" fmla="*/ 306007 w 12191984"/>
              <a:gd name="connsiteY433" fmla="*/ 6733519 h 6857991"/>
              <a:gd name="connsiteX434" fmla="*/ 312227 w 12191984"/>
              <a:gd name="connsiteY434" fmla="*/ 6733519 h 6857991"/>
              <a:gd name="connsiteX435" fmla="*/ 312227 w 12191984"/>
              <a:gd name="connsiteY435" fmla="*/ 6680273 h 6857991"/>
              <a:gd name="connsiteX436" fmla="*/ 304404 w 12191984"/>
              <a:gd name="connsiteY436" fmla="*/ 6680273 h 6857991"/>
              <a:gd name="connsiteX437" fmla="*/ 287679 w 12191984"/>
              <a:gd name="connsiteY437" fmla="*/ 6717253 h 6857991"/>
              <a:gd name="connsiteX438" fmla="*/ 285106 w 12191984"/>
              <a:gd name="connsiteY438" fmla="*/ 6723788 h 6857991"/>
              <a:gd name="connsiteX439" fmla="*/ 284878 w 12191984"/>
              <a:gd name="connsiteY439" fmla="*/ 6723788 h 6857991"/>
              <a:gd name="connsiteX440" fmla="*/ 282423 w 12191984"/>
              <a:gd name="connsiteY440" fmla="*/ 6717404 h 6857991"/>
              <a:gd name="connsiteX441" fmla="*/ 266027 w 12191984"/>
              <a:gd name="connsiteY441" fmla="*/ 6680273 h 6857991"/>
              <a:gd name="connsiteX442" fmla="*/ 905738 w 12191984"/>
              <a:gd name="connsiteY442" fmla="*/ 6679375 h 6857991"/>
              <a:gd name="connsiteX443" fmla="*/ 886178 w 12191984"/>
              <a:gd name="connsiteY443" fmla="*/ 6687247 h 6857991"/>
              <a:gd name="connsiteX444" fmla="*/ 878465 w 12191984"/>
              <a:gd name="connsiteY444" fmla="*/ 6707894 h 6857991"/>
              <a:gd name="connsiteX445" fmla="*/ 885318 w 12191984"/>
              <a:gd name="connsiteY445" fmla="*/ 6727094 h 6857991"/>
              <a:gd name="connsiteX446" fmla="*/ 903571 w 12191984"/>
              <a:gd name="connsiteY446" fmla="*/ 6734410 h 6857991"/>
              <a:gd name="connsiteX447" fmla="*/ 918321 w 12191984"/>
              <a:gd name="connsiteY447" fmla="*/ 6731290 h 6857991"/>
              <a:gd name="connsiteX448" fmla="*/ 918328 w 12191984"/>
              <a:gd name="connsiteY448" fmla="*/ 6731290 h 6857991"/>
              <a:gd name="connsiteX449" fmla="*/ 918328 w 12191984"/>
              <a:gd name="connsiteY449" fmla="*/ 6725229 h 6857991"/>
              <a:gd name="connsiteX450" fmla="*/ 904396 w 12191984"/>
              <a:gd name="connsiteY450" fmla="*/ 6728794 h 6857991"/>
              <a:gd name="connsiteX451" fmla="*/ 890368 w 12191984"/>
              <a:gd name="connsiteY451" fmla="*/ 6723021 h 6857991"/>
              <a:gd name="connsiteX452" fmla="*/ 885022 w 12191984"/>
              <a:gd name="connsiteY452" fmla="*/ 6707517 h 6857991"/>
              <a:gd name="connsiteX453" fmla="*/ 890739 w 12191984"/>
              <a:gd name="connsiteY453" fmla="*/ 6691142 h 6857991"/>
              <a:gd name="connsiteX454" fmla="*/ 905662 w 12191984"/>
              <a:gd name="connsiteY454" fmla="*/ 6685018 h 6857991"/>
              <a:gd name="connsiteX455" fmla="*/ 918328 w 12191984"/>
              <a:gd name="connsiteY455" fmla="*/ 6688214 h 6857991"/>
              <a:gd name="connsiteX456" fmla="*/ 918328 w 12191984"/>
              <a:gd name="connsiteY456" fmla="*/ 6681569 h 6857991"/>
              <a:gd name="connsiteX457" fmla="*/ 905738 w 12191984"/>
              <a:gd name="connsiteY457" fmla="*/ 6679375 h 6857991"/>
              <a:gd name="connsiteX458" fmla="*/ 216140 w 12191984"/>
              <a:gd name="connsiteY458" fmla="*/ 6679046 h 6857991"/>
              <a:gd name="connsiteX459" fmla="*/ 196373 w 12191984"/>
              <a:gd name="connsiteY459" fmla="*/ 6687199 h 6857991"/>
              <a:gd name="connsiteX460" fmla="*/ 188192 w 12191984"/>
              <a:gd name="connsiteY460" fmla="*/ 6706900 h 6857991"/>
              <a:gd name="connsiteX461" fmla="*/ 196366 w 12191984"/>
              <a:gd name="connsiteY461" fmla="*/ 6726593 h 6857991"/>
              <a:gd name="connsiteX462" fmla="*/ 216133 w 12191984"/>
              <a:gd name="connsiteY462" fmla="*/ 6734746 h 6857991"/>
              <a:gd name="connsiteX463" fmla="*/ 235865 w 12191984"/>
              <a:gd name="connsiteY463" fmla="*/ 6726600 h 6857991"/>
              <a:gd name="connsiteX464" fmla="*/ 244045 w 12191984"/>
              <a:gd name="connsiteY464" fmla="*/ 6706900 h 6857991"/>
              <a:gd name="connsiteX465" fmla="*/ 235865 w 12191984"/>
              <a:gd name="connsiteY465" fmla="*/ 6687199 h 6857991"/>
              <a:gd name="connsiteX466" fmla="*/ 216140 w 12191984"/>
              <a:gd name="connsiteY466" fmla="*/ 6679046 h 6857991"/>
              <a:gd name="connsiteX467" fmla="*/ 1180590 w 12191984"/>
              <a:gd name="connsiteY467" fmla="*/ 6677935 h 6857991"/>
              <a:gd name="connsiteX468" fmla="*/ 1177796 w 12191984"/>
              <a:gd name="connsiteY468" fmla="*/ 6679066 h 6857991"/>
              <a:gd name="connsiteX469" fmla="*/ 1176640 w 12191984"/>
              <a:gd name="connsiteY469" fmla="*/ 6681905 h 6857991"/>
              <a:gd name="connsiteX470" fmla="*/ 1177796 w 12191984"/>
              <a:gd name="connsiteY470" fmla="*/ 6684730 h 6857991"/>
              <a:gd name="connsiteX471" fmla="*/ 1180590 w 12191984"/>
              <a:gd name="connsiteY471" fmla="*/ 6685841 h 6857991"/>
              <a:gd name="connsiteX472" fmla="*/ 1183439 w 12191984"/>
              <a:gd name="connsiteY472" fmla="*/ 6684689 h 6857991"/>
              <a:gd name="connsiteX473" fmla="*/ 1184615 w 12191984"/>
              <a:gd name="connsiteY473" fmla="*/ 6681905 h 6857991"/>
              <a:gd name="connsiteX474" fmla="*/ 1183439 w 12191984"/>
              <a:gd name="connsiteY474" fmla="*/ 6679066 h 6857991"/>
              <a:gd name="connsiteX475" fmla="*/ 1180590 w 12191984"/>
              <a:gd name="connsiteY475" fmla="*/ 6677935 h 6857991"/>
              <a:gd name="connsiteX476" fmla="*/ 808165 w 12191984"/>
              <a:gd name="connsiteY476" fmla="*/ 6677935 h 6857991"/>
              <a:gd name="connsiteX477" fmla="*/ 805370 w 12191984"/>
              <a:gd name="connsiteY477" fmla="*/ 6679066 h 6857991"/>
              <a:gd name="connsiteX478" fmla="*/ 804214 w 12191984"/>
              <a:gd name="connsiteY478" fmla="*/ 6681905 h 6857991"/>
              <a:gd name="connsiteX479" fmla="*/ 805370 w 12191984"/>
              <a:gd name="connsiteY479" fmla="*/ 6684730 h 6857991"/>
              <a:gd name="connsiteX480" fmla="*/ 808165 w 12191984"/>
              <a:gd name="connsiteY480" fmla="*/ 6685841 h 6857991"/>
              <a:gd name="connsiteX481" fmla="*/ 811012 w 12191984"/>
              <a:gd name="connsiteY481" fmla="*/ 6684689 h 6857991"/>
              <a:gd name="connsiteX482" fmla="*/ 812188 w 12191984"/>
              <a:gd name="connsiteY482" fmla="*/ 6681905 h 6857991"/>
              <a:gd name="connsiteX483" fmla="*/ 811012 w 12191984"/>
              <a:gd name="connsiteY483" fmla="*/ 6679066 h 6857991"/>
              <a:gd name="connsiteX484" fmla="*/ 808165 w 12191984"/>
              <a:gd name="connsiteY484" fmla="*/ 6677935 h 6857991"/>
              <a:gd name="connsiteX485" fmla="*/ 585359 w 12191984"/>
              <a:gd name="connsiteY485" fmla="*/ 6677935 h 6857991"/>
              <a:gd name="connsiteX486" fmla="*/ 582565 w 12191984"/>
              <a:gd name="connsiteY486" fmla="*/ 6679066 h 6857991"/>
              <a:gd name="connsiteX487" fmla="*/ 581409 w 12191984"/>
              <a:gd name="connsiteY487" fmla="*/ 6681905 h 6857991"/>
              <a:gd name="connsiteX488" fmla="*/ 582565 w 12191984"/>
              <a:gd name="connsiteY488" fmla="*/ 6684730 h 6857991"/>
              <a:gd name="connsiteX489" fmla="*/ 585359 w 12191984"/>
              <a:gd name="connsiteY489" fmla="*/ 6685841 h 6857991"/>
              <a:gd name="connsiteX490" fmla="*/ 588208 w 12191984"/>
              <a:gd name="connsiteY490" fmla="*/ 6684689 h 6857991"/>
              <a:gd name="connsiteX491" fmla="*/ 589384 w 12191984"/>
              <a:gd name="connsiteY491" fmla="*/ 6681905 h 6857991"/>
              <a:gd name="connsiteX492" fmla="*/ 588208 w 12191984"/>
              <a:gd name="connsiteY492" fmla="*/ 6679066 h 6857991"/>
              <a:gd name="connsiteX493" fmla="*/ 585359 w 12191984"/>
              <a:gd name="connsiteY493" fmla="*/ 6677935 h 6857991"/>
              <a:gd name="connsiteX494" fmla="*/ 492169 w 12191984"/>
              <a:gd name="connsiteY494" fmla="*/ 6677935 h 6857991"/>
              <a:gd name="connsiteX495" fmla="*/ 489376 w 12191984"/>
              <a:gd name="connsiteY495" fmla="*/ 6679066 h 6857991"/>
              <a:gd name="connsiteX496" fmla="*/ 488220 w 12191984"/>
              <a:gd name="connsiteY496" fmla="*/ 6681905 h 6857991"/>
              <a:gd name="connsiteX497" fmla="*/ 489376 w 12191984"/>
              <a:gd name="connsiteY497" fmla="*/ 6684730 h 6857991"/>
              <a:gd name="connsiteX498" fmla="*/ 492169 w 12191984"/>
              <a:gd name="connsiteY498" fmla="*/ 6685841 h 6857991"/>
              <a:gd name="connsiteX499" fmla="*/ 495018 w 12191984"/>
              <a:gd name="connsiteY499" fmla="*/ 6684689 h 6857991"/>
              <a:gd name="connsiteX500" fmla="*/ 496194 w 12191984"/>
              <a:gd name="connsiteY500" fmla="*/ 6681905 h 6857991"/>
              <a:gd name="connsiteX501" fmla="*/ 495018 w 12191984"/>
              <a:gd name="connsiteY501" fmla="*/ 6679066 h 6857991"/>
              <a:gd name="connsiteX502" fmla="*/ 492169 w 12191984"/>
              <a:gd name="connsiteY502" fmla="*/ 6677935 h 6857991"/>
              <a:gd name="connsiteX503" fmla="*/ 328732 w 12191984"/>
              <a:gd name="connsiteY503" fmla="*/ 6677935 h 6857991"/>
              <a:gd name="connsiteX504" fmla="*/ 325939 w 12191984"/>
              <a:gd name="connsiteY504" fmla="*/ 6679066 h 6857991"/>
              <a:gd name="connsiteX505" fmla="*/ 324783 w 12191984"/>
              <a:gd name="connsiteY505" fmla="*/ 6681905 h 6857991"/>
              <a:gd name="connsiteX506" fmla="*/ 325939 w 12191984"/>
              <a:gd name="connsiteY506" fmla="*/ 6684730 h 6857991"/>
              <a:gd name="connsiteX507" fmla="*/ 328732 w 12191984"/>
              <a:gd name="connsiteY507" fmla="*/ 6685841 h 6857991"/>
              <a:gd name="connsiteX508" fmla="*/ 331581 w 12191984"/>
              <a:gd name="connsiteY508" fmla="*/ 6684689 h 6857991"/>
              <a:gd name="connsiteX509" fmla="*/ 332757 w 12191984"/>
              <a:gd name="connsiteY509" fmla="*/ 6681905 h 6857991"/>
              <a:gd name="connsiteX510" fmla="*/ 331581 w 12191984"/>
              <a:gd name="connsiteY510" fmla="*/ 6679066 h 6857991"/>
              <a:gd name="connsiteX511" fmla="*/ 328732 w 12191984"/>
              <a:gd name="connsiteY511" fmla="*/ 6677935 h 6857991"/>
              <a:gd name="connsiteX512" fmla="*/ 659876 w 12191984"/>
              <a:gd name="connsiteY512" fmla="*/ 6677229 h 6857991"/>
              <a:gd name="connsiteX513" fmla="*/ 659876 w 12191984"/>
              <a:gd name="connsiteY513" fmla="*/ 6733519 h 6857991"/>
              <a:gd name="connsiteX514" fmla="*/ 665985 w 12191984"/>
              <a:gd name="connsiteY514" fmla="*/ 6733519 h 6857991"/>
              <a:gd name="connsiteX515" fmla="*/ 665985 w 12191984"/>
              <a:gd name="connsiteY515" fmla="*/ 6677229 h 6857991"/>
              <a:gd name="connsiteX516" fmla="*/ 539429 w 12191984"/>
              <a:gd name="connsiteY516" fmla="*/ 6677229 h 6857991"/>
              <a:gd name="connsiteX517" fmla="*/ 539429 w 12191984"/>
              <a:gd name="connsiteY517" fmla="*/ 6733519 h 6857991"/>
              <a:gd name="connsiteX518" fmla="*/ 545538 w 12191984"/>
              <a:gd name="connsiteY518" fmla="*/ 6733519 h 6857991"/>
              <a:gd name="connsiteX519" fmla="*/ 545538 w 12191984"/>
              <a:gd name="connsiteY519" fmla="*/ 6711981 h 6857991"/>
              <a:gd name="connsiteX520" fmla="*/ 548592 w 12191984"/>
              <a:gd name="connsiteY520" fmla="*/ 6703163 h 6857991"/>
              <a:gd name="connsiteX521" fmla="*/ 556120 w 12191984"/>
              <a:gd name="connsiteY521" fmla="*/ 6699727 h 6857991"/>
              <a:gd name="connsiteX522" fmla="*/ 564987 w 12191984"/>
              <a:gd name="connsiteY522" fmla="*/ 6711611 h 6857991"/>
              <a:gd name="connsiteX523" fmla="*/ 564987 w 12191984"/>
              <a:gd name="connsiteY523" fmla="*/ 6733519 h 6857991"/>
              <a:gd name="connsiteX524" fmla="*/ 571098 w 12191984"/>
              <a:gd name="connsiteY524" fmla="*/ 6733519 h 6857991"/>
              <a:gd name="connsiteX525" fmla="*/ 571104 w 12191984"/>
              <a:gd name="connsiteY525" fmla="*/ 6733519 h 6857991"/>
              <a:gd name="connsiteX526" fmla="*/ 571104 w 12191984"/>
              <a:gd name="connsiteY526" fmla="*/ 6710088 h 6857991"/>
              <a:gd name="connsiteX527" fmla="*/ 558212 w 12191984"/>
              <a:gd name="connsiteY527" fmla="*/ 6694605 h 6857991"/>
              <a:gd name="connsiteX528" fmla="*/ 545689 w 12191984"/>
              <a:gd name="connsiteY528" fmla="*/ 6701812 h 6857991"/>
              <a:gd name="connsiteX529" fmla="*/ 545538 w 12191984"/>
              <a:gd name="connsiteY529" fmla="*/ 6701812 h 6857991"/>
              <a:gd name="connsiteX530" fmla="*/ 545538 w 12191984"/>
              <a:gd name="connsiteY530" fmla="*/ 6677229 h 6857991"/>
              <a:gd name="connsiteX531" fmla="*/ 444715 w 12191984"/>
              <a:gd name="connsiteY531" fmla="*/ 6677229 h 6857991"/>
              <a:gd name="connsiteX532" fmla="*/ 444715 w 12191984"/>
              <a:gd name="connsiteY532" fmla="*/ 6733519 h 6857991"/>
              <a:gd name="connsiteX533" fmla="*/ 450826 w 12191984"/>
              <a:gd name="connsiteY533" fmla="*/ 6733519 h 6857991"/>
              <a:gd name="connsiteX534" fmla="*/ 450826 w 12191984"/>
              <a:gd name="connsiteY534" fmla="*/ 6728027 h 6857991"/>
              <a:gd name="connsiteX535" fmla="*/ 450977 w 12191984"/>
              <a:gd name="connsiteY535" fmla="*/ 6728027 h 6857991"/>
              <a:gd name="connsiteX536" fmla="*/ 462412 w 12191984"/>
              <a:gd name="connsiteY536" fmla="*/ 6734410 h 6857991"/>
              <a:gd name="connsiteX537" fmla="*/ 475153 w 12191984"/>
              <a:gd name="connsiteY537" fmla="*/ 6728671 h 6857991"/>
              <a:gd name="connsiteX538" fmla="*/ 479811 w 12191984"/>
              <a:gd name="connsiteY538" fmla="*/ 6713393 h 6857991"/>
              <a:gd name="connsiteX539" fmla="*/ 475656 w 12191984"/>
              <a:gd name="connsiteY539" fmla="*/ 6699713 h 6857991"/>
              <a:gd name="connsiteX540" fmla="*/ 464166 w 12191984"/>
              <a:gd name="connsiteY540" fmla="*/ 6694605 h 6857991"/>
              <a:gd name="connsiteX541" fmla="*/ 450977 w 12191984"/>
              <a:gd name="connsiteY541" fmla="*/ 6702182 h 6857991"/>
              <a:gd name="connsiteX542" fmla="*/ 450826 w 12191984"/>
              <a:gd name="connsiteY542" fmla="*/ 6702182 h 6857991"/>
              <a:gd name="connsiteX543" fmla="*/ 450826 w 12191984"/>
              <a:gd name="connsiteY543" fmla="*/ 6677229 h 6857991"/>
              <a:gd name="connsiteX544" fmla="*/ 5869921 w 12191984"/>
              <a:gd name="connsiteY544" fmla="*/ 5098107 h 6857991"/>
              <a:gd name="connsiteX545" fmla="*/ 5920961 w 12191984"/>
              <a:gd name="connsiteY545" fmla="*/ 5098107 h 6857991"/>
              <a:gd name="connsiteX546" fmla="*/ 5920204 w 12191984"/>
              <a:gd name="connsiteY546" fmla="*/ 5102776 h 6857991"/>
              <a:gd name="connsiteX547" fmla="*/ 5911688 w 12191984"/>
              <a:gd name="connsiteY547" fmla="*/ 5108453 h 6857991"/>
              <a:gd name="connsiteX548" fmla="*/ 5875851 w 12191984"/>
              <a:gd name="connsiteY548" fmla="*/ 5108453 h 6857991"/>
              <a:gd name="connsiteX549" fmla="*/ 5869921 w 12191984"/>
              <a:gd name="connsiteY549" fmla="*/ 5103785 h 6857991"/>
              <a:gd name="connsiteX550" fmla="*/ 5482738 w 12191984"/>
              <a:gd name="connsiteY550" fmla="*/ 5091577 h 6857991"/>
              <a:gd name="connsiteX551" fmla="*/ 5482738 w 12191984"/>
              <a:gd name="connsiteY551" fmla="*/ 5106972 h 6857991"/>
              <a:gd name="connsiteX552" fmla="*/ 5626078 w 12191984"/>
              <a:gd name="connsiteY552" fmla="*/ 5106972 h 6857991"/>
              <a:gd name="connsiteX553" fmla="*/ 5626078 w 12191984"/>
              <a:gd name="connsiteY553" fmla="*/ 5091577 h 6857991"/>
              <a:gd name="connsiteX554" fmla="*/ 5816988 w 12191984"/>
              <a:gd name="connsiteY554" fmla="*/ 5076782 h 6857991"/>
              <a:gd name="connsiteX555" fmla="*/ 5855537 w 12191984"/>
              <a:gd name="connsiteY555" fmla="*/ 5076782 h 6857991"/>
              <a:gd name="connsiteX556" fmla="*/ 5855537 w 12191984"/>
              <a:gd name="connsiteY556" fmla="*/ 5086940 h 6857991"/>
              <a:gd name="connsiteX557" fmla="*/ 5816988 w 12191984"/>
              <a:gd name="connsiteY557" fmla="*/ 5086940 h 6857991"/>
              <a:gd name="connsiteX558" fmla="*/ 5869857 w 12191984"/>
              <a:gd name="connsiteY558" fmla="*/ 5076719 h 6857991"/>
              <a:gd name="connsiteX559" fmla="*/ 5909037 w 12191984"/>
              <a:gd name="connsiteY559" fmla="*/ 5076719 h 6857991"/>
              <a:gd name="connsiteX560" fmla="*/ 5909037 w 12191984"/>
              <a:gd name="connsiteY560" fmla="*/ 5086877 h 6857991"/>
              <a:gd name="connsiteX561" fmla="*/ 5869857 w 12191984"/>
              <a:gd name="connsiteY561" fmla="*/ 5086877 h 6857991"/>
              <a:gd name="connsiteX562" fmla="*/ 5690745 w 12191984"/>
              <a:gd name="connsiteY562" fmla="*/ 5076120 h 6857991"/>
              <a:gd name="connsiteX563" fmla="*/ 5737180 w 12191984"/>
              <a:gd name="connsiteY563" fmla="*/ 5076120 h 6857991"/>
              <a:gd name="connsiteX564" fmla="*/ 5712889 w 12191984"/>
              <a:gd name="connsiteY564" fmla="*/ 5089433 h 6857991"/>
              <a:gd name="connsiteX565" fmla="*/ 5690745 w 12191984"/>
              <a:gd name="connsiteY565" fmla="*/ 5076120 h 6857991"/>
              <a:gd name="connsiteX566" fmla="*/ 5869857 w 12191984"/>
              <a:gd name="connsiteY566" fmla="*/ 5058044 h 6857991"/>
              <a:gd name="connsiteX567" fmla="*/ 5909037 w 12191984"/>
              <a:gd name="connsiteY567" fmla="*/ 5058044 h 6857991"/>
              <a:gd name="connsiteX568" fmla="*/ 5909037 w 12191984"/>
              <a:gd name="connsiteY568" fmla="*/ 5066625 h 6857991"/>
              <a:gd name="connsiteX569" fmla="*/ 5869857 w 12191984"/>
              <a:gd name="connsiteY569" fmla="*/ 5066625 h 6857991"/>
              <a:gd name="connsiteX570" fmla="*/ 5816988 w 12191984"/>
              <a:gd name="connsiteY570" fmla="*/ 5058044 h 6857991"/>
              <a:gd name="connsiteX571" fmla="*/ 5855537 w 12191984"/>
              <a:gd name="connsiteY571" fmla="*/ 5058044 h 6857991"/>
              <a:gd name="connsiteX572" fmla="*/ 5855537 w 12191984"/>
              <a:gd name="connsiteY572" fmla="*/ 5066688 h 6857991"/>
              <a:gd name="connsiteX573" fmla="*/ 5816988 w 12191984"/>
              <a:gd name="connsiteY573" fmla="*/ 5066625 h 6857991"/>
              <a:gd name="connsiteX574" fmla="*/ 5699703 w 12191984"/>
              <a:gd name="connsiteY574" fmla="*/ 5050001 h 6857991"/>
              <a:gd name="connsiteX575" fmla="*/ 5640273 w 12191984"/>
              <a:gd name="connsiteY575" fmla="*/ 5079465 h 6857991"/>
              <a:gd name="connsiteX576" fmla="*/ 5647086 w 12191984"/>
              <a:gd name="connsiteY576" fmla="*/ 5091830 h 6857991"/>
              <a:gd name="connsiteX577" fmla="*/ 5677307 w 12191984"/>
              <a:gd name="connsiteY577" fmla="*/ 5082240 h 6857991"/>
              <a:gd name="connsiteX578" fmla="*/ 5693332 w 12191984"/>
              <a:gd name="connsiteY578" fmla="*/ 5094796 h 6857991"/>
              <a:gd name="connsiteX579" fmla="*/ 5639704 w 12191984"/>
              <a:gd name="connsiteY579" fmla="*/ 5100284 h 6857991"/>
              <a:gd name="connsiteX580" fmla="*/ 5646771 w 12191984"/>
              <a:gd name="connsiteY580" fmla="*/ 5114353 h 6857991"/>
              <a:gd name="connsiteX581" fmla="*/ 5711690 w 12191984"/>
              <a:gd name="connsiteY581" fmla="*/ 5103124 h 6857991"/>
              <a:gd name="connsiteX582" fmla="*/ 5730240 w 12191984"/>
              <a:gd name="connsiteY582" fmla="*/ 5107982 h 6857991"/>
              <a:gd name="connsiteX583" fmla="*/ 5776421 w 12191984"/>
              <a:gd name="connsiteY583" fmla="*/ 5113597 h 6857991"/>
              <a:gd name="connsiteX584" fmla="*/ 5782730 w 12191984"/>
              <a:gd name="connsiteY584" fmla="*/ 5098391 h 6857991"/>
              <a:gd name="connsiteX585" fmla="*/ 5733456 w 12191984"/>
              <a:gd name="connsiteY585" fmla="*/ 5094417 h 6857991"/>
              <a:gd name="connsiteX586" fmla="*/ 5759324 w 12191984"/>
              <a:gd name="connsiteY586" fmla="*/ 5074985 h 6857991"/>
              <a:gd name="connsiteX587" fmla="*/ 5759324 w 12191984"/>
              <a:gd name="connsiteY587" fmla="*/ 5064701 h 6857991"/>
              <a:gd name="connsiteX588" fmla="*/ 5702795 w 12191984"/>
              <a:gd name="connsiteY588" fmla="*/ 5064827 h 6857991"/>
              <a:gd name="connsiteX589" fmla="*/ 5714719 w 12191984"/>
              <a:gd name="connsiteY589" fmla="*/ 5052651 h 6857991"/>
              <a:gd name="connsiteX590" fmla="*/ 5803361 w 12191984"/>
              <a:gd name="connsiteY590" fmla="*/ 5047256 h 6857991"/>
              <a:gd name="connsiteX591" fmla="*/ 5803361 w 12191984"/>
              <a:gd name="connsiteY591" fmla="*/ 5107002 h 6857991"/>
              <a:gd name="connsiteX592" fmla="*/ 5817052 w 12191984"/>
              <a:gd name="connsiteY592" fmla="*/ 5107002 h 6857991"/>
              <a:gd name="connsiteX593" fmla="*/ 5817052 w 12191984"/>
              <a:gd name="connsiteY593" fmla="*/ 5098044 h 6857991"/>
              <a:gd name="connsiteX594" fmla="*/ 5855599 w 12191984"/>
              <a:gd name="connsiteY594" fmla="*/ 5098044 h 6857991"/>
              <a:gd name="connsiteX595" fmla="*/ 5855599 w 12191984"/>
              <a:gd name="connsiteY595" fmla="*/ 5109022 h 6857991"/>
              <a:gd name="connsiteX596" fmla="*/ 5871562 w 12191984"/>
              <a:gd name="connsiteY596" fmla="*/ 5120567 h 6857991"/>
              <a:gd name="connsiteX597" fmla="*/ 5913769 w 12191984"/>
              <a:gd name="connsiteY597" fmla="*/ 5120567 h 6857991"/>
              <a:gd name="connsiteX598" fmla="*/ 5935030 w 12191984"/>
              <a:gd name="connsiteY598" fmla="*/ 5105994 h 6857991"/>
              <a:gd name="connsiteX599" fmla="*/ 5936166 w 12191984"/>
              <a:gd name="connsiteY599" fmla="*/ 5094700 h 6857991"/>
              <a:gd name="connsiteX600" fmla="*/ 5922728 w 12191984"/>
              <a:gd name="connsiteY600" fmla="*/ 5089653 h 6857991"/>
              <a:gd name="connsiteX601" fmla="*/ 5922728 w 12191984"/>
              <a:gd name="connsiteY601" fmla="*/ 5047256 h 6857991"/>
              <a:gd name="connsiteX602" fmla="*/ 5922665 w 12191984"/>
              <a:gd name="connsiteY602" fmla="*/ 5047256 h 6857991"/>
              <a:gd name="connsiteX603" fmla="*/ 6417295 w 12191984"/>
              <a:gd name="connsiteY603" fmla="*/ 5039654 h 6857991"/>
              <a:gd name="connsiteX604" fmla="*/ 6417295 w 12191984"/>
              <a:gd name="connsiteY604" fmla="*/ 5054039 h 6857991"/>
              <a:gd name="connsiteX605" fmla="*/ 6461206 w 12191984"/>
              <a:gd name="connsiteY605" fmla="*/ 5054039 h 6857991"/>
              <a:gd name="connsiteX606" fmla="*/ 6441585 w 12191984"/>
              <a:gd name="connsiteY606" fmla="*/ 5091136 h 6857991"/>
              <a:gd name="connsiteX607" fmla="*/ 6420765 w 12191984"/>
              <a:gd name="connsiteY607" fmla="*/ 5092020 h 6857991"/>
              <a:gd name="connsiteX608" fmla="*/ 6423604 w 12191984"/>
              <a:gd name="connsiteY608" fmla="*/ 5107351 h 6857991"/>
              <a:gd name="connsiteX609" fmla="*/ 6527641 w 12191984"/>
              <a:gd name="connsiteY609" fmla="*/ 5097635 h 6857991"/>
              <a:gd name="connsiteX610" fmla="*/ 6539377 w 12191984"/>
              <a:gd name="connsiteY610" fmla="*/ 5110631 h 6857991"/>
              <a:gd name="connsiteX611" fmla="*/ 6551553 w 12191984"/>
              <a:gd name="connsiteY611" fmla="*/ 5100915 h 6857991"/>
              <a:gd name="connsiteX612" fmla="*/ 6510481 w 12191984"/>
              <a:gd name="connsiteY612" fmla="*/ 5059843 h 6857991"/>
              <a:gd name="connsiteX613" fmla="*/ 6498745 w 12191984"/>
              <a:gd name="connsiteY613" fmla="*/ 5068108 h 6857991"/>
              <a:gd name="connsiteX614" fmla="*/ 6516475 w 12191984"/>
              <a:gd name="connsiteY614" fmla="*/ 5085584 h 6857991"/>
              <a:gd name="connsiteX615" fmla="*/ 6459629 w 12191984"/>
              <a:gd name="connsiteY615" fmla="*/ 5090631 h 6857991"/>
              <a:gd name="connsiteX616" fmla="*/ 6478809 w 12191984"/>
              <a:gd name="connsiteY616" fmla="*/ 5054039 h 6857991"/>
              <a:gd name="connsiteX617" fmla="*/ 6550859 w 12191984"/>
              <a:gd name="connsiteY617" fmla="*/ 5054039 h 6857991"/>
              <a:gd name="connsiteX618" fmla="*/ 6550859 w 12191984"/>
              <a:gd name="connsiteY618" fmla="*/ 5039654 h 6857991"/>
              <a:gd name="connsiteX619" fmla="*/ 5497184 w 12191984"/>
              <a:gd name="connsiteY619" fmla="*/ 5034733 h 6857991"/>
              <a:gd name="connsiteX620" fmla="*/ 5497184 w 12191984"/>
              <a:gd name="connsiteY620" fmla="*/ 5049685 h 6857991"/>
              <a:gd name="connsiteX621" fmla="*/ 5611503 w 12191984"/>
              <a:gd name="connsiteY621" fmla="*/ 5049685 h 6857991"/>
              <a:gd name="connsiteX622" fmla="*/ 5611503 w 12191984"/>
              <a:gd name="connsiteY622" fmla="*/ 5034733 h 6857991"/>
              <a:gd name="connsiteX623" fmla="*/ 6059508 w 12191984"/>
              <a:gd name="connsiteY623" fmla="*/ 5034292 h 6857991"/>
              <a:gd name="connsiteX624" fmla="*/ 6063862 w 12191984"/>
              <a:gd name="connsiteY624" fmla="*/ 5044575 h 6857991"/>
              <a:gd name="connsiteX625" fmla="*/ 6049035 w 12191984"/>
              <a:gd name="connsiteY625" fmla="*/ 5044575 h 6857991"/>
              <a:gd name="connsiteX626" fmla="*/ 6047520 w 12191984"/>
              <a:gd name="connsiteY626" fmla="*/ 5034670 h 6857991"/>
              <a:gd name="connsiteX627" fmla="*/ 6265435 w 12191984"/>
              <a:gd name="connsiteY627" fmla="*/ 5030001 h 6857991"/>
              <a:gd name="connsiteX628" fmla="*/ 6265435 w 12191984"/>
              <a:gd name="connsiteY628" fmla="*/ 5045080 h 6857991"/>
              <a:gd name="connsiteX629" fmla="*/ 6293321 w 12191984"/>
              <a:gd name="connsiteY629" fmla="*/ 5045080 h 6857991"/>
              <a:gd name="connsiteX630" fmla="*/ 6293321 w 12191984"/>
              <a:gd name="connsiteY630" fmla="*/ 5087287 h 6857991"/>
              <a:gd name="connsiteX631" fmla="*/ 6259631 w 12191984"/>
              <a:gd name="connsiteY631" fmla="*/ 5091641 h 6857991"/>
              <a:gd name="connsiteX632" fmla="*/ 6261397 w 12191984"/>
              <a:gd name="connsiteY632" fmla="*/ 5107918 h 6857991"/>
              <a:gd name="connsiteX633" fmla="*/ 6339756 w 12191984"/>
              <a:gd name="connsiteY633" fmla="*/ 5092335 h 6857991"/>
              <a:gd name="connsiteX634" fmla="*/ 6339756 w 12191984"/>
              <a:gd name="connsiteY634" fmla="*/ 5076940 h 6857991"/>
              <a:gd name="connsiteX635" fmla="*/ 6308527 w 12191984"/>
              <a:gd name="connsiteY635" fmla="*/ 5084385 h 6857991"/>
              <a:gd name="connsiteX636" fmla="*/ 6308527 w 12191984"/>
              <a:gd name="connsiteY636" fmla="*/ 5045080 h 6857991"/>
              <a:gd name="connsiteX637" fmla="*/ 6335151 w 12191984"/>
              <a:gd name="connsiteY637" fmla="*/ 5045080 h 6857991"/>
              <a:gd name="connsiteX638" fmla="*/ 6335151 w 12191984"/>
              <a:gd name="connsiteY638" fmla="*/ 5030001 h 6857991"/>
              <a:gd name="connsiteX639" fmla="*/ 5877177 w 12191984"/>
              <a:gd name="connsiteY639" fmla="*/ 5025901 h 6857991"/>
              <a:gd name="connsiteX640" fmla="*/ 5877177 w 12191984"/>
              <a:gd name="connsiteY640" fmla="*/ 5032967 h 6857991"/>
              <a:gd name="connsiteX641" fmla="*/ 5912508 w 12191984"/>
              <a:gd name="connsiteY641" fmla="*/ 5032967 h 6857991"/>
              <a:gd name="connsiteX642" fmla="*/ 5912508 w 12191984"/>
              <a:gd name="connsiteY642" fmla="*/ 5025901 h 6857991"/>
              <a:gd name="connsiteX643" fmla="*/ 5813960 w 12191984"/>
              <a:gd name="connsiteY643" fmla="*/ 5025901 h 6857991"/>
              <a:gd name="connsiteX644" fmla="*/ 5813960 w 12191984"/>
              <a:gd name="connsiteY644" fmla="*/ 5032967 h 6857991"/>
              <a:gd name="connsiteX645" fmla="*/ 5849292 w 12191984"/>
              <a:gd name="connsiteY645" fmla="*/ 5032967 h 6857991"/>
              <a:gd name="connsiteX646" fmla="*/ 5849292 w 12191984"/>
              <a:gd name="connsiteY646" fmla="*/ 5025901 h 6857991"/>
              <a:gd name="connsiteX647" fmla="*/ 5877177 w 12191984"/>
              <a:gd name="connsiteY647" fmla="*/ 5011516 h 6857991"/>
              <a:gd name="connsiteX648" fmla="*/ 5877177 w 12191984"/>
              <a:gd name="connsiteY648" fmla="*/ 5018582 h 6857991"/>
              <a:gd name="connsiteX649" fmla="*/ 5912508 w 12191984"/>
              <a:gd name="connsiteY649" fmla="*/ 5018582 h 6857991"/>
              <a:gd name="connsiteX650" fmla="*/ 5912508 w 12191984"/>
              <a:gd name="connsiteY650" fmla="*/ 5011516 h 6857991"/>
              <a:gd name="connsiteX651" fmla="*/ 5813960 w 12191984"/>
              <a:gd name="connsiteY651" fmla="*/ 5011516 h 6857991"/>
              <a:gd name="connsiteX652" fmla="*/ 5813960 w 12191984"/>
              <a:gd name="connsiteY652" fmla="*/ 5018582 h 6857991"/>
              <a:gd name="connsiteX653" fmla="*/ 5849292 w 12191984"/>
              <a:gd name="connsiteY653" fmla="*/ 5018582 h 6857991"/>
              <a:gd name="connsiteX654" fmla="*/ 5849292 w 12191984"/>
              <a:gd name="connsiteY654" fmla="*/ 5011516 h 6857991"/>
              <a:gd name="connsiteX655" fmla="*/ 6176289 w 12191984"/>
              <a:gd name="connsiteY655" fmla="*/ 5006153 h 6857991"/>
              <a:gd name="connsiteX656" fmla="*/ 6196035 w 12191984"/>
              <a:gd name="connsiteY656" fmla="*/ 5006153 h 6857991"/>
              <a:gd name="connsiteX657" fmla="*/ 6196035 w 12191984"/>
              <a:gd name="connsiteY657" fmla="*/ 5026469 h 6857991"/>
              <a:gd name="connsiteX658" fmla="*/ 6158181 w 12191984"/>
              <a:gd name="connsiteY658" fmla="*/ 5026469 h 6857991"/>
              <a:gd name="connsiteX659" fmla="*/ 6158181 w 12191984"/>
              <a:gd name="connsiteY659" fmla="*/ 5038393 h 6857991"/>
              <a:gd name="connsiteX660" fmla="*/ 6142661 w 12191984"/>
              <a:gd name="connsiteY660" fmla="*/ 5013031 h 6857991"/>
              <a:gd name="connsiteX661" fmla="*/ 6155910 w 12191984"/>
              <a:gd name="connsiteY661" fmla="*/ 5013031 h 6857991"/>
              <a:gd name="connsiteX662" fmla="*/ 6155910 w 12191984"/>
              <a:gd name="connsiteY662" fmla="*/ 5012526 h 6857991"/>
              <a:gd name="connsiteX663" fmla="*/ 6167519 w 12191984"/>
              <a:gd name="connsiteY663" fmla="*/ 5022115 h 6857991"/>
              <a:gd name="connsiteX664" fmla="*/ 6176289 w 12191984"/>
              <a:gd name="connsiteY664" fmla="*/ 5006153 h 6857991"/>
              <a:gd name="connsiteX665" fmla="*/ 5989793 w 12191984"/>
              <a:gd name="connsiteY665" fmla="*/ 5003062 h 6857991"/>
              <a:gd name="connsiteX666" fmla="*/ 6001211 w 12191984"/>
              <a:gd name="connsiteY666" fmla="*/ 5016121 h 6857991"/>
              <a:gd name="connsiteX667" fmla="*/ 5993831 w 12191984"/>
              <a:gd name="connsiteY667" fmla="*/ 5026342 h 6857991"/>
              <a:gd name="connsiteX668" fmla="*/ 5990299 w 12191984"/>
              <a:gd name="connsiteY668" fmla="*/ 5026342 h 6857991"/>
              <a:gd name="connsiteX669" fmla="*/ 5990299 w 12191984"/>
              <a:gd name="connsiteY669" fmla="*/ 5031895 h 6857991"/>
              <a:gd name="connsiteX670" fmla="*/ 5977932 w 12191984"/>
              <a:gd name="connsiteY670" fmla="*/ 5012904 h 6857991"/>
              <a:gd name="connsiteX671" fmla="*/ 5989793 w 12191984"/>
              <a:gd name="connsiteY671" fmla="*/ 5012904 h 6857991"/>
              <a:gd name="connsiteX672" fmla="*/ 5703048 w 12191984"/>
              <a:gd name="connsiteY672" fmla="*/ 4996690 h 6857991"/>
              <a:gd name="connsiteX673" fmla="*/ 5703048 w 12191984"/>
              <a:gd name="connsiteY673" fmla="*/ 5004829 h 6857991"/>
              <a:gd name="connsiteX674" fmla="*/ 5650810 w 12191984"/>
              <a:gd name="connsiteY674" fmla="*/ 5004829 h 6857991"/>
              <a:gd name="connsiteX675" fmla="*/ 5650810 w 12191984"/>
              <a:gd name="connsiteY675" fmla="*/ 5016500 h 6857991"/>
              <a:gd name="connsiteX676" fmla="*/ 5703048 w 12191984"/>
              <a:gd name="connsiteY676" fmla="*/ 5016500 h 6857991"/>
              <a:gd name="connsiteX677" fmla="*/ 5703048 w 12191984"/>
              <a:gd name="connsiteY677" fmla="*/ 5024703 h 6857991"/>
              <a:gd name="connsiteX678" fmla="*/ 5639200 w 12191984"/>
              <a:gd name="connsiteY678" fmla="*/ 5024703 h 6857991"/>
              <a:gd name="connsiteX679" fmla="*/ 5639200 w 12191984"/>
              <a:gd name="connsiteY679" fmla="*/ 5036185 h 6857991"/>
              <a:gd name="connsiteX680" fmla="*/ 5681850 w 12191984"/>
              <a:gd name="connsiteY680" fmla="*/ 5036185 h 6857991"/>
              <a:gd name="connsiteX681" fmla="*/ 5637623 w 12191984"/>
              <a:gd name="connsiteY681" fmla="*/ 5055427 h 6857991"/>
              <a:gd name="connsiteX682" fmla="*/ 5644374 w 12191984"/>
              <a:gd name="connsiteY682" fmla="*/ 5068487 h 6857991"/>
              <a:gd name="connsiteX683" fmla="*/ 5700335 w 12191984"/>
              <a:gd name="connsiteY683" fmla="*/ 5036185 h 6857991"/>
              <a:gd name="connsiteX684" fmla="*/ 5721092 w 12191984"/>
              <a:gd name="connsiteY684" fmla="*/ 5036185 h 6857991"/>
              <a:gd name="connsiteX685" fmla="*/ 5721155 w 12191984"/>
              <a:gd name="connsiteY685" fmla="*/ 5049245 h 6857991"/>
              <a:gd name="connsiteX686" fmla="*/ 5732133 w 12191984"/>
              <a:gd name="connsiteY686" fmla="*/ 5058140 h 6857991"/>
              <a:gd name="connsiteX687" fmla="*/ 5765635 w 12191984"/>
              <a:gd name="connsiteY687" fmla="*/ 5058140 h 6857991"/>
              <a:gd name="connsiteX688" fmla="*/ 5779639 w 12191984"/>
              <a:gd name="connsiteY688" fmla="*/ 5047352 h 6857991"/>
              <a:gd name="connsiteX689" fmla="*/ 5780208 w 12191984"/>
              <a:gd name="connsiteY689" fmla="*/ 5043377 h 6857991"/>
              <a:gd name="connsiteX690" fmla="*/ 5765129 w 12191984"/>
              <a:gd name="connsiteY690" fmla="*/ 5038835 h 6857991"/>
              <a:gd name="connsiteX691" fmla="*/ 5764372 w 12191984"/>
              <a:gd name="connsiteY691" fmla="*/ 5043882 h 6857991"/>
              <a:gd name="connsiteX692" fmla="*/ 5759262 w 12191984"/>
              <a:gd name="connsiteY692" fmla="*/ 5047226 h 6857991"/>
              <a:gd name="connsiteX693" fmla="*/ 5740144 w 12191984"/>
              <a:gd name="connsiteY693" fmla="*/ 5047226 h 6857991"/>
              <a:gd name="connsiteX694" fmla="*/ 5735350 w 12191984"/>
              <a:gd name="connsiteY694" fmla="*/ 5043629 h 6857991"/>
              <a:gd name="connsiteX695" fmla="*/ 5735350 w 12191984"/>
              <a:gd name="connsiteY695" fmla="*/ 5036122 h 6857991"/>
              <a:gd name="connsiteX696" fmla="*/ 5781533 w 12191984"/>
              <a:gd name="connsiteY696" fmla="*/ 5036122 h 6857991"/>
              <a:gd name="connsiteX697" fmla="*/ 5781533 w 12191984"/>
              <a:gd name="connsiteY697" fmla="*/ 5024639 h 6857991"/>
              <a:gd name="connsiteX698" fmla="*/ 5717558 w 12191984"/>
              <a:gd name="connsiteY698" fmla="*/ 5024639 h 6857991"/>
              <a:gd name="connsiteX699" fmla="*/ 5717558 w 12191984"/>
              <a:gd name="connsiteY699" fmla="*/ 5016438 h 6857991"/>
              <a:gd name="connsiteX700" fmla="*/ 5770807 w 12191984"/>
              <a:gd name="connsiteY700" fmla="*/ 5016438 h 6857991"/>
              <a:gd name="connsiteX701" fmla="*/ 5770807 w 12191984"/>
              <a:gd name="connsiteY701" fmla="*/ 5005145 h 6857991"/>
              <a:gd name="connsiteX702" fmla="*/ 5717558 w 12191984"/>
              <a:gd name="connsiteY702" fmla="*/ 5005145 h 6857991"/>
              <a:gd name="connsiteX703" fmla="*/ 5717558 w 12191984"/>
              <a:gd name="connsiteY703" fmla="*/ 4996690 h 6857991"/>
              <a:gd name="connsiteX704" fmla="*/ 6044934 w 12191984"/>
              <a:gd name="connsiteY704" fmla="*/ 4993914 h 6857991"/>
              <a:gd name="connsiteX705" fmla="*/ 6060769 w 12191984"/>
              <a:gd name="connsiteY705" fmla="*/ 5012588 h 6857991"/>
              <a:gd name="connsiteX706" fmla="*/ 6051180 w 12191984"/>
              <a:gd name="connsiteY706" fmla="*/ 5023755 h 6857991"/>
              <a:gd name="connsiteX707" fmla="*/ 6046384 w 12191984"/>
              <a:gd name="connsiteY707" fmla="*/ 5023755 h 6857991"/>
              <a:gd name="connsiteX708" fmla="*/ 6046384 w 12191984"/>
              <a:gd name="connsiteY708" fmla="*/ 5023692 h 6857991"/>
              <a:gd name="connsiteX709" fmla="*/ 6044934 w 12191984"/>
              <a:gd name="connsiteY709" fmla="*/ 4993914 h 6857991"/>
              <a:gd name="connsiteX710" fmla="*/ 6484487 w 12191984"/>
              <a:gd name="connsiteY710" fmla="*/ 4982810 h 6857991"/>
              <a:gd name="connsiteX711" fmla="*/ 6521080 w 12191984"/>
              <a:gd name="connsiteY711" fmla="*/ 5010570 h 6857991"/>
              <a:gd name="connsiteX712" fmla="*/ 6448273 w 12191984"/>
              <a:gd name="connsiteY712" fmla="*/ 5010570 h 6857991"/>
              <a:gd name="connsiteX713" fmla="*/ 6484487 w 12191984"/>
              <a:gd name="connsiteY713" fmla="*/ 4982810 h 6857991"/>
              <a:gd name="connsiteX714" fmla="*/ 5492074 w 12191984"/>
              <a:gd name="connsiteY714" fmla="*/ 4980917 h 6857991"/>
              <a:gd name="connsiteX715" fmla="*/ 5492074 w 12191984"/>
              <a:gd name="connsiteY715" fmla="*/ 4995743 h 6857991"/>
              <a:gd name="connsiteX716" fmla="*/ 5616677 w 12191984"/>
              <a:gd name="connsiteY716" fmla="*/ 4995743 h 6857991"/>
              <a:gd name="connsiteX717" fmla="*/ 5616677 w 12191984"/>
              <a:gd name="connsiteY717" fmla="*/ 4980917 h 6857991"/>
              <a:gd name="connsiteX718" fmla="*/ 5801090 w 12191984"/>
              <a:gd name="connsiteY718" fmla="*/ 4974040 h 6857991"/>
              <a:gd name="connsiteX719" fmla="*/ 5801090 w 12191984"/>
              <a:gd name="connsiteY719" fmla="*/ 4985902 h 6857991"/>
              <a:gd name="connsiteX720" fmla="*/ 5855599 w 12191984"/>
              <a:gd name="connsiteY720" fmla="*/ 4985902 h 6857991"/>
              <a:gd name="connsiteX721" fmla="*/ 5855599 w 12191984"/>
              <a:gd name="connsiteY721" fmla="*/ 4993093 h 6857991"/>
              <a:gd name="connsiteX722" fmla="*/ 5794213 w 12191984"/>
              <a:gd name="connsiteY722" fmla="*/ 4993093 h 6857991"/>
              <a:gd name="connsiteX723" fmla="*/ 5794213 w 12191984"/>
              <a:gd name="connsiteY723" fmla="*/ 5029813 h 6857991"/>
              <a:gd name="connsiteX724" fmla="*/ 5807651 w 12191984"/>
              <a:gd name="connsiteY724" fmla="*/ 5029813 h 6857991"/>
              <a:gd name="connsiteX725" fmla="*/ 5807651 w 12191984"/>
              <a:gd name="connsiteY725" fmla="*/ 5004702 h 6857991"/>
              <a:gd name="connsiteX726" fmla="*/ 5855599 w 12191984"/>
              <a:gd name="connsiteY726" fmla="*/ 5004702 h 6857991"/>
              <a:gd name="connsiteX727" fmla="*/ 5855599 w 12191984"/>
              <a:gd name="connsiteY727" fmla="*/ 5035049 h 6857991"/>
              <a:gd name="connsiteX728" fmla="*/ 5869858 w 12191984"/>
              <a:gd name="connsiteY728" fmla="*/ 5035049 h 6857991"/>
              <a:gd name="connsiteX729" fmla="*/ 5869858 w 12191984"/>
              <a:gd name="connsiteY729" fmla="*/ 5004702 h 6857991"/>
              <a:gd name="connsiteX730" fmla="*/ 5919574 w 12191984"/>
              <a:gd name="connsiteY730" fmla="*/ 5004702 h 6857991"/>
              <a:gd name="connsiteX731" fmla="*/ 5919574 w 12191984"/>
              <a:gd name="connsiteY731" fmla="*/ 5029813 h 6857991"/>
              <a:gd name="connsiteX732" fmla="*/ 5933012 w 12191984"/>
              <a:gd name="connsiteY732" fmla="*/ 5029813 h 6857991"/>
              <a:gd name="connsiteX733" fmla="*/ 5933012 w 12191984"/>
              <a:gd name="connsiteY733" fmla="*/ 4993093 h 6857991"/>
              <a:gd name="connsiteX734" fmla="*/ 5869858 w 12191984"/>
              <a:gd name="connsiteY734" fmla="*/ 4993093 h 6857991"/>
              <a:gd name="connsiteX735" fmla="*/ 5869858 w 12191984"/>
              <a:gd name="connsiteY735" fmla="*/ 4985902 h 6857991"/>
              <a:gd name="connsiteX736" fmla="*/ 5925441 w 12191984"/>
              <a:gd name="connsiteY736" fmla="*/ 4985902 h 6857991"/>
              <a:gd name="connsiteX737" fmla="*/ 5925441 w 12191984"/>
              <a:gd name="connsiteY737" fmla="*/ 4974040 h 6857991"/>
              <a:gd name="connsiteX738" fmla="*/ 6658870 w 12191984"/>
              <a:gd name="connsiteY738" fmla="*/ 4970002 h 6857991"/>
              <a:gd name="connsiteX739" fmla="*/ 6658870 w 12191984"/>
              <a:gd name="connsiteY739" fmla="*/ 5006720 h 6857991"/>
              <a:gd name="connsiteX740" fmla="*/ 6630733 w 12191984"/>
              <a:gd name="connsiteY740" fmla="*/ 5006720 h 6857991"/>
              <a:gd name="connsiteX741" fmla="*/ 6630733 w 12191984"/>
              <a:gd name="connsiteY741" fmla="*/ 5021231 h 6857991"/>
              <a:gd name="connsiteX742" fmla="*/ 6658870 w 12191984"/>
              <a:gd name="connsiteY742" fmla="*/ 5021231 h 6857991"/>
              <a:gd name="connsiteX743" fmla="*/ 6658870 w 12191984"/>
              <a:gd name="connsiteY743" fmla="*/ 5093218 h 6857991"/>
              <a:gd name="connsiteX744" fmla="*/ 6621773 w 12191984"/>
              <a:gd name="connsiteY744" fmla="*/ 5093218 h 6857991"/>
              <a:gd name="connsiteX745" fmla="*/ 6621773 w 12191984"/>
              <a:gd name="connsiteY745" fmla="*/ 5107602 h 6857991"/>
              <a:gd name="connsiteX746" fmla="*/ 6708207 w 12191984"/>
              <a:gd name="connsiteY746" fmla="*/ 5107602 h 6857991"/>
              <a:gd name="connsiteX747" fmla="*/ 6708207 w 12191984"/>
              <a:gd name="connsiteY747" fmla="*/ 5093218 h 6857991"/>
              <a:gd name="connsiteX748" fmla="*/ 6673886 w 12191984"/>
              <a:gd name="connsiteY748" fmla="*/ 5093218 h 6857991"/>
              <a:gd name="connsiteX749" fmla="*/ 6673886 w 12191984"/>
              <a:gd name="connsiteY749" fmla="*/ 5021231 h 6857991"/>
              <a:gd name="connsiteX750" fmla="*/ 6703792 w 12191984"/>
              <a:gd name="connsiteY750" fmla="*/ 5021231 h 6857991"/>
              <a:gd name="connsiteX751" fmla="*/ 6703792 w 12191984"/>
              <a:gd name="connsiteY751" fmla="*/ 5006720 h 6857991"/>
              <a:gd name="connsiteX752" fmla="*/ 6673886 w 12191984"/>
              <a:gd name="connsiteY752" fmla="*/ 5006720 h 6857991"/>
              <a:gd name="connsiteX753" fmla="*/ 6673886 w 12191984"/>
              <a:gd name="connsiteY753" fmla="*/ 4970002 h 6857991"/>
              <a:gd name="connsiteX754" fmla="*/ 5674405 w 12191984"/>
              <a:gd name="connsiteY754" fmla="*/ 4969435 h 6857991"/>
              <a:gd name="connsiteX755" fmla="*/ 5674405 w 12191984"/>
              <a:gd name="connsiteY755" fmla="*/ 4979214 h 6857991"/>
              <a:gd name="connsiteX756" fmla="*/ 5639956 w 12191984"/>
              <a:gd name="connsiteY756" fmla="*/ 4979214 h 6857991"/>
              <a:gd name="connsiteX757" fmla="*/ 5639956 w 12191984"/>
              <a:gd name="connsiteY757" fmla="*/ 4991327 h 6857991"/>
              <a:gd name="connsiteX758" fmla="*/ 5674594 w 12191984"/>
              <a:gd name="connsiteY758" fmla="*/ 4991327 h 6857991"/>
              <a:gd name="connsiteX759" fmla="*/ 5674594 w 12191984"/>
              <a:gd name="connsiteY759" fmla="*/ 5000664 h 6857991"/>
              <a:gd name="connsiteX760" fmla="*/ 5689294 w 12191984"/>
              <a:gd name="connsiteY760" fmla="*/ 5000664 h 6857991"/>
              <a:gd name="connsiteX761" fmla="*/ 5689294 w 12191984"/>
              <a:gd name="connsiteY761" fmla="*/ 4991327 h 6857991"/>
              <a:gd name="connsiteX762" fmla="*/ 5732636 w 12191984"/>
              <a:gd name="connsiteY762" fmla="*/ 4991327 h 6857991"/>
              <a:gd name="connsiteX763" fmla="*/ 5732636 w 12191984"/>
              <a:gd name="connsiteY763" fmla="*/ 5000664 h 6857991"/>
              <a:gd name="connsiteX764" fmla="*/ 5747147 w 12191984"/>
              <a:gd name="connsiteY764" fmla="*/ 5000664 h 6857991"/>
              <a:gd name="connsiteX765" fmla="*/ 5747147 w 12191984"/>
              <a:gd name="connsiteY765" fmla="*/ 4991327 h 6857991"/>
              <a:gd name="connsiteX766" fmla="*/ 5782541 w 12191984"/>
              <a:gd name="connsiteY766" fmla="*/ 4991327 h 6857991"/>
              <a:gd name="connsiteX767" fmla="*/ 5782541 w 12191984"/>
              <a:gd name="connsiteY767" fmla="*/ 4979214 h 6857991"/>
              <a:gd name="connsiteX768" fmla="*/ 5747147 w 12191984"/>
              <a:gd name="connsiteY768" fmla="*/ 4979088 h 6857991"/>
              <a:gd name="connsiteX769" fmla="*/ 5747147 w 12191984"/>
              <a:gd name="connsiteY769" fmla="*/ 4969435 h 6857991"/>
              <a:gd name="connsiteX770" fmla="*/ 5732636 w 12191984"/>
              <a:gd name="connsiteY770" fmla="*/ 4969435 h 6857991"/>
              <a:gd name="connsiteX771" fmla="*/ 5732636 w 12191984"/>
              <a:gd name="connsiteY771" fmla="*/ 4979025 h 6857991"/>
              <a:gd name="connsiteX772" fmla="*/ 5689294 w 12191984"/>
              <a:gd name="connsiteY772" fmla="*/ 4979025 h 6857991"/>
              <a:gd name="connsiteX773" fmla="*/ 5689294 w 12191984"/>
              <a:gd name="connsiteY773" fmla="*/ 4969435 h 6857991"/>
              <a:gd name="connsiteX774" fmla="*/ 6476222 w 12191984"/>
              <a:gd name="connsiteY774" fmla="*/ 4968299 h 6857991"/>
              <a:gd name="connsiteX775" fmla="*/ 6410860 w 12191984"/>
              <a:gd name="connsiteY775" fmla="*/ 5010191 h 6857991"/>
              <a:gd name="connsiteX776" fmla="*/ 6418242 w 12191984"/>
              <a:gd name="connsiteY776" fmla="*/ 5025207 h 6857991"/>
              <a:gd name="connsiteX777" fmla="*/ 6441901 w 12191984"/>
              <a:gd name="connsiteY777" fmla="*/ 5014418 h 6857991"/>
              <a:gd name="connsiteX778" fmla="*/ 6441901 w 12191984"/>
              <a:gd name="connsiteY778" fmla="*/ 5024071 h 6857991"/>
              <a:gd name="connsiteX779" fmla="*/ 6526064 w 12191984"/>
              <a:gd name="connsiteY779" fmla="*/ 5024071 h 6857991"/>
              <a:gd name="connsiteX780" fmla="*/ 6526064 w 12191984"/>
              <a:gd name="connsiteY780" fmla="*/ 5012841 h 6857991"/>
              <a:gd name="connsiteX781" fmla="*/ 6550544 w 12191984"/>
              <a:gd name="connsiteY781" fmla="*/ 5022242 h 6857991"/>
              <a:gd name="connsiteX782" fmla="*/ 6557231 w 12191984"/>
              <a:gd name="connsiteY782" fmla="*/ 5008362 h 6857991"/>
              <a:gd name="connsiteX783" fmla="*/ 6491364 w 12191984"/>
              <a:gd name="connsiteY783" fmla="*/ 4968299 h 6857991"/>
              <a:gd name="connsiteX784" fmla="*/ 5963484 w 12191984"/>
              <a:gd name="connsiteY784" fmla="*/ 4968299 h 6857991"/>
              <a:gd name="connsiteX785" fmla="*/ 5963484 w 12191984"/>
              <a:gd name="connsiteY785" fmla="*/ 4998772 h 6857991"/>
              <a:gd name="connsiteX786" fmla="*/ 5947902 w 12191984"/>
              <a:gd name="connsiteY786" fmla="*/ 4998772 h 6857991"/>
              <a:gd name="connsiteX787" fmla="*/ 5947902 w 12191984"/>
              <a:gd name="connsiteY787" fmla="*/ 5012841 h 6857991"/>
              <a:gd name="connsiteX788" fmla="*/ 5963484 w 12191984"/>
              <a:gd name="connsiteY788" fmla="*/ 5012841 h 6857991"/>
              <a:gd name="connsiteX789" fmla="*/ 5943484 w 12191984"/>
              <a:gd name="connsiteY789" fmla="*/ 5057194 h 6857991"/>
              <a:gd name="connsiteX790" fmla="*/ 5949605 w 12191984"/>
              <a:gd name="connsiteY790" fmla="*/ 5074543 h 6857991"/>
              <a:gd name="connsiteX791" fmla="*/ 5963484 w 12191984"/>
              <a:gd name="connsiteY791" fmla="*/ 5045143 h 6857991"/>
              <a:gd name="connsiteX792" fmla="*/ 5964368 w 12191984"/>
              <a:gd name="connsiteY792" fmla="*/ 5042368 h 6857991"/>
              <a:gd name="connsiteX793" fmla="*/ 5963484 w 12191984"/>
              <a:gd name="connsiteY793" fmla="*/ 5053849 h 6857991"/>
              <a:gd name="connsiteX794" fmla="*/ 5963484 w 12191984"/>
              <a:gd name="connsiteY794" fmla="*/ 5116056 h 6857991"/>
              <a:gd name="connsiteX795" fmla="*/ 5977238 w 12191984"/>
              <a:gd name="connsiteY795" fmla="*/ 5115994 h 6857991"/>
              <a:gd name="connsiteX796" fmla="*/ 5977238 w 12191984"/>
              <a:gd name="connsiteY796" fmla="*/ 5044134 h 6857991"/>
              <a:gd name="connsiteX797" fmla="*/ 5976355 w 12191984"/>
              <a:gd name="connsiteY797" fmla="*/ 5031390 h 6857991"/>
              <a:gd name="connsiteX798" fmla="*/ 5985124 w 12191984"/>
              <a:gd name="connsiteY798" fmla="*/ 5047730 h 6857991"/>
              <a:gd name="connsiteX799" fmla="*/ 5990928 w 12191984"/>
              <a:gd name="connsiteY799" fmla="*/ 5038203 h 6857991"/>
              <a:gd name="connsiteX800" fmla="*/ 6020770 w 12191984"/>
              <a:gd name="connsiteY800" fmla="*/ 5035301 h 6857991"/>
              <a:gd name="connsiteX801" fmla="*/ 6022977 w 12191984"/>
              <a:gd name="connsiteY801" fmla="*/ 5041168 h 6857991"/>
              <a:gd name="connsiteX802" fmla="*/ 6034271 w 12191984"/>
              <a:gd name="connsiteY802" fmla="*/ 5036689 h 6857991"/>
              <a:gd name="connsiteX803" fmla="*/ 6035219 w 12191984"/>
              <a:gd name="connsiteY803" fmla="*/ 5044701 h 6857991"/>
              <a:gd name="connsiteX804" fmla="*/ 5987332 w 12191984"/>
              <a:gd name="connsiteY804" fmla="*/ 5044701 h 6857991"/>
              <a:gd name="connsiteX805" fmla="*/ 5987332 w 12191984"/>
              <a:gd name="connsiteY805" fmla="*/ 5057572 h 6857991"/>
              <a:gd name="connsiteX806" fmla="*/ 6000014 w 12191984"/>
              <a:gd name="connsiteY806" fmla="*/ 5057572 h 6857991"/>
              <a:gd name="connsiteX807" fmla="*/ 5982475 w 12191984"/>
              <a:gd name="connsiteY807" fmla="*/ 5101356 h 6857991"/>
              <a:gd name="connsiteX808" fmla="*/ 5992506 w 12191984"/>
              <a:gd name="connsiteY808" fmla="*/ 5113722 h 6857991"/>
              <a:gd name="connsiteX809" fmla="*/ 6011243 w 12191984"/>
              <a:gd name="connsiteY809" fmla="*/ 5078707 h 6857991"/>
              <a:gd name="connsiteX810" fmla="*/ 6027710 w 12191984"/>
              <a:gd name="connsiteY810" fmla="*/ 5090379 h 6857991"/>
              <a:gd name="connsiteX811" fmla="*/ 6034965 w 12191984"/>
              <a:gd name="connsiteY811" fmla="*/ 5078202 h 6857991"/>
              <a:gd name="connsiteX812" fmla="*/ 6014021 w 12191984"/>
              <a:gd name="connsiteY812" fmla="*/ 5063881 h 6857991"/>
              <a:gd name="connsiteX813" fmla="*/ 6014334 w 12191984"/>
              <a:gd name="connsiteY813" fmla="*/ 5057572 h 6857991"/>
              <a:gd name="connsiteX814" fmla="*/ 6037679 w 12191984"/>
              <a:gd name="connsiteY814" fmla="*/ 5057572 h 6857991"/>
              <a:gd name="connsiteX815" fmla="*/ 6046826 w 12191984"/>
              <a:gd name="connsiteY815" fmla="*/ 5083565 h 6857991"/>
              <a:gd name="connsiteX816" fmla="*/ 6014272 w 12191984"/>
              <a:gd name="connsiteY816" fmla="*/ 5099779 h 6857991"/>
              <a:gd name="connsiteX817" fmla="*/ 6022600 w 12191984"/>
              <a:gd name="connsiteY817" fmla="*/ 5113028 h 6857991"/>
              <a:gd name="connsiteX818" fmla="*/ 6054208 w 12191984"/>
              <a:gd name="connsiteY818" fmla="*/ 5096246 h 6857991"/>
              <a:gd name="connsiteX819" fmla="*/ 6066763 w 12191984"/>
              <a:gd name="connsiteY819" fmla="*/ 5109243 h 6857991"/>
              <a:gd name="connsiteX820" fmla="*/ 6086321 w 12191984"/>
              <a:gd name="connsiteY820" fmla="*/ 5108296 h 6857991"/>
              <a:gd name="connsiteX821" fmla="*/ 6095280 w 12191984"/>
              <a:gd name="connsiteY821" fmla="*/ 5092082 h 6857991"/>
              <a:gd name="connsiteX822" fmla="*/ 6084112 w 12191984"/>
              <a:gd name="connsiteY822" fmla="*/ 5080032 h 6857991"/>
              <a:gd name="connsiteX823" fmla="*/ 6078056 w 12191984"/>
              <a:gd name="connsiteY823" fmla="*/ 5093470 h 6857991"/>
              <a:gd name="connsiteX824" fmla="*/ 6068720 w 12191984"/>
              <a:gd name="connsiteY824" fmla="*/ 5091767 h 6857991"/>
              <a:gd name="connsiteX825" fmla="*/ 6065564 w 12191984"/>
              <a:gd name="connsiteY825" fmla="*/ 5086972 h 6857991"/>
              <a:gd name="connsiteX826" fmla="*/ 6081211 w 12191984"/>
              <a:gd name="connsiteY826" fmla="*/ 5067540 h 6857991"/>
              <a:gd name="connsiteX827" fmla="*/ 6069476 w 12191984"/>
              <a:gd name="connsiteY827" fmla="*/ 5059023 h 6857991"/>
              <a:gd name="connsiteX828" fmla="*/ 6057867 w 12191984"/>
              <a:gd name="connsiteY828" fmla="*/ 5075174 h 6857991"/>
              <a:gd name="connsiteX829" fmla="*/ 6051496 w 12191984"/>
              <a:gd name="connsiteY829" fmla="*/ 5057572 h 6857991"/>
              <a:gd name="connsiteX830" fmla="*/ 6092567 w 12191984"/>
              <a:gd name="connsiteY830" fmla="*/ 5057572 h 6857991"/>
              <a:gd name="connsiteX831" fmla="*/ 6092567 w 12191984"/>
              <a:gd name="connsiteY831" fmla="*/ 5044701 h 6857991"/>
              <a:gd name="connsiteX832" fmla="*/ 6077551 w 12191984"/>
              <a:gd name="connsiteY832" fmla="*/ 5044701 h 6857991"/>
              <a:gd name="connsiteX833" fmla="*/ 6072316 w 12191984"/>
              <a:gd name="connsiteY833" fmla="*/ 5033534 h 6857991"/>
              <a:gd name="connsiteX834" fmla="*/ 6081715 w 12191984"/>
              <a:gd name="connsiteY834" fmla="*/ 5032272 h 6857991"/>
              <a:gd name="connsiteX835" fmla="*/ 6083986 w 12191984"/>
              <a:gd name="connsiteY835" fmla="*/ 5038077 h 6857991"/>
              <a:gd name="connsiteX836" fmla="*/ 6094018 w 12191984"/>
              <a:gd name="connsiteY836" fmla="*/ 5034039 h 6857991"/>
              <a:gd name="connsiteX837" fmla="*/ 6086512 w 12191984"/>
              <a:gd name="connsiteY837" fmla="*/ 5011516 h 6857991"/>
              <a:gd name="connsiteX838" fmla="*/ 6076480 w 12191984"/>
              <a:gd name="connsiteY838" fmla="*/ 5014670 h 6857991"/>
              <a:gd name="connsiteX839" fmla="*/ 6079004 w 12191984"/>
              <a:gd name="connsiteY839" fmla="*/ 5022368 h 6857991"/>
              <a:gd name="connsiteX840" fmla="*/ 6066258 w 12191984"/>
              <a:gd name="connsiteY840" fmla="*/ 5023755 h 6857991"/>
              <a:gd name="connsiteX841" fmla="*/ 6089349 w 12191984"/>
              <a:gd name="connsiteY841" fmla="*/ 4994671 h 6857991"/>
              <a:gd name="connsiteX842" fmla="*/ 6079004 w 12191984"/>
              <a:gd name="connsiteY842" fmla="*/ 4988614 h 6857991"/>
              <a:gd name="connsiteX843" fmla="*/ 6068973 w 12191984"/>
              <a:gd name="connsiteY843" fmla="*/ 5002810 h 6857991"/>
              <a:gd name="connsiteX844" fmla="*/ 6064239 w 12191984"/>
              <a:gd name="connsiteY844" fmla="*/ 4997321 h 6857991"/>
              <a:gd name="connsiteX845" fmla="*/ 6077678 w 12191984"/>
              <a:gd name="connsiteY845" fmla="*/ 4975365 h 6857991"/>
              <a:gd name="connsiteX846" fmla="*/ 6065881 w 12191984"/>
              <a:gd name="connsiteY846" fmla="*/ 4970255 h 6857991"/>
              <a:gd name="connsiteX847" fmla="*/ 6056670 w 12191984"/>
              <a:gd name="connsiteY847" fmla="*/ 4987731 h 6857991"/>
              <a:gd name="connsiteX848" fmla="*/ 6052758 w 12191984"/>
              <a:gd name="connsiteY848" fmla="*/ 4984135 h 6857991"/>
              <a:gd name="connsiteX849" fmla="*/ 6044871 w 12191984"/>
              <a:gd name="connsiteY849" fmla="*/ 4992967 h 6857991"/>
              <a:gd name="connsiteX850" fmla="*/ 6044114 w 12191984"/>
              <a:gd name="connsiteY850" fmla="*/ 4968488 h 6857991"/>
              <a:gd name="connsiteX851" fmla="*/ 6030361 w 12191984"/>
              <a:gd name="connsiteY851" fmla="*/ 4968488 h 6857991"/>
              <a:gd name="connsiteX852" fmla="*/ 6033577 w 12191984"/>
              <a:gd name="connsiteY852" fmla="*/ 5033282 h 6857991"/>
              <a:gd name="connsiteX853" fmla="*/ 6026764 w 12191984"/>
              <a:gd name="connsiteY853" fmla="*/ 5013787 h 6857991"/>
              <a:gd name="connsiteX854" fmla="*/ 6017237 w 12191984"/>
              <a:gd name="connsiteY854" fmla="*/ 5016248 h 6857991"/>
              <a:gd name="connsiteX855" fmla="*/ 6019446 w 12191984"/>
              <a:gd name="connsiteY855" fmla="*/ 5024955 h 6857991"/>
              <a:gd name="connsiteX856" fmla="*/ 6007460 w 12191984"/>
              <a:gd name="connsiteY856" fmla="*/ 5026027 h 6857991"/>
              <a:gd name="connsiteX857" fmla="*/ 6029665 w 12191984"/>
              <a:gd name="connsiteY857" fmla="*/ 4995239 h 6857991"/>
              <a:gd name="connsiteX858" fmla="*/ 6019130 w 12191984"/>
              <a:gd name="connsiteY858" fmla="*/ 4989434 h 6857991"/>
              <a:gd name="connsiteX859" fmla="*/ 6009161 w 12191984"/>
              <a:gd name="connsiteY859" fmla="*/ 5005522 h 6857991"/>
              <a:gd name="connsiteX860" fmla="*/ 6004682 w 12191984"/>
              <a:gd name="connsiteY860" fmla="*/ 5000286 h 6857991"/>
              <a:gd name="connsiteX861" fmla="*/ 6018058 w 12191984"/>
              <a:gd name="connsiteY861" fmla="*/ 4975744 h 6857991"/>
              <a:gd name="connsiteX862" fmla="*/ 6006323 w 12191984"/>
              <a:gd name="connsiteY862" fmla="*/ 4971265 h 6857991"/>
              <a:gd name="connsiteX863" fmla="*/ 5996102 w 12191984"/>
              <a:gd name="connsiteY863" fmla="*/ 4991516 h 6857991"/>
              <a:gd name="connsiteX864" fmla="*/ 5992064 w 12191984"/>
              <a:gd name="connsiteY864" fmla="*/ 4988299 h 6857991"/>
              <a:gd name="connsiteX865" fmla="*/ 5984809 w 12191984"/>
              <a:gd name="connsiteY865" fmla="*/ 4998835 h 6857991"/>
              <a:gd name="connsiteX866" fmla="*/ 5977238 w 12191984"/>
              <a:gd name="connsiteY866" fmla="*/ 4998835 h 6857991"/>
              <a:gd name="connsiteX867" fmla="*/ 5977238 w 12191984"/>
              <a:gd name="connsiteY867" fmla="*/ 4968299 h 6857991"/>
              <a:gd name="connsiteX868" fmla="*/ 6589218 w 12191984"/>
              <a:gd name="connsiteY868" fmla="*/ 4968173 h 6857991"/>
              <a:gd name="connsiteX869" fmla="*/ 6589218 w 12191984"/>
              <a:gd name="connsiteY869" fmla="*/ 4992779 h 6857991"/>
              <a:gd name="connsiteX870" fmla="*/ 6565811 w 12191984"/>
              <a:gd name="connsiteY870" fmla="*/ 4992779 h 6857991"/>
              <a:gd name="connsiteX871" fmla="*/ 6565811 w 12191984"/>
              <a:gd name="connsiteY871" fmla="*/ 5007605 h 6857991"/>
              <a:gd name="connsiteX872" fmla="*/ 6610038 w 12191984"/>
              <a:gd name="connsiteY872" fmla="*/ 5007605 h 6857991"/>
              <a:gd name="connsiteX873" fmla="*/ 6562215 w 12191984"/>
              <a:gd name="connsiteY873" fmla="*/ 5061358 h 6857991"/>
              <a:gd name="connsiteX874" fmla="*/ 6568588 w 12191984"/>
              <a:gd name="connsiteY874" fmla="*/ 5076499 h 6857991"/>
              <a:gd name="connsiteX875" fmla="*/ 6590669 w 12191984"/>
              <a:gd name="connsiteY875" fmla="*/ 5056878 h 6857991"/>
              <a:gd name="connsiteX876" fmla="*/ 6590669 w 12191984"/>
              <a:gd name="connsiteY876" fmla="*/ 5114101 h 6857991"/>
              <a:gd name="connsiteX877" fmla="*/ 6604738 w 12191984"/>
              <a:gd name="connsiteY877" fmla="*/ 5114101 h 6857991"/>
              <a:gd name="connsiteX878" fmla="*/ 6604738 w 12191984"/>
              <a:gd name="connsiteY878" fmla="*/ 5049497 h 6857991"/>
              <a:gd name="connsiteX879" fmla="*/ 6626442 w 12191984"/>
              <a:gd name="connsiteY879" fmla="*/ 5069371 h 6857991"/>
              <a:gd name="connsiteX880" fmla="*/ 6635085 w 12191984"/>
              <a:gd name="connsiteY880" fmla="*/ 5057447 h 6857991"/>
              <a:gd name="connsiteX881" fmla="*/ 6609849 w 12191984"/>
              <a:gd name="connsiteY881" fmla="*/ 5034607 h 6857991"/>
              <a:gd name="connsiteX882" fmla="*/ 6625873 w 12191984"/>
              <a:gd name="connsiteY882" fmla="*/ 5006469 h 6857991"/>
              <a:gd name="connsiteX883" fmla="*/ 6625873 w 12191984"/>
              <a:gd name="connsiteY883" fmla="*/ 4992967 h 6857991"/>
              <a:gd name="connsiteX884" fmla="*/ 6604234 w 12191984"/>
              <a:gd name="connsiteY884" fmla="*/ 4992967 h 6857991"/>
              <a:gd name="connsiteX885" fmla="*/ 6604234 w 12191984"/>
              <a:gd name="connsiteY885" fmla="*/ 4968173 h 6857991"/>
              <a:gd name="connsiteX886" fmla="*/ 6376665 w 12191984"/>
              <a:gd name="connsiteY886" fmla="*/ 4968173 h 6857991"/>
              <a:gd name="connsiteX887" fmla="*/ 6364678 w 12191984"/>
              <a:gd name="connsiteY887" fmla="*/ 4974420 h 6857991"/>
              <a:gd name="connsiteX888" fmla="*/ 6378621 w 12191984"/>
              <a:gd name="connsiteY888" fmla="*/ 4993662 h 6857991"/>
              <a:gd name="connsiteX889" fmla="*/ 6358242 w 12191984"/>
              <a:gd name="connsiteY889" fmla="*/ 4993725 h 6857991"/>
              <a:gd name="connsiteX890" fmla="*/ 6357675 w 12191984"/>
              <a:gd name="connsiteY890" fmla="*/ 4968236 h 6857991"/>
              <a:gd name="connsiteX891" fmla="*/ 6341713 w 12191984"/>
              <a:gd name="connsiteY891" fmla="*/ 4968236 h 6857991"/>
              <a:gd name="connsiteX892" fmla="*/ 6342344 w 12191984"/>
              <a:gd name="connsiteY892" fmla="*/ 4993599 h 6857991"/>
              <a:gd name="connsiteX893" fmla="*/ 6259505 w 12191984"/>
              <a:gd name="connsiteY893" fmla="*/ 4993599 h 6857991"/>
              <a:gd name="connsiteX894" fmla="*/ 6259505 w 12191984"/>
              <a:gd name="connsiteY894" fmla="*/ 5008993 h 6857991"/>
              <a:gd name="connsiteX895" fmla="*/ 6343479 w 12191984"/>
              <a:gd name="connsiteY895" fmla="*/ 5008993 h 6857991"/>
              <a:gd name="connsiteX896" fmla="*/ 6350104 w 12191984"/>
              <a:gd name="connsiteY896" fmla="*/ 5060916 h 6857991"/>
              <a:gd name="connsiteX897" fmla="*/ 6369725 w 12191984"/>
              <a:gd name="connsiteY897" fmla="*/ 5107982 h 6857991"/>
              <a:gd name="connsiteX898" fmla="*/ 6392627 w 12191984"/>
              <a:gd name="connsiteY898" fmla="*/ 5106341 h 6857991"/>
              <a:gd name="connsiteX899" fmla="*/ 6403289 w 12191984"/>
              <a:gd name="connsiteY899" fmla="*/ 5080790 h 6857991"/>
              <a:gd name="connsiteX900" fmla="*/ 6391618 w 12191984"/>
              <a:gd name="connsiteY900" fmla="*/ 5065206 h 6857991"/>
              <a:gd name="connsiteX901" fmla="*/ 6385056 w 12191984"/>
              <a:gd name="connsiteY901" fmla="*/ 5086910 h 6857991"/>
              <a:gd name="connsiteX902" fmla="*/ 6374204 w 12191984"/>
              <a:gd name="connsiteY902" fmla="*/ 5086531 h 6857991"/>
              <a:gd name="connsiteX903" fmla="*/ 6363921 w 12191984"/>
              <a:gd name="connsiteY903" fmla="*/ 5052463 h 6857991"/>
              <a:gd name="connsiteX904" fmla="*/ 6359126 w 12191984"/>
              <a:gd name="connsiteY904" fmla="*/ 5009182 h 6857991"/>
              <a:gd name="connsiteX905" fmla="*/ 6398053 w 12191984"/>
              <a:gd name="connsiteY905" fmla="*/ 5008993 h 6857991"/>
              <a:gd name="connsiteX906" fmla="*/ 6398053 w 12191984"/>
              <a:gd name="connsiteY906" fmla="*/ 4993725 h 6857991"/>
              <a:gd name="connsiteX907" fmla="*/ 6382091 w 12191984"/>
              <a:gd name="connsiteY907" fmla="*/ 4993725 h 6857991"/>
              <a:gd name="connsiteX908" fmla="*/ 6392880 w 12191984"/>
              <a:gd name="connsiteY908" fmla="*/ 4986659 h 6857991"/>
              <a:gd name="connsiteX909" fmla="*/ 6376665 w 12191984"/>
              <a:gd name="connsiteY909" fmla="*/ 4968173 h 6857991"/>
              <a:gd name="connsiteX910" fmla="*/ 6195973 w 12191984"/>
              <a:gd name="connsiteY910" fmla="*/ 4967984 h 6857991"/>
              <a:gd name="connsiteX911" fmla="*/ 6195973 w 12191984"/>
              <a:gd name="connsiteY911" fmla="*/ 4992652 h 6857991"/>
              <a:gd name="connsiteX912" fmla="*/ 6180957 w 12191984"/>
              <a:gd name="connsiteY912" fmla="*/ 4992652 h 6857991"/>
              <a:gd name="connsiteX913" fmla="*/ 6185436 w 12191984"/>
              <a:gd name="connsiteY913" fmla="*/ 4975618 h 6857991"/>
              <a:gd name="connsiteX914" fmla="*/ 6171746 w 12191984"/>
              <a:gd name="connsiteY914" fmla="*/ 4972337 h 6857991"/>
              <a:gd name="connsiteX915" fmla="*/ 6155846 w 12191984"/>
              <a:gd name="connsiteY915" fmla="*/ 5011453 h 6857991"/>
              <a:gd name="connsiteX916" fmla="*/ 6155846 w 12191984"/>
              <a:gd name="connsiteY916" fmla="*/ 4999151 h 6857991"/>
              <a:gd name="connsiteX917" fmla="*/ 6142219 w 12191984"/>
              <a:gd name="connsiteY917" fmla="*/ 4999151 h 6857991"/>
              <a:gd name="connsiteX918" fmla="*/ 6142219 w 12191984"/>
              <a:gd name="connsiteY918" fmla="*/ 4968299 h 6857991"/>
              <a:gd name="connsiteX919" fmla="*/ 6127960 w 12191984"/>
              <a:gd name="connsiteY919" fmla="*/ 4968299 h 6857991"/>
              <a:gd name="connsiteX920" fmla="*/ 6127960 w 12191984"/>
              <a:gd name="connsiteY920" fmla="*/ 4999087 h 6857991"/>
              <a:gd name="connsiteX921" fmla="*/ 6104932 w 12191984"/>
              <a:gd name="connsiteY921" fmla="*/ 4999087 h 6857991"/>
              <a:gd name="connsiteX922" fmla="*/ 6104932 w 12191984"/>
              <a:gd name="connsiteY922" fmla="*/ 5013031 h 6857991"/>
              <a:gd name="connsiteX923" fmla="*/ 6126825 w 12191984"/>
              <a:gd name="connsiteY923" fmla="*/ 5013031 h 6857991"/>
              <a:gd name="connsiteX924" fmla="*/ 6101210 w 12191984"/>
              <a:gd name="connsiteY924" fmla="*/ 5059465 h 6857991"/>
              <a:gd name="connsiteX925" fmla="*/ 6107835 w 12191984"/>
              <a:gd name="connsiteY925" fmla="*/ 5074733 h 6857991"/>
              <a:gd name="connsiteX926" fmla="*/ 6128844 w 12191984"/>
              <a:gd name="connsiteY926" fmla="*/ 5038330 h 6857991"/>
              <a:gd name="connsiteX927" fmla="*/ 6127960 w 12191984"/>
              <a:gd name="connsiteY927" fmla="*/ 5050632 h 6857991"/>
              <a:gd name="connsiteX928" fmla="*/ 6127960 w 12191984"/>
              <a:gd name="connsiteY928" fmla="*/ 5116057 h 6857991"/>
              <a:gd name="connsiteX929" fmla="*/ 6142219 w 12191984"/>
              <a:gd name="connsiteY929" fmla="*/ 5116057 h 6857991"/>
              <a:gd name="connsiteX930" fmla="*/ 6142219 w 12191984"/>
              <a:gd name="connsiteY930" fmla="*/ 5044638 h 6857991"/>
              <a:gd name="connsiteX931" fmla="*/ 6141336 w 12191984"/>
              <a:gd name="connsiteY931" fmla="*/ 5032462 h 6857991"/>
              <a:gd name="connsiteX932" fmla="*/ 6155468 w 12191984"/>
              <a:gd name="connsiteY932" fmla="*/ 5056184 h 6857991"/>
              <a:gd name="connsiteX933" fmla="*/ 6163039 w 12191984"/>
              <a:gd name="connsiteY933" fmla="*/ 5043314 h 6857991"/>
              <a:gd name="connsiteX934" fmla="*/ 6160011 w 12191984"/>
              <a:gd name="connsiteY934" fmla="*/ 5040349 h 6857991"/>
              <a:gd name="connsiteX935" fmla="*/ 6191304 w 12191984"/>
              <a:gd name="connsiteY935" fmla="*/ 5040349 h 6857991"/>
              <a:gd name="connsiteX936" fmla="*/ 6149349 w 12191984"/>
              <a:gd name="connsiteY936" fmla="*/ 5090883 h 6857991"/>
              <a:gd name="connsiteX937" fmla="*/ 6158938 w 12191984"/>
              <a:gd name="connsiteY937" fmla="*/ 5102934 h 6857991"/>
              <a:gd name="connsiteX938" fmla="*/ 6195973 w 12191984"/>
              <a:gd name="connsiteY938" fmla="*/ 5058140 h 6857991"/>
              <a:gd name="connsiteX939" fmla="*/ 6195973 w 12191984"/>
              <a:gd name="connsiteY939" fmla="*/ 5115805 h 6857991"/>
              <a:gd name="connsiteX940" fmla="*/ 6209538 w 12191984"/>
              <a:gd name="connsiteY940" fmla="*/ 5115805 h 6857991"/>
              <a:gd name="connsiteX941" fmla="*/ 6209538 w 12191984"/>
              <a:gd name="connsiteY941" fmla="*/ 5057446 h 6857991"/>
              <a:gd name="connsiteX942" fmla="*/ 6244679 w 12191984"/>
              <a:gd name="connsiteY942" fmla="*/ 5101420 h 6857991"/>
              <a:gd name="connsiteX943" fmla="*/ 6253448 w 12191984"/>
              <a:gd name="connsiteY943" fmla="*/ 5087414 h 6857991"/>
              <a:gd name="connsiteX944" fmla="*/ 6213701 w 12191984"/>
              <a:gd name="connsiteY944" fmla="*/ 5039970 h 6857991"/>
              <a:gd name="connsiteX945" fmla="*/ 6250104 w 12191984"/>
              <a:gd name="connsiteY945" fmla="*/ 5039970 h 6857991"/>
              <a:gd name="connsiteX946" fmla="*/ 6250104 w 12191984"/>
              <a:gd name="connsiteY946" fmla="*/ 5026469 h 6857991"/>
              <a:gd name="connsiteX947" fmla="*/ 6209538 w 12191984"/>
              <a:gd name="connsiteY947" fmla="*/ 5026469 h 6857991"/>
              <a:gd name="connsiteX948" fmla="*/ 6209538 w 12191984"/>
              <a:gd name="connsiteY948" fmla="*/ 5006153 h 6857991"/>
              <a:gd name="connsiteX949" fmla="*/ 6242975 w 12191984"/>
              <a:gd name="connsiteY949" fmla="*/ 5006153 h 6857991"/>
              <a:gd name="connsiteX950" fmla="*/ 6242975 w 12191984"/>
              <a:gd name="connsiteY950" fmla="*/ 4992652 h 6857991"/>
              <a:gd name="connsiteX951" fmla="*/ 6209538 w 12191984"/>
              <a:gd name="connsiteY951" fmla="*/ 4992652 h 6857991"/>
              <a:gd name="connsiteX952" fmla="*/ 6209538 w 12191984"/>
              <a:gd name="connsiteY952" fmla="*/ 4967984 h 6857991"/>
              <a:gd name="connsiteX953" fmla="*/ 2915927 w 12191984"/>
              <a:gd name="connsiteY953" fmla="*/ 3507227 h 6857991"/>
              <a:gd name="connsiteX954" fmla="*/ 2915927 w 12191984"/>
              <a:gd name="connsiteY954" fmla="*/ 3525227 h 6857991"/>
              <a:gd name="connsiteX955" fmla="*/ 9270955 w 12191984"/>
              <a:gd name="connsiteY955" fmla="*/ 3525227 h 6857991"/>
              <a:gd name="connsiteX956" fmla="*/ 9270955 w 12191984"/>
              <a:gd name="connsiteY956" fmla="*/ 3507227 h 6857991"/>
              <a:gd name="connsiteX957" fmla="*/ 11760606 w 12191984"/>
              <a:gd name="connsiteY957" fmla="*/ 508703 h 6857991"/>
              <a:gd name="connsiteX958" fmla="*/ 11778080 w 12191984"/>
              <a:gd name="connsiteY958" fmla="*/ 520736 h 6857991"/>
              <a:gd name="connsiteX959" fmla="*/ 11760884 w 12191984"/>
              <a:gd name="connsiteY959" fmla="*/ 532622 h 6857991"/>
              <a:gd name="connsiteX960" fmla="*/ 11753623 w 12191984"/>
              <a:gd name="connsiteY960" fmla="*/ 531749 h 6857991"/>
              <a:gd name="connsiteX961" fmla="*/ 11305012 w 12191984"/>
              <a:gd name="connsiteY961" fmla="*/ 505325 h 6857991"/>
              <a:gd name="connsiteX962" fmla="*/ 11307909 w 12191984"/>
              <a:gd name="connsiteY962" fmla="*/ 508686 h 6857991"/>
              <a:gd name="connsiteX963" fmla="*/ 11294688 w 12191984"/>
              <a:gd name="connsiteY963" fmla="*/ 517005 h 6857991"/>
              <a:gd name="connsiteX964" fmla="*/ 11298383 w 12191984"/>
              <a:gd name="connsiteY964" fmla="*/ 509559 h 6857991"/>
              <a:gd name="connsiteX965" fmla="*/ 11305012 w 12191984"/>
              <a:gd name="connsiteY965" fmla="*/ 505325 h 6857991"/>
              <a:gd name="connsiteX966" fmla="*/ 11947624 w 12191984"/>
              <a:gd name="connsiteY966" fmla="*/ 505324 h 6857991"/>
              <a:gd name="connsiteX967" fmla="*/ 11950539 w 12191984"/>
              <a:gd name="connsiteY967" fmla="*/ 508685 h 6857991"/>
              <a:gd name="connsiteX968" fmla="*/ 11937318 w 12191984"/>
              <a:gd name="connsiteY968" fmla="*/ 517004 h 6857991"/>
              <a:gd name="connsiteX969" fmla="*/ 11940994 w 12191984"/>
              <a:gd name="connsiteY969" fmla="*/ 509558 h 6857991"/>
              <a:gd name="connsiteX970" fmla="*/ 11947624 w 12191984"/>
              <a:gd name="connsiteY970" fmla="*/ 505324 h 6857991"/>
              <a:gd name="connsiteX971" fmla="*/ 11831376 w 12191984"/>
              <a:gd name="connsiteY971" fmla="*/ 505324 h 6857991"/>
              <a:gd name="connsiteX972" fmla="*/ 11834310 w 12191984"/>
              <a:gd name="connsiteY972" fmla="*/ 508685 h 6857991"/>
              <a:gd name="connsiteX973" fmla="*/ 11821107 w 12191984"/>
              <a:gd name="connsiteY973" fmla="*/ 517004 h 6857991"/>
              <a:gd name="connsiteX974" fmla="*/ 11824747 w 12191984"/>
              <a:gd name="connsiteY974" fmla="*/ 509558 h 6857991"/>
              <a:gd name="connsiteX975" fmla="*/ 11831376 w 12191984"/>
              <a:gd name="connsiteY975" fmla="*/ 505324 h 6857991"/>
              <a:gd name="connsiteX976" fmla="*/ 11680477 w 12191984"/>
              <a:gd name="connsiteY976" fmla="*/ 505324 h 6857991"/>
              <a:gd name="connsiteX977" fmla="*/ 11683374 w 12191984"/>
              <a:gd name="connsiteY977" fmla="*/ 508685 h 6857991"/>
              <a:gd name="connsiteX978" fmla="*/ 11670189 w 12191984"/>
              <a:gd name="connsiteY978" fmla="*/ 517004 h 6857991"/>
              <a:gd name="connsiteX979" fmla="*/ 11673847 w 12191984"/>
              <a:gd name="connsiteY979" fmla="*/ 509558 h 6857991"/>
              <a:gd name="connsiteX980" fmla="*/ 11680477 w 12191984"/>
              <a:gd name="connsiteY980" fmla="*/ 505324 h 6857991"/>
              <a:gd name="connsiteX981" fmla="*/ 11465531 w 12191984"/>
              <a:gd name="connsiteY981" fmla="*/ 504804 h 6857991"/>
              <a:gd name="connsiteX982" fmla="*/ 11470006 w 12191984"/>
              <a:gd name="connsiteY982" fmla="*/ 507459 h 6857991"/>
              <a:gd name="connsiteX983" fmla="*/ 11470767 w 12191984"/>
              <a:gd name="connsiteY983" fmla="*/ 513142 h 6857991"/>
              <a:gd name="connsiteX984" fmla="*/ 11466682 w 12191984"/>
              <a:gd name="connsiteY984" fmla="*/ 525676 h 6857991"/>
              <a:gd name="connsiteX985" fmla="*/ 11456524 w 12191984"/>
              <a:gd name="connsiteY985" fmla="*/ 532844 h 6857991"/>
              <a:gd name="connsiteX986" fmla="*/ 11452105 w 12191984"/>
              <a:gd name="connsiteY986" fmla="*/ 530133 h 6857991"/>
              <a:gd name="connsiteX987" fmla="*/ 11451306 w 12191984"/>
              <a:gd name="connsiteY987" fmla="*/ 524544 h 6857991"/>
              <a:gd name="connsiteX988" fmla="*/ 11455354 w 12191984"/>
              <a:gd name="connsiteY988" fmla="*/ 511916 h 6857991"/>
              <a:gd name="connsiteX989" fmla="*/ 11465531 w 12191984"/>
              <a:gd name="connsiteY989" fmla="*/ 504804 h 6857991"/>
              <a:gd name="connsiteX990" fmla="*/ 11253350 w 12191984"/>
              <a:gd name="connsiteY990" fmla="*/ 504509 h 6857991"/>
              <a:gd name="connsiteX991" fmla="*/ 11258067 w 12191984"/>
              <a:gd name="connsiteY991" fmla="*/ 505716 h 6857991"/>
              <a:gd name="connsiteX992" fmla="*/ 11256711 w 12191984"/>
              <a:gd name="connsiteY992" fmla="*/ 510469 h 6857991"/>
              <a:gd name="connsiteX993" fmla="*/ 11249209 w 12191984"/>
              <a:gd name="connsiteY993" fmla="*/ 520479 h 6857991"/>
              <a:gd name="connsiteX994" fmla="*/ 11240073 w 12191984"/>
              <a:gd name="connsiteY994" fmla="*/ 527907 h 6857991"/>
              <a:gd name="connsiteX995" fmla="*/ 11238959 w 12191984"/>
              <a:gd name="connsiteY995" fmla="*/ 525251 h 6857991"/>
              <a:gd name="connsiteX996" fmla="*/ 11243452 w 12191984"/>
              <a:gd name="connsiteY996" fmla="*/ 512401 h 6857991"/>
              <a:gd name="connsiteX997" fmla="*/ 11253350 w 12191984"/>
              <a:gd name="connsiteY997" fmla="*/ 504509 h 6857991"/>
              <a:gd name="connsiteX998" fmla="*/ 11145162 w 12191984"/>
              <a:gd name="connsiteY998" fmla="*/ 504508 h 6857991"/>
              <a:gd name="connsiteX999" fmla="*/ 11149990 w 12191984"/>
              <a:gd name="connsiteY999" fmla="*/ 505975 h 6857991"/>
              <a:gd name="connsiteX1000" fmla="*/ 11148690 w 12191984"/>
              <a:gd name="connsiteY1000" fmla="*/ 510525 h 6857991"/>
              <a:gd name="connsiteX1001" fmla="*/ 11141225 w 12191984"/>
              <a:gd name="connsiteY1001" fmla="*/ 520478 h 6857991"/>
              <a:gd name="connsiteX1002" fmla="*/ 11131532 w 12191984"/>
              <a:gd name="connsiteY1002" fmla="*/ 528835 h 6857991"/>
              <a:gd name="connsiteX1003" fmla="*/ 11130046 w 12191984"/>
              <a:gd name="connsiteY1003" fmla="*/ 526235 h 6857991"/>
              <a:gd name="connsiteX1004" fmla="*/ 11134689 w 12191984"/>
              <a:gd name="connsiteY1004" fmla="*/ 512790 h 6857991"/>
              <a:gd name="connsiteX1005" fmla="*/ 11145162 w 12191984"/>
              <a:gd name="connsiteY1005" fmla="*/ 504508 h 6857991"/>
              <a:gd name="connsiteX1006" fmla="*/ 12012098 w 12191984"/>
              <a:gd name="connsiteY1006" fmla="*/ 495277 h 6857991"/>
              <a:gd name="connsiteX1007" fmla="*/ 11998988 w 12191984"/>
              <a:gd name="connsiteY1007" fmla="*/ 502408 h 6857991"/>
              <a:gd name="connsiteX1008" fmla="*/ 11989740 w 12191984"/>
              <a:gd name="connsiteY1008" fmla="*/ 515351 h 6857991"/>
              <a:gd name="connsiteX1009" fmla="*/ 11988756 w 12191984"/>
              <a:gd name="connsiteY1009" fmla="*/ 515351 h 6857991"/>
              <a:gd name="connsiteX1010" fmla="*/ 11995478 w 12191984"/>
              <a:gd name="connsiteY1010" fmla="*/ 495444 h 6857991"/>
              <a:gd name="connsiteX1011" fmla="*/ 11980047 w 12191984"/>
              <a:gd name="connsiteY1011" fmla="*/ 495444 h 6857991"/>
              <a:gd name="connsiteX1012" fmla="*/ 11966732 w 12191984"/>
              <a:gd name="connsiteY1012" fmla="*/ 541330 h 6857991"/>
              <a:gd name="connsiteX1013" fmla="*/ 11982331 w 12191984"/>
              <a:gd name="connsiteY1013" fmla="*/ 541330 h 6857991"/>
              <a:gd name="connsiteX1014" fmla="*/ 11986398 w 12191984"/>
              <a:gd name="connsiteY1014" fmla="*/ 527291 h 6857991"/>
              <a:gd name="connsiteX1015" fmla="*/ 11994531 w 12191984"/>
              <a:gd name="connsiteY1015" fmla="*/ 516242 h 6857991"/>
              <a:gd name="connsiteX1016" fmla="*/ 12005840 w 12191984"/>
              <a:gd name="connsiteY1016" fmla="*/ 509074 h 6857991"/>
              <a:gd name="connsiteX1017" fmla="*/ 12010631 w 12191984"/>
              <a:gd name="connsiteY1017" fmla="*/ 510133 h 6857991"/>
              <a:gd name="connsiteX1018" fmla="*/ 12015924 w 12191984"/>
              <a:gd name="connsiteY1018" fmla="*/ 496242 h 6857991"/>
              <a:gd name="connsiteX1019" fmla="*/ 12012098 w 12191984"/>
              <a:gd name="connsiteY1019" fmla="*/ 495277 h 6857991"/>
              <a:gd name="connsiteX1020" fmla="*/ 11311326 w 12191984"/>
              <a:gd name="connsiteY1020" fmla="*/ 495260 h 6857991"/>
              <a:gd name="connsiteX1021" fmla="*/ 11288615 w 12191984"/>
              <a:gd name="connsiteY1021" fmla="*/ 504879 h 6857991"/>
              <a:gd name="connsiteX1022" fmla="*/ 11277102 w 12191984"/>
              <a:gd name="connsiteY1022" fmla="*/ 527293 h 6857991"/>
              <a:gd name="connsiteX1023" fmla="*/ 11281819 w 12191984"/>
              <a:gd name="connsiteY1023" fmla="*/ 538732 h 6857991"/>
              <a:gd name="connsiteX1024" fmla="*/ 11294075 w 12191984"/>
              <a:gd name="connsiteY1024" fmla="*/ 542390 h 6857991"/>
              <a:gd name="connsiteX1025" fmla="*/ 11317491 w 12191984"/>
              <a:gd name="connsiteY1025" fmla="*/ 537432 h 6857991"/>
              <a:gd name="connsiteX1026" fmla="*/ 11320760 w 12191984"/>
              <a:gd name="connsiteY1026" fmla="*/ 526253 h 6857991"/>
              <a:gd name="connsiteX1027" fmla="*/ 11300091 w 12191984"/>
              <a:gd name="connsiteY1027" fmla="*/ 532845 h 6857991"/>
              <a:gd name="connsiteX1028" fmla="*/ 11292812 w 12191984"/>
              <a:gd name="connsiteY1028" fmla="*/ 526012 h 6857991"/>
              <a:gd name="connsiteX1029" fmla="*/ 11311252 w 12191984"/>
              <a:gd name="connsiteY1029" fmla="*/ 520626 h 6857991"/>
              <a:gd name="connsiteX1030" fmla="*/ 11322227 w 12191984"/>
              <a:gd name="connsiteY1030" fmla="*/ 505362 h 6857991"/>
              <a:gd name="connsiteX1031" fmla="*/ 11319237 w 12191984"/>
              <a:gd name="connsiteY1031" fmla="*/ 497823 h 6857991"/>
              <a:gd name="connsiteX1032" fmla="*/ 11311326 w 12191984"/>
              <a:gd name="connsiteY1032" fmla="*/ 495260 h 6857991"/>
              <a:gd name="connsiteX1033" fmla="*/ 11953938 w 12191984"/>
              <a:gd name="connsiteY1033" fmla="*/ 495259 h 6857991"/>
              <a:gd name="connsiteX1034" fmla="*/ 11931245 w 12191984"/>
              <a:gd name="connsiteY1034" fmla="*/ 504878 h 6857991"/>
              <a:gd name="connsiteX1035" fmla="*/ 11919732 w 12191984"/>
              <a:gd name="connsiteY1035" fmla="*/ 527292 h 6857991"/>
              <a:gd name="connsiteX1036" fmla="*/ 11924449 w 12191984"/>
              <a:gd name="connsiteY1036" fmla="*/ 538731 h 6857991"/>
              <a:gd name="connsiteX1037" fmla="*/ 11936723 w 12191984"/>
              <a:gd name="connsiteY1037" fmla="*/ 542389 h 6857991"/>
              <a:gd name="connsiteX1038" fmla="*/ 11960121 w 12191984"/>
              <a:gd name="connsiteY1038" fmla="*/ 537431 h 6857991"/>
              <a:gd name="connsiteX1039" fmla="*/ 11963371 w 12191984"/>
              <a:gd name="connsiteY1039" fmla="*/ 526252 h 6857991"/>
              <a:gd name="connsiteX1040" fmla="*/ 11942703 w 12191984"/>
              <a:gd name="connsiteY1040" fmla="*/ 532844 h 6857991"/>
              <a:gd name="connsiteX1041" fmla="*/ 11935442 w 12191984"/>
              <a:gd name="connsiteY1041" fmla="*/ 526011 h 6857991"/>
              <a:gd name="connsiteX1042" fmla="*/ 11953863 w 12191984"/>
              <a:gd name="connsiteY1042" fmla="*/ 520625 h 6857991"/>
              <a:gd name="connsiteX1043" fmla="*/ 11964875 w 12191984"/>
              <a:gd name="connsiteY1043" fmla="*/ 505361 h 6857991"/>
              <a:gd name="connsiteX1044" fmla="*/ 11961886 w 12191984"/>
              <a:gd name="connsiteY1044" fmla="*/ 497822 h 6857991"/>
              <a:gd name="connsiteX1045" fmla="*/ 11953938 w 12191984"/>
              <a:gd name="connsiteY1045" fmla="*/ 495259 h 6857991"/>
              <a:gd name="connsiteX1046" fmla="*/ 11837727 w 12191984"/>
              <a:gd name="connsiteY1046" fmla="*/ 495259 h 6857991"/>
              <a:gd name="connsiteX1047" fmla="*/ 11814998 w 12191984"/>
              <a:gd name="connsiteY1047" fmla="*/ 504878 h 6857991"/>
              <a:gd name="connsiteX1048" fmla="*/ 11803484 w 12191984"/>
              <a:gd name="connsiteY1048" fmla="*/ 527292 h 6857991"/>
              <a:gd name="connsiteX1049" fmla="*/ 11808182 w 12191984"/>
              <a:gd name="connsiteY1049" fmla="*/ 538731 h 6857991"/>
              <a:gd name="connsiteX1050" fmla="*/ 11820457 w 12191984"/>
              <a:gd name="connsiteY1050" fmla="*/ 542389 h 6857991"/>
              <a:gd name="connsiteX1051" fmla="*/ 11843874 w 12191984"/>
              <a:gd name="connsiteY1051" fmla="*/ 537431 h 6857991"/>
              <a:gd name="connsiteX1052" fmla="*/ 11847124 w 12191984"/>
              <a:gd name="connsiteY1052" fmla="*/ 526252 h 6857991"/>
              <a:gd name="connsiteX1053" fmla="*/ 11826455 w 12191984"/>
              <a:gd name="connsiteY1053" fmla="*/ 532844 h 6857991"/>
              <a:gd name="connsiteX1054" fmla="*/ 11819194 w 12191984"/>
              <a:gd name="connsiteY1054" fmla="*/ 526011 h 6857991"/>
              <a:gd name="connsiteX1055" fmla="*/ 11837634 w 12191984"/>
              <a:gd name="connsiteY1055" fmla="*/ 520625 h 6857991"/>
              <a:gd name="connsiteX1056" fmla="*/ 11848628 w 12191984"/>
              <a:gd name="connsiteY1056" fmla="*/ 505361 h 6857991"/>
              <a:gd name="connsiteX1057" fmla="*/ 11845619 w 12191984"/>
              <a:gd name="connsiteY1057" fmla="*/ 497822 h 6857991"/>
              <a:gd name="connsiteX1058" fmla="*/ 11837727 w 12191984"/>
              <a:gd name="connsiteY1058" fmla="*/ 495259 h 6857991"/>
              <a:gd name="connsiteX1059" fmla="*/ 11686772 w 12191984"/>
              <a:gd name="connsiteY1059" fmla="*/ 495259 h 6857991"/>
              <a:gd name="connsiteX1060" fmla="*/ 11664061 w 12191984"/>
              <a:gd name="connsiteY1060" fmla="*/ 504878 h 6857991"/>
              <a:gd name="connsiteX1061" fmla="*/ 11652566 w 12191984"/>
              <a:gd name="connsiteY1061" fmla="*/ 527292 h 6857991"/>
              <a:gd name="connsiteX1062" fmla="*/ 11657302 w 12191984"/>
              <a:gd name="connsiteY1062" fmla="*/ 538731 h 6857991"/>
              <a:gd name="connsiteX1063" fmla="*/ 11669521 w 12191984"/>
              <a:gd name="connsiteY1063" fmla="*/ 542389 h 6857991"/>
              <a:gd name="connsiteX1064" fmla="*/ 11692974 w 12191984"/>
              <a:gd name="connsiteY1064" fmla="*/ 537431 h 6857991"/>
              <a:gd name="connsiteX1065" fmla="*/ 11696205 w 12191984"/>
              <a:gd name="connsiteY1065" fmla="*/ 526252 h 6857991"/>
              <a:gd name="connsiteX1066" fmla="*/ 11675556 w 12191984"/>
              <a:gd name="connsiteY1066" fmla="*/ 532844 h 6857991"/>
              <a:gd name="connsiteX1067" fmla="*/ 11668258 w 12191984"/>
              <a:gd name="connsiteY1067" fmla="*/ 526011 h 6857991"/>
              <a:gd name="connsiteX1068" fmla="*/ 11686716 w 12191984"/>
              <a:gd name="connsiteY1068" fmla="*/ 520625 h 6857991"/>
              <a:gd name="connsiteX1069" fmla="*/ 11697673 w 12191984"/>
              <a:gd name="connsiteY1069" fmla="*/ 505361 h 6857991"/>
              <a:gd name="connsiteX1070" fmla="*/ 11694701 w 12191984"/>
              <a:gd name="connsiteY1070" fmla="*/ 497822 h 6857991"/>
              <a:gd name="connsiteX1071" fmla="*/ 11686772 w 12191984"/>
              <a:gd name="connsiteY1071" fmla="*/ 495259 h 6857991"/>
              <a:gd name="connsiteX1072" fmla="*/ 11469635 w 12191984"/>
              <a:gd name="connsiteY1072" fmla="*/ 495259 h 6857991"/>
              <a:gd name="connsiteX1073" fmla="*/ 11446924 w 12191984"/>
              <a:gd name="connsiteY1073" fmla="*/ 504878 h 6857991"/>
              <a:gd name="connsiteX1074" fmla="*/ 11435429 w 12191984"/>
              <a:gd name="connsiteY1074" fmla="*/ 527292 h 6857991"/>
              <a:gd name="connsiteX1075" fmla="*/ 11440127 w 12191984"/>
              <a:gd name="connsiteY1075" fmla="*/ 538731 h 6857991"/>
              <a:gd name="connsiteX1076" fmla="*/ 11452402 w 12191984"/>
              <a:gd name="connsiteY1076" fmla="*/ 542389 h 6857991"/>
              <a:gd name="connsiteX1077" fmla="*/ 11475039 w 12191984"/>
              <a:gd name="connsiteY1077" fmla="*/ 532603 h 6857991"/>
              <a:gd name="connsiteX1078" fmla="*/ 11486626 w 12191984"/>
              <a:gd name="connsiteY1078" fmla="*/ 510301 h 6857991"/>
              <a:gd name="connsiteX1079" fmla="*/ 11481946 w 12191984"/>
              <a:gd name="connsiteY1079" fmla="*/ 498880 h 6857991"/>
              <a:gd name="connsiteX1080" fmla="*/ 11469635 w 12191984"/>
              <a:gd name="connsiteY1080" fmla="*/ 495259 h 6857991"/>
              <a:gd name="connsiteX1081" fmla="*/ 11532995 w 12191984"/>
              <a:gd name="connsiteY1081" fmla="*/ 495241 h 6857991"/>
              <a:gd name="connsiteX1082" fmla="*/ 11519885 w 12191984"/>
              <a:gd name="connsiteY1082" fmla="*/ 502372 h 6857991"/>
              <a:gd name="connsiteX1083" fmla="*/ 11510600 w 12191984"/>
              <a:gd name="connsiteY1083" fmla="*/ 515315 h 6857991"/>
              <a:gd name="connsiteX1084" fmla="*/ 11509634 w 12191984"/>
              <a:gd name="connsiteY1084" fmla="*/ 515315 h 6857991"/>
              <a:gd name="connsiteX1085" fmla="*/ 11516468 w 12191984"/>
              <a:gd name="connsiteY1085" fmla="*/ 495352 h 6857991"/>
              <a:gd name="connsiteX1086" fmla="*/ 11501036 w 12191984"/>
              <a:gd name="connsiteY1086" fmla="*/ 495352 h 6857991"/>
              <a:gd name="connsiteX1087" fmla="*/ 11487610 w 12191984"/>
              <a:gd name="connsiteY1087" fmla="*/ 541313 h 6857991"/>
              <a:gd name="connsiteX1088" fmla="*/ 11503190 w 12191984"/>
              <a:gd name="connsiteY1088" fmla="*/ 541313 h 6857991"/>
              <a:gd name="connsiteX1089" fmla="*/ 11507276 w 12191984"/>
              <a:gd name="connsiteY1089" fmla="*/ 527274 h 6857991"/>
              <a:gd name="connsiteX1090" fmla="*/ 11515409 w 12191984"/>
              <a:gd name="connsiteY1090" fmla="*/ 516225 h 6857991"/>
              <a:gd name="connsiteX1091" fmla="*/ 11526718 w 12191984"/>
              <a:gd name="connsiteY1091" fmla="*/ 509057 h 6857991"/>
              <a:gd name="connsiteX1092" fmla="*/ 11531844 w 12191984"/>
              <a:gd name="connsiteY1092" fmla="*/ 510097 h 6857991"/>
              <a:gd name="connsiteX1093" fmla="*/ 11536245 w 12191984"/>
              <a:gd name="connsiteY1093" fmla="*/ 495761 h 6857991"/>
              <a:gd name="connsiteX1094" fmla="*/ 11532995 w 12191984"/>
              <a:gd name="connsiteY1094" fmla="*/ 495241 h 6857991"/>
              <a:gd name="connsiteX1095" fmla="*/ 11212199 w 12191984"/>
              <a:gd name="connsiteY1095" fmla="*/ 495240 h 6857991"/>
              <a:gd name="connsiteX1096" fmla="*/ 11199071 w 12191984"/>
              <a:gd name="connsiteY1096" fmla="*/ 502389 h 6857991"/>
              <a:gd name="connsiteX1097" fmla="*/ 11189841 w 12191984"/>
              <a:gd name="connsiteY1097" fmla="*/ 515351 h 6857991"/>
              <a:gd name="connsiteX1098" fmla="*/ 11188838 w 12191984"/>
              <a:gd name="connsiteY1098" fmla="*/ 515351 h 6857991"/>
              <a:gd name="connsiteX1099" fmla="*/ 11195579 w 12191984"/>
              <a:gd name="connsiteY1099" fmla="*/ 495277 h 6857991"/>
              <a:gd name="connsiteX1100" fmla="*/ 11180166 w 12191984"/>
              <a:gd name="connsiteY1100" fmla="*/ 495277 h 6857991"/>
              <a:gd name="connsiteX1101" fmla="*/ 11166796 w 12191984"/>
              <a:gd name="connsiteY1101" fmla="*/ 541349 h 6857991"/>
              <a:gd name="connsiteX1102" fmla="*/ 11182413 w 12191984"/>
              <a:gd name="connsiteY1102" fmla="*/ 541349 h 6857991"/>
              <a:gd name="connsiteX1103" fmla="*/ 11186462 w 12191984"/>
              <a:gd name="connsiteY1103" fmla="*/ 527310 h 6857991"/>
              <a:gd name="connsiteX1104" fmla="*/ 11193388 w 12191984"/>
              <a:gd name="connsiteY1104" fmla="*/ 517765 h 6857991"/>
              <a:gd name="connsiteX1105" fmla="*/ 11202097 w 12191984"/>
              <a:gd name="connsiteY1105" fmla="*/ 509465 h 6857991"/>
              <a:gd name="connsiteX1106" fmla="*/ 11202840 w 12191984"/>
              <a:gd name="connsiteY1106" fmla="*/ 510746 h 6857991"/>
              <a:gd name="connsiteX1107" fmla="*/ 11194094 w 12191984"/>
              <a:gd name="connsiteY1107" fmla="*/ 541330 h 6857991"/>
              <a:gd name="connsiteX1108" fmla="*/ 11209581 w 12191984"/>
              <a:gd name="connsiteY1108" fmla="*/ 541368 h 6857991"/>
              <a:gd name="connsiteX1109" fmla="*/ 11219293 w 12191984"/>
              <a:gd name="connsiteY1109" fmla="*/ 507180 h 6857991"/>
              <a:gd name="connsiteX1110" fmla="*/ 11218309 w 12191984"/>
              <a:gd name="connsiteY1110" fmla="*/ 497951 h 6857991"/>
              <a:gd name="connsiteX1111" fmla="*/ 11212199 w 12191984"/>
              <a:gd name="connsiteY1111" fmla="*/ 495240 h 6857991"/>
              <a:gd name="connsiteX1112" fmla="*/ 11265903 w 12191984"/>
              <a:gd name="connsiteY1112" fmla="*/ 495224 h 6857991"/>
              <a:gd name="connsiteX1113" fmla="*/ 11255449 w 12191984"/>
              <a:gd name="connsiteY1113" fmla="*/ 495428 h 6857991"/>
              <a:gd name="connsiteX1114" fmla="*/ 11233963 w 12191984"/>
              <a:gd name="connsiteY1114" fmla="*/ 506718 h 6857991"/>
              <a:gd name="connsiteX1115" fmla="*/ 11222970 w 12191984"/>
              <a:gd name="connsiteY1115" fmla="*/ 529244 h 6857991"/>
              <a:gd name="connsiteX1116" fmla="*/ 11224864 w 12191984"/>
              <a:gd name="connsiteY1116" fmla="*/ 537433 h 6857991"/>
              <a:gd name="connsiteX1117" fmla="*/ 11232125 w 12191984"/>
              <a:gd name="connsiteY1117" fmla="*/ 540980 h 6857991"/>
              <a:gd name="connsiteX1118" fmla="*/ 11253424 w 12191984"/>
              <a:gd name="connsiteY1118" fmla="*/ 522373 h 6857991"/>
              <a:gd name="connsiteX1119" fmla="*/ 11255281 w 12191984"/>
              <a:gd name="connsiteY1119" fmla="*/ 522373 h 6857991"/>
              <a:gd name="connsiteX1120" fmla="*/ 11252013 w 12191984"/>
              <a:gd name="connsiteY1120" fmla="*/ 532958 h 6857991"/>
              <a:gd name="connsiteX1121" fmla="*/ 11246888 w 12191984"/>
              <a:gd name="connsiteY1121" fmla="*/ 544230 h 6857991"/>
              <a:gd name="connsiteX1122" fmla="*/ 11237900 w 12191984"/>
              <a:gd name="connsiteY1122" fmla="*/ 549448 h 6857991"/>
              <a:gd name="connsiteX1123" fmla="*/ 11219163 w 12191984"/>
              <a:gd name="connsiteY1123" fmla="*/ 543877 h 6857991"/>
              <a:gd name="connsiteX1124" fmla="*/ 11220351 w 12191984"/>
              <a:gd name="connsiteY1124" fmla="*/ 557173 h 6857991"/>
              <a:gd name="connsiteX1125" fmla="*/ 11234706 w 12191984"/>
              <a:gd name="connsiteY1125" fmla="*/ 558436 h 6857991"/>
              <a:gd name="connsiteX1126" fmla="*/ 11264622 w 12191984"/>
              <a:gd name="connsiteY1126" fmla="*/ 538361 h 6857991"/>
              <a:gd name="connsiteX1127" fmla="*/ 11276693 w 12191984"/>
              <a:gd name="connsiteY1127" fmla="*/ 495224 h 6857991"/>
              <a:gd name="connsiteX1128" fmla="*/ 11265903 w 12191984"/>
              <a:gd name="connsiteY1128" fmla="*/ 495224 h 6857991"/>
              <a:gd name="connsiteX1129" fmla="*/ 11168783 w 12191984"/>
              <a:gd name="connsiteY1129" fmla="*/ 495186 h 6857991"/>
              <a:gd name="connsiteX1130" fmla="*/ 11158050 w 12191984"/>
              <a:gd name="connsiteY1130" fmla="*/ 495260 h 6857991"/>
              <a:gd name="connsiteX1131" fmla="*/ 11146592 w 12191984"/>
              <a:gd name="connsiteY1131" fmla="*/ 495427 h 6857991"/>
              <a:gd name="connsiteX1132" fmla="*/ 11125069 w 12191984"/>
              <a:gd name="connsiteY1132" fmla="*/ 507516 h 6857991"/>
              <a:gd name="connsiteX1133" fmla="*/ 11114076 w 12191984"/>
              <a:gd name="connsiteY1133" fmla="*/ 530487 h 6857991"/>
              <a:gd name="connsiteX1134" fmla="*/ 11115952 w 12191984"/>
              <a:gd name="connsiteY1134" fmla="*/ 538658 h 6857991"/>
              <a:gd name="connsiteX1135" fmla="*/ 11122915 w 12191984"/>
              <a:gd name="connsiteY1135" fmla="*/ 542372 h 6857991"/>
              <a:gd name="connsiteX1136" fmla="*/ 11136026 w 12191984"/>
              <a:gd name="connsiteY1136" fmla="*/ 535241 h 6857991"/>
              <a:gd name="connsiteX1137" fmla="*/ 11145273 w 12191984"/>
              <a:gd name="connsiteY1137" fmla="*/ 522317 h 6857991"/>
              <a:gd name="connsiteX1138" fmla="*/ 11146276 w 12191984"/>
              <a:gd name="connsiteY1138" fmla="*/ 522317 h 6857991"/>
              <a:gd name="connsiteX1139" fmla="*/ 11139832 w 12191984"/>
              <a:gd name="connsiteY1139" fmla="*/ 541332 h 6857991"/>
              <a:gd name="connsiteX1140" fmla="*/ 11155320 w 12191984"/>
              <a:gd name="connsiteY1140" fmla="*/ 541332 h 6857991"/>
              <a:gd name="connsiteX1141" fmla="*/ 11357156 w 12191984"/>
              <a:gd name="connsiteY1141" fmla="*/ 495056 h 6857991"/>
              <a:gd name="connsiteX1142" fmla="*/ 11343563 w 12191984"/>
              <a:gd name="connsiteY1142" fmla="*/ 497934 h 6857991"/>
              <a:gd name="connsiteX1143" fmla="*/ 11335615 w 12191984"/>
              <a:gd name="connsiteY1143" fmla="*/ 509021 h 6857991"/>
              <a:gd name="connsiteX1144" fmla="*/ 11338122 w 12191984"/>
              <a:gd name="connsiteY1144" fmla="*/ 517024 h 6857991"/>
              <a:gd name="connsiteX1145" fmla="*/ 11343582 w 12191984"/>
              <a:gd name="connsiteY1145" fmla="*/ 523021 h 6857991"/>
              <a:gd name="connsiteX1146" fmla="*/ 11346237 w 12191984"/>
              <a:gd name="connsiteY1146" fmla="*/ 528834 h 6857991"/>
              <a:gd name="connsiteX1147" fmla="*/ 11344473 w 12191984"/>
              <a:gd name="connsiteY1147" fmla="*/ 531899 h 6857991"/>
              <a:gd name="connsiteX1148" fmla="*/ 11340963 w 12191984"/>
              <a:gd name="connsiteY1148" fmla="*/ 533106 h 6857991"/>
              <a:gd name="connsiteX1149" fmla="*/ 11327444 w 12191984"/>
              <a:gd name="connsiteY1149" fmla="*/ 529113 h 6857991"/>
              <a:gd name="connsiteX1150" fmla="*/ 11324399 w 12191984"/>
              <a:gd name="connsiteY1150" fmla="*/ 539679 h 6857991"/>
              <a:gd name="connsiteX1151" fmla="*/ 11340128 w 12191984"/>
              <a:gd name="connsiteY1151" fmla="*/ 542130 h 6857991"/>
              <a:gd name="connsiteX1152" fmla="*/ 11354148 w 12191984"/>
              <a:gd name="connsiteY1152" fmla="*/ 538955 h 6857991"/>
              <a:gd name="connsiteX1153" fmla="*/ 11361966 w 12191984"/>
              <a:gd name="connsiteY1153" fmla="*/ 527182 h 6857991"/>
              <a:gd name="connsiteX1154" fmla="*/ 11359292 w 12191984"/>
              <a:gd name="connsiteY1154" fmla="*/ 519085 h 6857991"/>
              <a:gd name="connsiteX1155" fmla="*/ 11353350 w 12191984"/>
              <a:gd name="connsiteY1155" fmla="*/ 513235 h 6857991"/>
              <a:gd name="connsiteX1156" fmla="*/ 11350360 w 12191984"/>
              <a:gd name="connsiteY1156" fmla="*/ 508222 h 6857991"/>
              <a:gd name="connsiteX1157" fmla="*/ 11356878 w 12191984"/>
              <a:gd name="connsiteY1157" fmla="*/ 504081 h 6857991"/>
              <a:gd name="connsiteX1158" fmla="*/ 11366478 w 12191984"/>
              <a:gd name="connsiteY1158" fmla="*/ 506142 h 6857991"/>
              <a:gd name="connsiteX1159" fmla="*/ 11369245 w 12191984"/>
              <a:gd name="connsiteY1159" fmla="*/ 496429 h 6857991"/>
              <a:gd name="connsiteX1160" fmla="*/ 11357156 w 12191984"/>
              <a:gd name="connsiteY1160" fmla="*/ 495056 h 6857991"/>
              <a:gd name="connsiteX1161" fmla="*/ 11915925 w 12191984"/>
              <a:gd name="connsiteY1161" fmla="*/ 486866 h 6857991"/>
              <a:gd name="connsiteX1162" fmla="*/ 11899676 w 12191984"/>
              <a:gd name="connsiteY1162" fmla="*/ 489187 h 6857991"/>
              <a:gd name="connsiteX1163" fmla="*/ 11890651 w 12191984"/>
              <a:gd name="connsiteY1163" fmla="*/ 518843 h 6857991"/>
              <a:gd name="connsiteX1164" fmla="*/ 11887438 w 12191984"/>
              <a:gd name="connsiteY1164" fmla="*/ 532808 h 6857991"/>
              <a:gd name="connsiteX1165" fmla="*/ 11890187 w 12191984"/>
              <a:gd name="connsiteY1165" fmla="*/ 540162 h 6857991"/>
              <a:gd name="connsiteX1166" fmla="*/ 11897967 w 12191984"/>
              <a:gd name="connsiteY1166" fmla="*/ 542390 h 6857991"/>
              <a:gd name="connsiteX1167" fmla="*/ 11909722 w 12191984"/>
              <a:gd name="connsiteY1167" fmla="*/ 540366 h 6857991"/>
              <a:gd name="connsiteX1168" fmla="*/ 11912526 w 12191984"/>
              <a:gd name="connsiteY1168" fmla="*/ 530524 h 6857991"/>
              <a:gd name="connsiteX1169" fmla="*/ 11907531 w 12191984"/>
              <a:gd name="connsiteY1169" fmla="*/ 532399 h 6857991"/>
              <a:gd name="connsiteX1170" fmla="*/ 11904393 w 12191984"/>
              <a:gd name="connsiteY1170" fmla="*/ 527980 h 6857991"/>
              <a:gd name="connsiteX1171" fmla="*/ 11906992 w 12191984"/>
              <a:gd name="connsiteY1171" fmla="*/ 516504 h 6857991"/>
              <a:gd name="connsiteX1172" fmla="*/ 11910799 w 12191984"/>
              <a:gd name="connsiteY1172" fmla="*/ 504359 h 6857991"/>
              <a:gd name="connsiteX1173" fmla="*/ 11918302 w 12191984"/>
              <a:gd name="connsiteY1173" fmla="*/ 504359 h 6857991"/>
              <a:gd name="connsiteX1174" fmla="*/ 11920952 w 12191984"/>
              <a:gd name="connsiteY1174" fmla="*/ 495445 h 6857991"/>
              <a:gd name="connsiteX1175" fmla="*/ 11920957 w 12191984"/>
              <a:gd name="connsiteY1175" fmla="*/ 495445 h 6857991"/>
              <a:gd name="connsiteX1176" fmla="*/ 11920957 w 12191984"/>
              <a:gd name="connsiteY1176" fmla="*/ 495427 h 6857991"/>
              <a:gd name="connsiteX1177" fmla="*/ 11920952 w 12191984"/>
              <a:gd name="connsiteY1177" fmla="*/ 495445 h 6857991"/>
              <a:gd name="connsiteX1178" fmla="*/ 11913418 w 12191984"/>
              <a:gd name="connsiteY1178" fmla="*/ 495445 h 6857991"/>
              <a:gd name="connsiteX1179" fmla="*/ 11882833 w 12191984"/>
              <a:gd name="connsiteY1179" fmla="*/ 486866 h 6857991"/>
              <a:gd name="connsiteX1180" fmla="*/ 11866585 w 12191984"/>
              <a:gd name="connsiteY1180" fmla="*/ 489187 h 6857991"/>
              <a:gd name="connsiteX1181" fmla="*/ 11857560 w 12191984"/>
              <a:gd name="connsiteY1181" fmla="*/ 518843 h 6857991"/>
              <a:gd name="connsiteX1182" fmla="*/ 11854347 w 12191984"/>
              <a:gd name="connsiteY1182" fmla="*/ 532808 h 6857991"/>
              <a:gd name="connsiteX1183" fmla="*/ 11857114 w 12191984"/>
              <a:gd name="connsiteY1183" fmla="*/ 540162 h 6857991"/>
              <a:gd name="connsiteX1184" fmla="*/ 11864895 w 12191984"/>
              <a:gd name="connsiteY1184" fmla="*/ 542390 h 6857991"/>
              <a:gd name="connsiteX1185" fmla="*/ 11876631 w 12191984"/>
              <a:gd name="connsiteY1185" fmla="*/ 540366 h 6857991"/>
              <a:gd name="connsiteX1186" fmla="*/ 11879454 w 12191984"/>
              <a:gd name="connsiteY1186" fmla="*/ 530524 h 6857991"/>
              <a:gd name="connsiteX1187" fmla="*/ 11874495 w 12191984"/>
              <a:gd name="connsiteY1187" fmla="*/ 532399 h 6857991"/>
              <a:gd name="connsiteX1188" fmla="*/ 11871320 w 12191984"/>
              <a:gd name="connsiteY1188" fmla="*/ 527980 h 6857991"/>
              <a:gd name="connsiteX1189" fmla="*/ 11873883 w 12191984"/>
              <a:gd name="connsiteY1189" fmla="*/ 516504 h 6857991"/>
              <a:gd name="connsiteX1190" fmla="*/ 11877559 w 12191984"/>
              <a:gd name="connsiteY1190" fmla="*/ 504359 h 6857991"/>
              <a:gd name="connsiteX1191" fmla="*/ 11885099 w 12191984"/>
              <a:gd name="connsiteY1191" fmla="*/ 504359 h 6857991"/>
              <a:gd name="connsiteX1192" fmla="*/ 11887749 w 12191984"/>
              <a:gd name="connsiteY1192" fmla="*/ 495445 h 6857991"/>
              <a:gd name="connsiteX1193" fmla="*/ 11887754 w 12191984"/>
              <a:gd name="connsiteY1193" fmla="*/ 495445 h 6857991"/>
              <a:gd name="connsiteX1194" fmla="*/ 11887754 w 12191984"/>
              <a:gd name="connsiteY1194" fmla="*/ 495427 h 6857991"/>
              <a:gd name="connsiteX1195" fmla="*/ 11887749 w 12191984"/>
              <a:gd name="connsiteY1195" fmla="*/ 495445 h 6857991"/>
              <a:gd name="connsiteX1196" fmla="*/ 11880215 w 12191984"/>
              <a:gd name="connsiteY1196" fmla="*/ 495445 h 6857991"/>
              <a:gd name="connsiteX1197" fmla="*/ 11592548 w 12191984"/>
              <a:gd name="connsiteY1197" fmla="*/ 486847 h 6857991"/>
              <a:gd name="connsiteX1198" fmla="*/ 11576300 w 12191984"/>
              <a:gd name="connsiteY1198" fmla="*/ 489168 h 6857991"/>
              <a:gd name="connsiteX1199" fmla="*/ 11567256 w 12191984"/>
              <a:gd name="connsiteY1199" fmla="*/ 518824 h 6857991"/>
              <a:gd name="connsiteX1200" fmla="*/ 11564062 w 12191984"/>
              <a:gd name="connsiteY1200" fmla="*/ 532789 h 6857991"/>
              <a:gd name="connsiteX1201" fmla="*/ 11566848 w 12191984"/>
              <a:gd name="connsiteY1201" fmla="*/ 540143 h 6857991"/>
              <a:gd name="connsiteX1202" fmla="*/ 11574628 w 12191984"/>
              <a:gd name="connsiteY1202" fmla="*/ 542371 h 6857991"/>
              <a:gd name="connsiteX1203" fmla="*/ 11586327 w 12191984"/>
              <a:gd name="connsiteY1203" fmla="*/ 540347 h 6857991"/>
              <a:gd name="connsiteX1204" fmla="*/ 11589150 w 12191984"/>
              <a:gd name="connsiteY1204" fmla="*/ 530523 h 6857991"/>
              <a:gd name="connsiteX1205" fmla="*/ 11584173 w 12191984"/>
              <a:gd name="connsiteY1205" fmla="*/ 532399 h 6857991"/>
              <a:gd name="connsiteX1206" fmla="*/ 11581054 w 12191984"/>
              <a:gd name="connsiteY1206" fmla="*/ 527979 h 6857991"/>
              <a:gd name="connsiteX1207" fmla="*/ 11583579 w 12191984"/>
              <a:gd name="connsiteY1207" fmla="*/ 516503 h 6857991"/>
              <a:gd name="connsiteX1208" fmla="*/ 11587200 w 12191984"/>
              <a:gd name="connsiteY1208" fmla="*/ 505213 h 6857991"/>
              <a:gd name="connsiteX1209" fmla="*/ 11594702 w 12191984"/>
              <a:gd name="connsiteY1209" fmla="*/ 505213 h 6857991"/>
              <a:gd name="connsiteX1210" fmla="*/ 11597339 w 12191984"/>
              <a:gd name="connsiteY1210" fmla="*/ 496262 h 6857991"/>
              <a:gd name="connsiteX1211" fmla="*/ 11597339 w 12191984"/>
              <a:gd name="connsiteY1211" fmla="*/ 496243 h 6857991"/>
              <a:gd name="connsiteX1212" fmla="*/ 11589800 w 12191984"/>
              <a:gd name="connsiteY1212" fmla="*/ 496243 h 6857991"/>
              <a:gd name="connsiteX1213" fmla="*/ 11076862 w 12191984"/>
              <a:gd name="connsiteY1213" fmla="*/ 477153 h 6857991"/>
              <a:gd name="connsiteX1214" fmla="*/ 11058292 w 12191984"/>
              <a:gd name="connsiteY1214" fmla="*/ 541368 h 6857991"/>
              <a:gd name="connsiteX1215" fmla="*/ 11073891 w 12191984"/>
              <a:gd name="connsiteY1215" fmla="*/ 541368 h 6857991"/>
              <a:gd name="connsiteX1216" fmla="*/ 11077958 w 12191984"/>
              <a:gd name="connsiteY1216" fmla="*/ 527292 h 6857991"/>
              <a:gd name="connsiteX1217" fmla="*/ 11084903 w 12191984"/>
              <a:gd name="connsiteY1217" fmla="*/ 517784 h 6857991"/>
              <a:gd name="connsiteX1218" fmla="*/ 11093593 w 12191984"/>
              <a:gd name="connsiteY1218" fmla="*/ 509465 h 6857991"/>
              <a:gd name="connsiteX1219" fmla="*/ 11094355 w 12191984"/>
              <a:gd name="connsiteY1219" fmla="*/ 510746 h 6857991"/>
              <a:gd name="connsiteX1220" fmla="*/ 11085571 w 12191984"/>
              <a:gd name="connsiteY1220" fmla="*/ 541331 h 6857991"/>
              <a:gd name="connsiteX1221" fmla="*/ 11085571 w 12191984"/>
              <a:gd name="connsiteY1221" fmla="*/ 541349 h 6857991"/>
              <a:gd name="connsiteX1222" fmla="*/ 11101059 w 12191984"/>
              <a:gd name="connsiteY1222" fmla="*/ 541349 h 6857991"/>
              <a:gd name="connsiteX1223" fmla="*/ 11110752 w 12191984"/>
              <a:gd name="connsiteY1223" fmla="*/ 507181 h 6857991"/>
              <a:gd name="connsiteX1224" fmla="*/ 11109768 w 12191984"/>
              <a:gd name="connsiteY1224" fmla="*/ 497951 h 6857991"/>
              <a:gd name="connsiteX1225" fmla="*/ 11103640 w 12191984"/>
              <a:gd name="connsiteY1225" fmla="*/ 495203 h 6857991"/>
              <a:gd name="connsiteX1226" fmla="*/ 11090511 w 12191984"/>
              <a:gd name="connsiteY1226" fmla="*/ 502371 h 6857991"/>
              <a:gd name="connsiteX1227" fmla="*/ 11081263 w 12191984"/>
              <a:gd name="connsiteY1227" fmla="*/ 515351 h 6857991"/>
              <a:gd name="connsiteX1228" fmla="*/ 11080260 w 12191984"/>
              <a:gd name="connsiteY1228" fmla="*/ 515351 h 6857991"/>
              <a:gd name="connsiteX1229" fmla="*/ 11092349 w 12191984"/>
              <a:gd name="connsiteY1229" fmla="*/ 477153 h 6857991"/>
              <a:gd name="connsiteX1230" fmla="*/ 11615018 w 12191984"/>
              <a:gd name="connsiteY1230" fmla="*/ 477134 h 6857991"/>
              <a:gd name="connsiteX1231" fmla="*/ 11596448 w 12191984"/>
              <a:gd name="connsiteY1231" fmla="*/ 541330 h 6857991"/>
              <a:gd name="connsiteX1232" fmla="*/ 11612028 w 12191984"/>
              <a:gd name="connsiteY1232" fmla="*/ 541330 h 6857991"/>
              <a:gd name="connsiteX1233" fmla="*/ 11616114 w 12191984"/>
              <a:gd name="connsiteY1233" fmla="*/ 527291 h 6857991"/>
              <a:gd name="connsiteX1234" fmla="*/ 11623040 w 12191984"/>
              <a:gd name="connsiteY1234" fmla="*/ 517746 h 6857991"/>
              <a:gd name="connsiteX1235" fmla="*/ 11631749 w 12191984"/>
              <a:gd name="connsiteY1235" fmla="*/ 509446 h 6857991"/>
              <a:gd name="connsiteX1236" fmla="*/ 11632492 w 12191984"/>
              <a:gd name="connsiteY1236" fmla="*/ 510727 h 6857991"/>
              <a:gd name="connsiteX1237" fmla="*/ 11623746 w 12191984"/>
              <a:gd name="connsiteY1237" fmla="*/ 541330 h 6857991"/>
              <a:gd name="connsiteX1238" fmla="*/ 11623746 w 12191984"/>
              <a:gd name="connsiteY1238" fmla="*/ 541349 h 6857991"/>
              <a:gd name="connsiteX1239" fmla="*/ 11639233 w 12191984"/>
              <a:gd name="connsiteY1239" fmla="*/ 541349 h 6857991"/>
              <a:gd name="connsiteX1240" fmla="*/ 11648927 w 12191984"/>
              <a:gd name="connsiteY1240" fmla="*/ 507162 h 6857991"/>
              <a:gd name="connsiteX1241" fmla="*/ 11647942 w 12191984"/>
              <a:gd name="connsiteY1241" fmla="*/ 497951 h 6857991"/>
              <a:gd name="connsiteX1242" fmla="*/ 11641814 w 12191984"/>
              <a:gd name="connsiteY1242" fmla="*/ 495221 h 6857991"/>
              <a:gd name="connsiteX1243" fmla="*/ 11628685 w 12191984"/>
              <a:gd name="connsiteY1243" fmla="*/ 502370 h 6857991"/>
              <a:gd name="connsiteX1244" fmla="*/ 11619438 w 12191984"/>
              <a:gd name="connsiteY1244" fmla="*/ 515351 h 6857991"/>
              <a:gd name="connsiteX1245" fmla="*/ 11618435 w 12191984"/>
              <a:gd name="connsiteY1245" fmla="*/ 515351 h 6857991"/>
              <a:gd name="connsiteX1246" fmla="*/ 11630524 w 12191984"/>
              <a:gd name="connsiteY1246" fmla="*/ 477134 h 6857991"/>
              <a:gd name="connsiteX1247" fmla="*/ 11436969 w 12191984"/>
              <a:gd name="connsiteY1247" fmla="*/ 476207 h 6857991"/>
              <a:gd name="connsiteX1248" fmla="*/ 11420758 w 12191984"/>
              <a:gd name="connsiteY1248" fmla="*/ 481667 h 6857991"/>
              <a:gd name="connsiteX1249" fmla="*/ 11410767 w 12191984"/>
              <a:gd name="connsiteY1249" fmla="*/ 496244 h 6857991"/>
              <a:gd name="connsiteX1250" fmla="*/ 11394667 w 12191984"/>
              <a:gd name="connsiteY1250" fmla="*/ 551582 h 6857991"/>
              <a:gd name="connsiteX1251" fmla="*/ 11410340 w 12191984"/>
              <a:gd name="connsiteY1251" fmla="*/ 551582 h 6857991"/>
              <a:gd name="connsiteX1252" fmla="*/ 11423785 w 12191984"/>
              <a:gd name="connsiteY1252" fmla="*/ 505213 h 6857991"/>
              <a:gd name="connsiteX1253" fmla="*/ 11435075 w 12191984"/>
              <a:gd name="connsiteY1253" fmla="*/ 505213 h 6857991"/>
              <a:gd name="connsiteX1254" fmla="*/ 11437749 w 12191984"/>
              <a:gd name="connsiteY1254" fmla="*/ 496244 h 6857991"/>
              <a:gd name="connsiteX1255" fmla="*/ 11426273 w 12191984"/>
              <a:gd name="connsiteY1255" fmla="*/ 496244 h 6857991"/>
              <a:gd name="connsiteX1256" fmla="*/ 11428873 w 12191984"/>
              <a:gd name="connsiteY1256" fmla="*/ 488612 h 6857991"/>
              <a:gd name="connsiteX1257" fmla="*/ 11435428 w 12191984"/>
              <a:gd name="connsiteY1257" fmla="*/ 485139 h 6857991"/>
              <a:gd name="connsiteX1258" fmla="*/ 11445344 w 12191984"/>
              <a:gd name="connsiteY1258" fmla="*/ 487702 h 6857991"/>
              <a:gd name="connsiteX1259" fmla="*/ 11448056 w 12191984"/>
              <a:gd name="connsiteY1259" fmla="*/ 478138 h 6857991"/>
              <a:gd name="connsiteX1260" fmla="*/ 11436969 w 12191984"/>
              <a:gd name="connsiteY1260" fmla="*/ 476207 h 6857991"/>
              <a:gd name="connsiteX1261" fmla="*/ 11775945 w 12191984"/>
              <a:gd name="connsiteY1261" fmla="*/ 475537 h 6857991"/>
              <a:gd name="connsiteX1262" fmla="*/ 11786251 w 12191984"/>
              <a:gd name="connsiteY1262" fmla="*/ 481981 h 6857991"/>
              <a:gd name="connsiteX1263" fmla="*/ 11770615 w 12191984"/>
              <a:gd name="connsiteY1263" fmla="*/ 496707 h 6857991"/>
              <a:gd name="connsiteX1264" fmla="*/ 11764468 w 12191984"/>
              <a:gd name="connsiteY1264" fmla="*/ 496707 h 6857991"/>
              <a:gd name="connsiteX1265" fmla="*/ 11770541 w 12191984"/>
              <a:gd name="connsiteY1265" fmla="*/ 476391 h 6857991"/>
              <a:gd name="connsiteX1266" fmla="*/ 11775945 w 12191984"/>
              <a:gd name="connsiteY1266" fmla="*/ 475537 h 6857991"/>
              <a:gd name="connsiteX1267" fmla="*/ 11754236 w 12191984"/>
              <a:gd name="connsiteY1267" fmla="*/ 465528 h 6857991"/>
              <a:gd name="connsiteX1268" fmla="*/ 11731711 w 12191984"/>
              <a:gd name="connsiteY1268" fmla="*/ 542036 h 6857991"/>
              <a:gd name="connsiteX1269" fmla="*/ 11769185 w 12191984"/>
              <a:gd name="connsiteY1269" fmla="*/ 542036 h 6857991"/>
              <a:gd name="connsiteX1270" fmla="*/ 11797114 w 12191984"/>
              <a:gd name="connsiteY1270" fmla="*/ 520329 h 6857991"/>
              <a:gd name="connsiteX1271" fmla="*/ 11781070 w 12191984"/>
              <a:gd name="connsiteY1271" fmla="*/ 502650 h 6857991"/>
              <a:gd name="connsiteX1272" fmla="*/ 11781088 w 12191984"/>
              <a:gd name="connsiteY1272" fmla="*/ 502427 h 6857991"/>
              <a:gd name="connsiteX1273" fmla="*/ 11805006 w 12191984"/>
              <a:gd name="connsiteY1273" fmla="*/ 480236 h 6857991"/>
              <a:gd name="connsiteX1274" fmla="*/ 11778470 w 12191984"/>
              <a:gd name="connsiteY1274" fmla="*/ 465528 h 6857991"/>
              <a:gd name="connsiteX1275" fmla="*/ 11044105 w 12191984"/>
              <a:gd name="connsiteY1275" fmla="*/ 465250 h 6857991"/>
              <a:gd name="connsiteX1276" fmla="*/ 10983641 w 12191984"/>
              <a:gd name="connsiteY1276" fmla="*/ 516670 h 6857991"/>
              <a:gd name="connsiteX1277" fmla="*/ 11013780 w 12191984"/>
              <a:gd name="connsiteY1277" fmla="*/ 545435 h 6857991"/>
              <a:gd name="connsiteX1278" fmla="*/ 11046631 w 12191984"/>
              <a:gd name="connsiteY1278" fmla="*/ 541368 h 6857991"/>
              <a:gd name="connsiteX1279" fmla="*/ 11050103 w 12191984"/>
              <a:gd name="connsiteY1279" fmla="*/ 529966 h 6857991"/>
              <a:gd name="connsiteX1280" fmla="*/ 11048283 w 12191984"/>
              <a:gd name="connsiteY1280" fmla="*/ 530449 h 6857991"/>
              <a:gd name="connsiteX1281" fmla="*/ 11023827 w 12191984"/>
              <a:gd name="connsiteY1281" fmla="*/ 535166 h 6857991"/>
              <a:gd name="connsiteX1282" fmla="*/ 11004941 w 12191984"/>
              <a:gd name="connsiteY1282" fmla="*/ 514163 h 6857991"/>
              <a:gd name="connsiteX1283" fmla="*/ 11041338 w 12191984"/>
              <a:gd name="connsiteY1283" fmla="*/ 475519 h 6857991"/>
              <a:gd name="connsiteX1284" fmla="*/ 11064439 w 12191984"/>
              <a:gd name="connsiteY1284" fmla="*/ 480514 h 6857991"/>
              <a:gd name="connsiteX1285" fmla="*/ 11068097 w 12191984"/>
              <a:gd name="connsiteY1285" fmla="*/ 468258 h 6857991"/>
              <a:gd name="connsiteX1286" fmla="*/ 11044105 w 12191984"/>
              <a:gd name="connsiteY1286" fmla="*/ 465250 h 6857991"/>
              <a:gd name="connsiteX1287" fmla="*/ 11757356 w 12191984"/>
              <a:gd name="connsiteY1287" fmla="*/ 346605 h 6857991"/>
              <a:gd name="connsiteX1288" fmla="*/ 11780847 w 12191984"/>
              <a:gd name="connsiteY1288" fmla="*/ 346605 h 6857991"/>
              <a:gd name="connsiteX1289" fmla="*/ 11794069 w 12191984"/>
              <a:gd name="connsiteY1289" fmla="*/ 359772 h 6857991"/>
              <a:gd name="connsiteX1290" fmla="*/ 11781441 w 12191984"/>
              <a:gd name="connsiteY1290" fmla="*/ 372826 h 6857991"/>
              <a:gd name="connsiteX1291" fmla="*/ 11757356 w 12191984"/>
              <a:gd name="connsiteY1291" fmla="*/ 372826 h 6857991"/>
              <a:gd name="connsiteX1292" fmla="*/ 11360295 w 12191984"/>
              <a:gd name="connsiteY1292" fmla="*/ 330005 h 6857991"/>
              <a:gd name="connsiteX1293" fmla="*/ 11360295 w 12191984"/>
              <a:gd name="connsiteY1293" fmla="*/ 346718 h 6857991"/>
              <a:gd name="connsiteX1294" fmla="*/ 11360295 w 12191984"/>
              <a:gd name="connsiteY1294" fmla="*/ 409707 h 6857991"/>
              <a:gd name="connsiteX1295" fmla="*/ 11360295 w 12191984"/>
              <a:gd name="connsiteY1295" fmla="*/ 426476 h 6857991"/>
              <a:gd name="connsiteX1296" fmla="*/ 11379849 w 12191984"/>
              <a:gd name="connsiteY1296" fmla="*/ 426476 h 6857991"/>
              <a:gd name="connsiteX1297" fmla="*/ 11433089 w 12191984"/>
              <a:gd name="connsiteY1297" fmla="*/ 426476 h 6857991"/>
              <a:gd name="connsiteX1298" fmla="*/ 11433089 w 12191984"/>
              <a:gd name="connsiteY1298" fmla="*/ 409707 h 6857991"/>
              <a:gd name="connsiteX1299" fmla="*/ 11379849 w 12191984"/>
              <a:gd name="connsiteY1299" fmla="*/ 409707 h 6857991"/>
              <a:gd name="connsiteX1300" fmla="*/ 11379849 w 12191984"/>
              <a:gd name="connsiteY1300" fmla="*/ 384006 h 6857991"/>
              <a:gd name="connsiteX1301" fmla="*/ 11425958 w 12191984"/>
              <a:gd name="connsiteY1301" fmla="*/ 384006 h 6857991"/>
              <a:gd name="connsiteX1302" fmla="*/ 11425958 w 12191984"/>
              <a:gd name="connsiteY1302" fmla="*/ 367312 h 6857991"/>
              <a:gd name="connsiteX1303" fmla="*/ 11379849 w 12191984"/>
              <a:gd name="connsiteY1303" fmla="*/ 367312 h 6857991"/>
              <a:gd name="connsiteX1304" fmla="*/ 11379849 w 12191984"/>
              <a:gd name="connsiteY1304" fmla="*/ 346718 h 6857991"/>
              <a:gd name="connsiteX1305" fmla="*/ 11431733 w 12191984"/>
              <a:gd name="connsiteY1305" fmla="*/ 346718 h 6857991"/>
              <a:gd name="connsiteX1306" fmla="*/ 11431733 w 12191984"/>
              <a:gd name="connsiteY1306" fmla="*/ 330005 h 6857991"/>
              <a:gd name="connsiteX1307" fmla="*/ 11379849 w 12191984"/>
              <a:gd name="connsiteY1307" fmla="*/ 330005 h 6857991"/>
              <a:gd name="connsiteX1308" fmla="*/ 11818990 w 12191984"/>
              <a:gd name="connsiteY1308" fmla="*/ 330004 h 6857991"/>
              <a:gd name="connsiteX1309" fmla="*/ 11818990 w 12191984"/>
              <a:gd name="connsiteY1309" fmla="*/ 426475 h 6857991"/>
              <a:gd name="connsiteX1310" fmla="*/ 11838414 w 12191984"/>
              <a:gd name="connsiteY1310" fmla="*/ 426475 h 6857991"/>
              <a:gd name="connsiteX1311" fmla="*/ 11838414 w 12191984"/>
              <a:gd name="connsiteY1311" fmla="*/ 330004 h 6857991"/>
              <a:gd name="connsiteX1312" fmla="*/ 11666030 w 12191984"/>
              <a:gd name="connsiteY1312" fmla="*/ 330004 h 6857991"/>
              <a:gd name="connsiteX1313" fmla="*/ 11666030 w 12191984"/>
              <a:gd name="connsiteY1313" fmla="*/ 346717 h 6857991"/>
              <a:gd name="connsiteX1314" fmla="*/ 11689614 w 12191984"/>
              <a:gd name="connsiteY1314" fmla="*/ 346717 h 6857991"/>
              <a:gd name="connsiteX1315" fmla="*/ 11689614 w 12191984"/>
              <a:gd name="connsiteY1315" fmla="*/ 426475 h 6857991"/>
              <a:gd name="connsiteX1316" fmla="*/ 11709446 w 12191984"/>
              <a:gd name="connsiteY1316" fmla="*/ 426475 h 6857991"/>
              <a:gd name="connsiteX1317" fmla="*/ 11709446 w 12191984"/>
              <a:gd name="connsiteY1317" fmla="*/ 346717 h 6857991"/>
              <a:gd name="connsiteX1318" fmla="*/ 11733030 w 12191984"/>
              <a:gd name="connsiteY1318" fmla="*/ 346717 h 6857991"/>
              <a:gd name="connsiteX1319" fmla="*/ 11733030 w 12191984"/>
              <a:gd name="connsiteY1319" fmla="*/ 330004 h 6857991"/>
              <a:gd name="connsiteX1320" fmla="*/ 11709446 w 12191984"/>
              <a:gd name="connsiteY1320" fmla="*/ 330004 h 6857991"/>
              <a:gd name="connsiteX1321" fmla="*/ 11689614 w 12191984"/>
              <a:gd name="connsiteY1321" fmla="*/ 330004 h 6857991"/>
              <a:gd name="connsiteX1322" fmla="*/ 11509949 w 12191984"/>
              <a:gd name="connsiteY1322" fmla="*/ 330004 h 6857991"/>
              <a:gd name="connsiteX1323" fmla="*/ 11509949 w 12191984"/>
              <a:gd name="connsiteY1323" fmla="*/ 346717 h 6857991"/>
              <a:gd name="connsiteX1324" fmla="*/ 11509949 w 12191984"/>
              <a:gd name="connsiteY1324" fmla="*/ 409706 h 6857991"/>
              <a:gd name="connsiteX1325" fmla="*/ 11509949 w 12191984"/>
              <a:gd name="connsiteY1325" fmla="*/ 426475 h 6857991"/>
              <a:gd name="connsiteX1326" fmla="*/ 11529485 w 12191984"/>
              <a:gd name="connsiteY1326" fmla="*/ 426475 h 6857991"/>
              <a:gd name="connsiteX1327" fmla="*/ 11582725 w 12191984"/>
              <a:gd name="connsiteY1327" fmla="*/ 426475 h 6857991"/>
              <a:gd name="connsiteX1328" fmla="*/ 11582725 w 12191984"/>
              <a:gd name="connsiteY1328" fmla="*/ 409706 h 6857991"/>
              <a:gd name="connsiteX1329" fmla="*/ 11529485 w 12191984"/>
              <a:gd name="connsiteY1329" fmla="*/ 409706 h 6857991"/>
              <a:gd name="connsiteX1330" fmla="*/ 11529485 w 12191984"/>
              <a:gd name="connsiteY1330" fmla="*/ 384005 h 6857991"/>
              <a:gd name="connsiteX1331" fmla="*/ 11575631 w 12191984"/>
              <a:gd name="connsiteY1331" fmla="*/ 384005 h 6857991"/>
              <a:gd name="connsiteX1332" fmla="*/ 11575631 w 12191984"/>
              <a:gd name="connsiteY1332" fmla="*/ 367311 h 6857991"/>
              <a:gd name="connsiteX1333" fmla="*/ 11529485 w 12191984"/>
              <a:gd name="connsiteY1333" fmla="*/ 367311 h 6857991"/>
              <a:gd name="connsiteX1334" fmla="*/ 11529485 w 12191984"/>
              <a:gd name="connsiteY1334" fmla="*/ 346717 h 6857991"/>
              <a:gd name="connsiteX1335" fmla="*/ 11581387 w 12191984"/>
              <a:gd name="connsiteY1335" fmla="*/ 346717 h 6857991"/>
              <a:gd name="connsiteX1336" fmla="*/ 11581387 w 12191984"/>
              <a:gd name="connsiteY1336" fmla="*/ 330004 h 6857991"/>
              <a:gd name="connsiteX1337" fmla="*/ 11529485 w 12191984"/>
              <a:gd name="connsiteY1337" fmla="*/ 330004 h 6857991"/>
              <a:gd name="connsiteX1338" fmla="*/ 11439365 w 12191984"/>
              <a:gd name="connsiteY1338" fmla="*/ 330004 h 6857991"/>
              <a:gd name="connsiteX1339" fmla="*/ 11439365 w 12191984"/>
              <a:gd name="connsiteY1339" fmla="*/ 409705 h 6857991"/>
              <a:gd name="connsiteX1340" fmla="*/ 11439365 w 12191984"/>
              <a:gd name="connsiteY1340" fmla="*/ 426475 h 6857991"/>
              <a:gd name="connsiteX1341" fmla="*/ 11458901 w 12191984"/>
              <a:gd name="connsiteY1341" fmla="*/ 426475 h 6857991"/>
              <a:gd name="connsiteX1342" fmla="*/ 11504378 w 12191984"/>
              <a:gd name="connsiteY1342" fmla="*/ 426475 h 6857991"/>
              <a:gd name="connsiteX1343" fmla="*/ 11504378 w 12191984"/>
              <a:gd name="connsiteY1343" fmla="*/ 409705 h 6857991"/>
              <a:gd name="connsiteX1344" fmla="*/ 11458901 w 12191984"/>
              <a:gd name="connsiteY1344" fmla="*/ 409705 h 6857991"/>
              <a:gd name="connsiteX1345" fmla="*/ 11458901 w 12191984"/>
              <a:gd name="connsiteY1345" fmla="*/ 330004 h 6857991"/>
              <a:gd name="connsiteX1346" fmla="*/ 11737839 w 12191984"/>
              <a:gd name="connsiteY1346" fmla="*/ 329874 h 6857991"/>
              <a:gd name="connsiteX1347" fmla="*/ 11737839 w 12191984"/>
              <a:gd name="connsiteY1347" fmla="*/ 426345 h 6857991"/>
              <a:gd name="connsiteX1348" fmla="*/ 11757375 w 12191984"/>
              <a:gd name="connsiteY1348" fmla="*/ 426345 h 6857991"/>
              <a:gd name="connsiteX1349" fmla="*/ 11757375 w 12191984"/>
              <a:gd name="connsiteY1349" fmla="*/ 388332 h 6857991"/>
              <a:gd name="connsiteX1350" fmla="*/ 11773939 w 12191984"/>
              <a:gd name="connsiteY1350" fmla="*/ 388332 h 6857991"/>
              <a:gd name="connsiteX1351" fmla="*/ 11791079 w 12191984"/>
              <a:gd name="connsiteY1351" fmla="*/ 400384 h 6857991"/>
              <a:gd name="connsiteX1352" fmla="*/ 11794347 w 12191984"/>
              <a:gd name="connsiteY1352" fmla="*/ 426345 h 6857991"/>
              <a:gd name="connsiteX1353" fmla="*/ 11813994 w 12191984"/>
              <a:gd name="connsiteY1353" fmla="*/ 426345 h 6857991"/>
              <a:gd name="connsiteX1354" fmla="*/ 11810540 w 12191984"/>
              <a:gd name="connsiteY1354" fmla="*/ 400997 h 6857991"/>
              <a:gd name="connsiteX1355" fmla="*/ 11796074 w 12191984"/>
              <a:gd name="connsiteY1355" fmla="*/ 380161 h 6857991"/>
              <a:gd name="connsiteX1356" fmla="*/ 11813214 w 12191984"/>
              <a:gd name="connsiteY1356" fmla="*/ 356856 h 6857991"/>
              <a:gd name="connsiteX1357" fmla="*/ 11781850 w 12191984"/>
              <a:gd name="connsiteY1357" fmla="*/ 329874 h 6857991"/>
              <a:gd name="connsiteX1358" fmla="*/ 11757375 w 12191984"/>
              <a:gd name="connsiteY1358" fmla="*/ 329874 h 6857991"/>
              <a:gd name="connsiteX1359" fmla="*/ 11738006 w 12191984"/>
              <a:gd name="connsiteY1359" fmla="*/ 329874 h 6857991"/>
              <a:gd name="connsiteX1360" fmla="*/ 11887568 w 12191984"/>
              <a:gd name="connsiteY1360" fmla="*/ 327645 h 6857991"/>
              <a:gd name="connsiteX1361" fmla="*/ 11843149 w 12191984"/>
              <a:gd name="connsiteY1361" fmla="*/ 378099 h 6857991"/>
              <a:gd name="connsiteX1362" fmla="*/ 11887568 w 12191984"/>
              <a:gd name="connsiteY1362" fmla="*/ 428535 h 6857991"/>
              <a:gd name="connsiteX1363" fmla="*/ 11929202 w 12191984"/>
              <a:gd name="connsiteY1363" fmla="*/ 394478 h 6857991"/>
              <a:gd name="connsiteX1364" fmla="*/ 11908831 w 12191984"/>
              <a:gd name="connsiteY1364" fmla="*/ 394478 h 6857991"/>
              <a:gd name="connsiteX1365" fmla="*/ 11888125 w 12191984"/>
              <a:gd name="connsiteY1365" fmla="*/ 411544 h 6857991"/>
              <a:gd name="connsiteX1366" fmla="*/ 11863260 w 12191984"/>
              <a:gd name="connsiteY1366" fmla="*/ 377821 h 6857991"/>
              <a:gd name="connsiteX1367" fmla="*/ 11888125 w 12191984"/>
              <a:gd name="connsiteY1367" fmla="*/ 344061 h 6857991"/>
              <a:gd name="connsiteX1368" fmla="*/ 11908831 w 12191984"/>
              <a:gd name="connsiteY1368" fmla="*/ 360588 h 6857991"/>
              <a:gd name="connsiteX1369" fmla="*/ 11929072 w 12191984"/>
              <a:gd name="connsiteY1369" fmla="*/ 360588 h 6857991"/>
              <a:gd name="connsiteX1370" fmla="*/ 11887568 w 12191984"/>
              <a:gd name="connsiteY1370" fmla="*/ 327645 h 6857991"/>
              <a:gd name="connsiteX1371" fmla="*/ 11626160 w 12191984"/>
              <a:gd name="connsiteY1371" fmla="*/ 327645 h 6857991"/>
              <a:gd name="connsiteX1372" fmla="*/ 11581704 w 12191984"/>
              <a:gd name="connsiteY1372" fmla="*/ 378099 h 6857991"/>
              <a:gd name="connsiteX1373" fmla="*/ 11626160 w 12191984"/>
              <a:gd name="connsiteY1373" fmla="*/ 428535 h 6857991"/>
              <a:gd name="connsiteX1374" fmla="*/ 11667757 w 12191984"/>
              <a:gd name="connsiteY1374" fmla="*/ 394478 h 6857991"/>
              <a:gd name="connsiteX1375" fmla="*/ 11647423 w 12191984"/>
              <a:gd name="connsiteY1375" fmla="*/ 394478 h 6857991"/>
              <a:gd name="connsiteX1376" fmla="*/ 11626699 w 12191984"/>
              <a:gd name="connsiteY1376" fmla="*/ 411544 h 6857991"/>
              <a:gd name="connsiteX1377" fmla="*/ 11601815 w 12191984"/>
              <a:gd name="connsiteY1377" fmla="*/ 377821 h 6857991"/>
              <a:gd name="connsiteX1378" fmla="*/ 11626699 w 12191984"/>
              <a:gd name="connsiteY1378" fmla="*/ 344061 h 6857991"/>
              <a:gd name="connsiteX1379" fmla="*/ 11647423 w 12191984"/>
              <a:gd name="connsiteY1379" fmla="*/ 360588 h 6857991"/>
              <a:gd name="connsiteX1380" fmla="*/ 11667627 w 12191984"/>
              <a:gd name="connsiteY1380" fmla="*/ 360588 h 6857991"/>
              <a:gd name="connsiteX1381" fmla="*/ 11626160 w 12191984"/>
              <a:gd name="connsiteY1381" fmla="*/ 327645 h 6857991"/>
              <a:gd name="connsiteX1382" fmla="*/ 11741033 w 12191984"/>
              <a:gd name="connsiteY1382" fmla="*/ 271341 h 6857991"/>
              <a:gd name="connsiteX1383" fmla="*/ 11763577 w 12191984"/>
              <a:gd name="connsiteY1383" fmla="*/ 271341 h 6857991"/>
              <a:gd name="connsiteX1384" fmla="*/ 11778563 w 12191984"/>
              <a:gd name="connsiteY1384" fmla="*/ 285380 h 6857991"/>
              <a:gd name="connsiteX1385" fmla="*/ 11763819 w 12191984"/>
              <a:gd name="connsiteY1385" fmla="*/ 299326 h 6857991"/>
              <a:gd name="connsiteX1386" fmla="*/ 11741033 w 12191984"/>
              <a:gd name="connsiteY1386" fmla="*/ 299326 h 6857991"/>
              <a:gd name="connsiteX1387" fmla="*/ 11741015 w 12191984"/>
              <a:gd name="connsiteY1387" fmla="*/ 232772 h 6857991"/>
              <a:gd name="connsiteX1388" fmla="*/ 11765230 w 12191984"/>
              <a:gd name="connsiteY1388" fmla="*/ 232772 h 6857991"/>
              <a:gd name="connsiteX1389" fmla="*/ 11776465 w 12191984"/>
              <a:gd name="connsiteY1389" fmla="*/ 244192 h 6857991"/>
              <a:gd name="connsiteX1390" fmla="*/ 11764134 w 12191984"/>
              <a:gd name="connsiteY1390" fmla="*/ 256318 h 6857991"/>
              <a:gd name="connsiteX1391" fmla="*/ 11741015 w 12191984"/>
              <a:gd name="connsiteY1391" fmla="*/ 256318 h 6857991"/>
              <a:gd name="connsiteX1392" fmla="*/ 11803150 w 12191984"/>
              <a:gd name="connsiteY1392" fmla="*/ 217434 h 6857991"/>
              <a:gd name="connsiteX1393" fmla="*/ 11803150 w 12191984"/>
              <a:gd name="connsiteY1393" fmla="*/ 313886 h 6857991"/>
              <a:gd name="connsiteX1394" fmla="*/ 11822593 w 12191984"/>
              <a:gd name="connsiteY1394" fmla="*/ 313886 h 6857991"/>
              <a:gd name="connsiteX1395" fmla="*/ 11822593 w 12191984"/>
              <a:gd name="connsiteY1395" fmla="*/ 217434 h 6857991"/>
              <a:gd name="connsiteX1396" fmla="*/ 11360295 w 12191984"/>
              <a:gd name="connsiteY1396" fmla="*/ 217434 h 6857991"/>
              <a:gd name="connsiteX1397" fmla="*/ 11360295 w 12191984"/>
              <a:gd name="connsiteY1397" fmla="*/ 313886 h 6857991"/>
              <a:gd name="connsiteX1398" fmla="*/ 11378512 w 12191984"/>
              <a:gd name="connsiteY1398" fmla="*/ 313886 h 6857991"/>
              <a:gd name="connsiteX1399" fmla="*/ 11378512 w 12191984"/>
              <a:gd name="connsiteY1399" fmla="*/ 242188 h 6857991"/>
              <a:gd name="connsiteX1400" fmla="*/ 11398976 w 12191984"/>
              <a:gd name="connsiteY1400" fmla="*/ 313886 h 6857991"/>
              <a:gd name="connsiteX1401" fmla="*/ 11399812 w 12191984"/>
              <a:gd name="connsiteY1401" fmla="*/ 313886 h 6857991"/>
              <a:gd name="connsiteX1402" fmla="*/ 11416952 w 12191984"/>
              <a:gd name="connsiteY1402" fmla="*/ 313886 h 6857991"/>
              <a:gd name="connsiteX1403" fmla="*/ 11417769 w 12191984"/>
              <a:gd name="connsiteY1403" fmla="*/ 313886 h 6857991"/>
              <a:gd name="connsiteX1404" fmla="*/ 11438233 w 12191984"/>
              <a:gd name="connsiteY1404" fmla="*/ 242188 h 6857991"/>
              <a:gd name="connsiteX1405" fmla="*/ 11438233 w 12191984"/>
              <a:gd name="connsiteY1405" fmla="*/ 313886 h 6857991"/>
              <a:gd name="connsiteX1406" fmla="*/ 11456450 w 12191984"/>
              <a:gd name="connsiteY1406" fmla="*/ 313886 h 6857991"/>
              <a:gd name="connsiteX1407" fmla="*/ 11456450 w 12191984"/>
              <a:gd name="connsiteY1407" fmla="*/ 217434 h 6857991"/>
              <a:gd name="connsiteX1408" fmla="*/ 11446515 w 12191984"/>
              <a:gd name="connsiteY1408" fmla="*/ 217434 h 6857991"/>
              <a:gd name="connsiteX1409" fmla="*/ 11437954 w 12191984"/>
              <a:gd name="connsiteY1409" fmla="*/ 217434 h 6857991"/>
              <a:gd name="connsiteX1410" fmla="*/ 11428577 w 12191984"/>
              <a:gd name="connsiteY1410" fmla="*/ 217434 h 6857991"/>
              <a:gd name="connsiteX1411" fmla="*/ 11408372 w 12191984"/>
              <a:gd name="connsiteY1411" fmla="*/ 285140 h 6857991"/>
              <a:gd name="connsiteX1412" fmla="*/ 11388187 w 12191984"/>
              <a:gd name="connsiteY1412" fmla="*/ 217434 h 6857991"/>
              <a:gd name="connsiteX1413" fmla="*/ 11378828 w 12191984"/>
              <a:gd name="connsiteY1413" fmla="*/ 217434 h 6857991"/>
              <a:gd name="connsiteX1414" fmla="*/ 11370248 w 12191984"/>
              <a:gd name="connsiteY1414" fmla="*/ 217434 h 6857991"/>
              <a:gd name="connsiteX1415" fmla="*/ 11995330 w 12191984"/>
              <a:gd name="connsiteY1415" fmla="*/ 217433 h 6857991"/>
              <a:gd name="connsiteX1416" fmla="*/ 11995330 w 12191984"/>
              <a:gd name="connsiteY1416" fmla="*/ 313885 h 6857991"/>
              <a:gd name="connsiteX1417" fmla="*/ 12014773 w 12191984"/>
              <a:gd name="connsiteY1417" fmla="*/ 313885 h 6857991"/>
              <a:gd name="connsiteX1418" fmla="*/ 12014773 w 12191984"/>
              <a:gd name="connsiteY1418" fmla="*/ 217433 h 6857991"/>
              <a:gd name="connsiteX1419" fmla="*/ 11910428 w 12191984"/>
              <a:gd name="connsiteY1419" fmla="*/ 217433 h 6857991"/>
              <a:gd name="connsiteX1420" fmla="*/ 11910428 w 12191984"/>
              <a:gd name="connsiteY1420" fmla="*/ 313885 h 6857991"/>
              <a:gd name="connsiteX1421" fmla="*/ 11929555 w 12191984"/>
              <a:gd name="connsiteY1421" fmla="*/ 313885 h 6857991"/>
              <a:gd name="connsiteX1422" fmla="*/ 11929555 w 12191984"/>
              <a:gd name="connsiteY1422" fmla="*/ 271787 h 6857991"/>
              <a:gd name="connsiteX1423" fmla="*/ 11968180 w 12191984"/>
              <a:gd name="connsiteY1423" fmla="*/ 271787 h 6857991"/>
              <a:gd name="connsiteX1424" fmla="*/ 11968180 w 12191984"/>
              <a:gd name="connsiteY1424" fmla="*/ 313885 h 6857991"/>
              <a:gd name="connsiteX1425" fmla="*/ 11987307 w 12191984"/>
              <a:gd name="connsiteY1425" fmla="*/ 313885 h 6857991"/>
              <a:gd name="connsiteX1426" fmla="*/ 11987307 w 12191984"/>
              <a:gd name="connsiteY1426" fmla="*/ 217433 h 6857991"/>
              <a:gd name="connsiteX1427" fmla="*/ 11968180 w 12191984"/>
              <a:gd name="connsiteY1427" fmla="*/ 217433 h 6857991"/>
              <a:gd name="connsiteX1428" fmla="*/ 11968180 w 12191984"/>
              <a:gd name="connsiteY1428" fmla="*/ 255056 h 6857991"/>
              <a:gd name="connsiteX1429" fmla="*/ 11929555 w 12191984"/>
              <a:gd name="connsiteY1429" fmla="*/ 255056 h 6857991"/>
              <a:gd name="connsiteX1430" fmla="*/ 11929555 w 12191984"/>
              <a:gd name="connsiteY1430" fmla="*/ 217433 h 6857991"/>
              <a:gd name="connsiteX1431" fmla="*/ 11721702 w 12191984"/>
              <a:gd name="connsiteY1431" fmla="*/ 217433 h 6857991"/>
              <a:gd name="connsiteX1432" fmla="*/ 11721702 w 12191984"/>
              <a:gd name="connsiteY1432" fmla="*/ 313885 h 6857991"/>
              <a:gd name="connsiteX1433" fmla="*/ 11721795 w 12191984"/>
              <a:gd name="connsiteY1433" fmla="*/ 313885 h 6857991"/>
              <a:gd name="connsiteX1434" fmla="*/ 11741739 w 12191984"/>
              <a:gd name="connsiteY1434" fmla="*/ 313885 h 6857991"/>
              <a:gd name="connsiteX1435" fmla="*/ 11769594 w 12191984"/>
              <a:gd name="connsiteY1435" fmla="*/ 313885 h 6857991"/>
              <a:gd name="connsiteX1436" fmla="*/ 11798581 w 12191984"/>
              <a:gd name="connsiteY1436" fmla="*/ 287850 h 6857991"/>
              <a:gd name="connsiteX1437" fmla="*/ 11779956 w 12191984"/>
              <a:gd name="connsiteY1437" fmla="*/ 262614 h 6857991"/>
              <a:gd name="connsiteX1438" fmla="*/ 11795239 w 12191984"/>
              <a:gd name="connsiteY1438" fmla="*/ 241184 h 6857991"/>
              <a:gd name="connsiteX1439" fmla="*/ 11765174 w 12191984"/>
              <a:gd name="connsiteY1439" fmla="*/ 217433 h 6857991"/>
              <a:gd name="connsiteX1440" fmla="*/ 11741739 w 12191984"/>
              <a:gd name="connsiteY1440" fmla="*/ 217433 h 6857991"/>
              <a:gd name="connsiteX1441" fmla="*/ 11721795 w 12191984"/>
              <a:gd name="connsiteY1441" fmla="*/ 217433 h 6857991"/>
              <a:gd name="connsiteX1442" fmla="*/ 11638323 w 12191984"/>
              <a:gd name="connsiteY1442" fmla="*/ 217433 h 6857991"/>
              <a:gd name="connsiteX1443" fmla="*/ 11638323 w 12191984"/>
              <a:gd name="connsiteY1443" fmla="*/ 283802 h 6857991"/>
              <a:gd name="connsiteX1444" fmla="*/ 11676373 w 12191984"/>
              <a:gd name="connsiteY1444" fmla="*/ 316596 h 6857991"/>
              <a:gd name="connsiteX1445" fmla="*/ 11714831 w 12191984"/>
              <a:gd name="connsiteY1445" fmla="*/ 283802 h 6857991"/>
              <a:gd name="connsiteX1446" fmla="*/ 11714831 w 12191984"/>
              <a:gd name="connsiteY1446" fmla="*/ 217433 h 6857991"/>
              <a:gd name="connsiteX1447" fmla="*/ 11695407 w 12191984"/>
              <a:gd name="connsiteY1447" fmla="*/ 217433 h 6857991"/>
              <a:gd name="connsiteX1448" fmla="*/ 11695407 w 12191984"/>
              <a:gd name="connsiteY1448" fmla="*/ 285547 h 6857991"/>
              <a:gd name="connsiteX1449" fmla="*/ 11676354 w 12191984"/>
              <a:gd name="connsiteY1449" fmla="*/ 300775 h 6857991"/>
              <a:gd name="connsiteX1450" fmla="*/ 11657431 w 12191984"/>
              <a:gd name="connsiteY1450" fmla="*/ 285547 h 6857991"/>
              <a:gd name="connsiteX1451" fmla="*/ 11657431 w 12191984"/>
              <a:gd name="connsiteY1451" fmla="*/ 217433 h 6857991"/>
              <a:gd name="connsiteX1452" fmla="*/ 11488798 w 12191984"/>
              <a:gd name="connsiteY1452" fmla="*/ 217433 h 6857991"/>
              <a:gd name="connsiteX1453" fmla="*/ 11488798 w 12191984"/>
              <a:gd name="connsiteY1453" fmla="*/ 234146 h 6857991"/>
              <a:gd name="connsiteX1454" fmla="*/ 11512382 w 12191984"/>
              <a:gd name="connsiteY1454" fmla="*/ 234146 h 6857991"/>
              <a:gd name="connsiteX1455" fmla="*/ 11512382 w 12191984"/>
              <a:gd name="connsiteY1455" fmla="*/ 313885 h 6857991"/>
              <a:gd name="connsiteX1456" fmla="*/ 11532214 w 12191984"/>
              <a:gd name="connsiteY1456" fmla="*/ 313885 h 6857991"/>
              <a:gd name="connsiteX1457" fmla="*/ 11532214 w 12191984"/>
              <a:gd name="connsiteY1457" fmla="*/ 234146 h 6857991"/>
              <a:gd name="connsiteX1458" fmla="*/ 11555798 w 12191984"/>
              <a:gd name="connsiteY1458" fmla="*/ 234146 h 6857991"/>
              <a:gd name="connsiteX1459" fmla="*/ 11555798 w 12191984"/>
              <a:gd name="connsiteY1459" fmla="*/ 217433 h 6857991"/>
              <a:gd name="connsiteX1460" fmla="*/ 11532214 w 12191984"/>
              <a:gd name="connsiteY1460" fmla="*/ 217433 h 6857991"/>
              <a:gd name="connsiteX1461" fmla="*/ 11512382 w 12191984"/>
              <a:gd name="connsiteY1461" fmla="*/ 217433 h 6857991"/>
              <a:gd name="connsiteX1462" fmla="*/ 11464212 w 12191984"/>
              <a:gd name="connsiteY1462" fmla="*/ 217433 h 6857991"/>
              <a:gd name="connsiteX1463" fmla="*/ 11464212 w 12191984"/>
              <a:gd name="connsiteY1463" fmla="*/ 313885 h 6857991"/>
              <a:gd name="connsiteX1464" fmla="*/ 11483636 w 12191984"/>
              <a:gd name="connsiteY1464" fmla="*/ 313885 h 6857991"/>
              <a:gd name="connsiteX1465" fmla="*/ 11483636 w 12191984"/>
              <a:gd name="connsiteY1465" fmla="*/ 217433 h 6857991"/>
              <a:gd name="connsiteX1466" fmla="*/ 11865062 w 12191984"/>
              <a:gd name="connsiteY1466" fmla="*/ 214498 h 6857991"/>
              <a:gd name="connsiteX1467" fmla="*/ 11829018 w 12191984"/>
              <a:gd name="connsiteY1467" fmla="*/ 243783 h 6857991"/>
              <a:gd name="connsiteX1468" fmla="*/ 11860383 w 12191984"/>
              <a:gd name="connsiteY1468" fmla="*/ 273142 h 6857991"/>
              <a:gd name="connsiteX1469" fmla="*/ 11884913 w 12191984"/>
              <a:gd name="connsiteY1469" fmla="*/ 288109 h 6857991"/>
              <a:gd name="connsiteX1470" fmla="*/ 11865675 w 12191984"/>
              <a:gd name="connsiteY1470" fmla="*/ 300421 h 6857991"/>
              <a:gd name="connsiteX1471" fmla="*/ 11846009 w 12191984"/>
              <a:gd name="connsiteY1471" fmla="*/ 284265 h 6857991"/>
              <a:gd name="connsiteX1472" fmla="*/ 11827291 w 12191984"/>
              <a:gd name="connsiteY1472" fmla="*/ 284265 h 6857991"/>
              <a:gd name="connsiteX1473" fmla="*/ 11866511 w 12191984"/>
              <a:gd name="connsiteY1473" fmla="*/ 316372 h 6857991"/>
              <a:gd name="connsiteX1474" fmla="*/ 11905210 w 12191984"/>
              <a:gd name="connsiteY1474" fmla="*/ 285788 h 6857991"/>
              <a:gd name="connsiteX1475" fmla="*/ 11877411 w 12191984"/>
              <a:gd name="connsiteY1475" fmla="*/ 257450 h 6857991"/>
              <a:gd name="connsiteX1476" fmla="*/ 11848554 w 12191984"/>
              <a:gd name="connsiteY1476" fmla="*/ 242539 h 6857991"/>
              <a:gd name="connsiteX1477" fmla="*/ 11865842 w 12191984"/>
              <a:gd name="connsiteY1477" fmla="*/ 230672 h 6857991"/>
              <a:gd name="connsiteX1478" fmla="*/ 11883372 w 12191984"/>
              <a:gd name="connsiteY1478" fmla="*/ 245398 h 6857991"/>
              <a:gd name="connsiteX1479" fmla="*/ 11902258 w 12191984"/>
              <a:gd name="connsiteY1479" fmla="*/ 245398 h 6857991"/>
              <a:gd name="connsiteX1480" fmla="*/ 11865062 w 12191984"/>
              <a:gd name="connsiteY1480" fmla="*/ 214498 h 6857991"/>
              <a:gd name="connsiteX1481" fmla="*/ 11593106 w 12191984"/>
              <a:gd name="connsiteY1481" fmla="*/ 214498 h 6857991"/>
              <a:gd name="connsiteX1482" fmla="*/ 11557024 w 12191984"/>
              <a:gd name="connsiteY1482" fmla="*/ 243783 h 6857991"/>
              <a:gd name="connsiteX1483" fmla="*/ 11588407 w 12191984"/>
              <a:gd name="connsiteY1483" fmla="*/ 273142 h 6857991"/>
              <a:gd name="connsiteX1484" fmla="*/ 11612957 w 12191984"/>
              <a:gd name="connsiteY1484" fmla="*/ 288109 h 6857991"/>
              <a:gd name="connsiteX1485" fmla="*/ 11593681 w 12191984"/>
              <a:gd name="connsiteY1485" fmla="*/ 300421 h 6857991"/>
              <a:gd name="connsiteX1486" fmla="*/ 11574071 w 12191984"/>
              <a:gd name="connsiteY1486" fmla="*/ 284265 h 6857991"/>
              <a:gd name="connsiteX1487" fmla="*/ 11555353 w 12191984"/>
              <a:gd name="connsiteY1487" fmla="*/ 284265 h 6857991"/>
              <a:gd name="connsiteX1488" fmla="*/ 11594554 w 12191984"/>
              <a:gd name="connsiteY1488" fmla="*/ 316372 h 6857991"/>
              <a:gd name="connsiteX1489" fmla="*/ 11633235 w 12191984"/>
              <a:gd name="connsiteY1489" fmla="*/ 285788 h 6857991"/>
              <a:gd name="connsiteX1490" fmla="*/ 11605436 w 12191984"/>
              <a:gd name="connsiteY1490" fmla="*/ 257450 h 6857991"/>
              <a:gd name="connsiteX1491" fmla="*/ 11576560 w 12191984"/>
              <a:gd name="connsiteY1491" fmla="*/ 242539 h 6857991"/>
              <a:gd name="connsiteX1492" fmla="*/ 11593848 w 12191984"/>
              <a:gd name="connsiteY1492" fmla="*/ 230672 h 6857991"/>
              <a:gd name="connsiteX1493" fmla="*/ 11611378 w 12191984"/>
              <a:gd name="connsiteY1493" fmla="*/ 245398 h 6857991"/>
              <a:gd name="connsiteX1494" fmla="*/ 11630283 w 12191984"/>
              <a:gd name="connsiteY1494" fmla="*/ 245398 h 6857991"/>
              <a:gd name="connsiteX1495" fmla="*/ 11593106 w 12191984"/>
              <a:gd name="connsiteY1495" fmla="*/ 214498 h 6857991"/>
              <a:gd name="connsiteX1496" fmla="*/ 11155431 w 12191984"/>
              <a:gd name="connsiteY1496" fmla="*/ 127315 h 6857991"/>
              <a:gd name="connsiteX1497" fmla="*/ 11097883 w 12191984"/>
              <a:gd name="connsiteY1497" fmla="*/ 227035 h 6857991"/>
              <a:gd name="connsiteX1498" fmla="*/ 11155431 w 12191984"/>
              <a:gd name="connsiteY1498" fmla="*/ 326755 h 6857991"/>
              <a:gd name="connsiteX1499" fmla="*/ 11040298 w 12191984"/>
              <a:gd name="connsiteY1499" fmla="*/ 326755 h 6857991"/>
              <a:gd name="connsiteX1500" fmla="*/ 10982713 w 12191984"/>
              <a:gd name="connsiteY1500" fmla="*/ 426475 h 6857991"/>
              <a:gd name="connsiteX1501" fmla="*/ 11097884 w 12191984"/>
              <a:gd name="connsiteY1501" fmla="*/ 426475 h 6857991"/>
              <a:gd name="connsiteX1502" fmla="*/ 11155432 w 12191984"/>
              <a:gd name="connsiteY1502" fmla="*/ 326756 h 6857991"/>
              <a:gd name="connsiteX1503" fmla="*/ 11212998 w 12191984"/>
              <a:gd name="connsiteY1503" fmla="*/ 426475 h 6857991"/>
              <a:gd name="connsiteX1504" fmla="*/ 11328150 w 12191984"/>
              <a:gd name="connsiteY1504" fmla="*/ 426475 h 6857991"/>
              <a:gd name="connsiteX1505" fmla="*/ 11270564 w 12191984"/>
              <a:gd name="connsiteY1505" fmla="*/ 326755 h 6857991"/>
              <a:gd name="connsiteX1506" fmla="*/ 11155432 w 12191984"/>
              <a:gd name="connsiteY1506" fmla="*/ 326755 h 6857991"/>
              <a:gd name="connsiteX1507" fmla="*/ 11212998 w 12191984"/>
              <a:gd name="connsiteY1507" fmla="*/ 227035 h 6857991"/>
              <a:gd name="connsiteX1508" fmla="*/ 0 w 12191984"/>
              <a:gd name="connsiteY1508" fmla="*/ 0 h 6857991"/>
              <a:gd name="connsiteX1509" fmla="*/ 12191984 w 12191984"/>
              <a:gd name="connsiteY1509" fmla="*/ 0 h 6857991"/>
              <a:gd name="connsiteX1510" fmla="*/ 12191984 w 12191984"/>
              <a:gd name="connsiteY1510" fmla="*/ 6857991 h 6857991"/>
              <a:gd name="connsiteX1511" fmla="*/ 11961745 w 12191984"/>
              <a:gd name="connsiteY1511" fmla="*/ 6857991 h 6857991"/>
              <a:gd name="connsiteX1512" fmla="*/ 11617585 w 12191984"/>
              <a:gd name="connsiteY1512" fmla="*/ 6857991 h 6857991"/>
              <a:gd name="connsiteX1513" fmla="*/ 11606785 w 12191984"/>
              <a:gd name="connsiteY1513" fmla="*/ 6857991 h 6857991"/>
              <a:gd name="connsiteX1514" fmla="*/ 10330757 w 12191984"/>
              <a:gd name="connsiteY1514" fmla="*/ 6857991 h 6857991"/>
              <a:gd name="connsiteX1515" fmla="*/ 0 w 12191984"/>
              <a:gd name="connsiteY1515" fmla="*/ 6857991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11961745 w 12191984"/>
              <a:gd name="connsiteY1579" fmla="*/ 6857991 h 6857991"/>
              <a:gd name="connsiteX1580" fmla="*/ 11617585 w 12191984"/>
              <a:gd name="connsiteY1580" fmla="*/ 6857991 h 6857991"/>
              <a:gd name="connsiteX1581" fmla="*/ 11606785 w 12191984"/>
              <a:gd name="connsiteY1581" fmla="*/ 6857991 h 6857991"/>
              <a:gd name="connsiteX1582" fmla="*/ 0 w 12191984"/>
              <a:gd name="connsiteY1582" fmla="*/ 6857991 h 6857991"/>
              <a:gd name="connsiteX1583" fmla="*/ 0 w 12191984"/>
              <a:gd name="connsiteY1583" fmla="*/ 0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11961745 w 12191984"/>
              <a:gd name="connsiteY1579" fmla="*/ 6857991 h 6857991"/>
              <a:gd name="connsiteX1580" fmla="*/ 11617585 w 12191984"/>
              <a:gd name="connsiteY1580" fmla="*/ 6857991 h 6857991"/>
              <a:gd name="connsiteX1581" fmla="*/ 0 w 12191984"/>
              <a:gd name="connsiteY1581" fmla="*/ 6857991 h 6857991"/>
              <a:gd name="connsiteX1582" fmla="*/ 0 w 12191984"/>
              <a:gd name="connsiteY1582" fmla="*/ 0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11961745 w 12191984"/>
              <a:gd name="connsiteY1579" fmla="*/ 6857991 h 6857991"/>
              <a:gd name="connsiteX1580" fmla="*/ 0 w 12191984"/>
              <a:gd name="connsiteY1580" fmla="*/ 6857991 h 6857991"/>
              <a:gd name="connsiteX1581" fmla="*/ 0 w 12191984"/>
              <a:gd name="connsiteY1581" fmla="*/ 0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0 w 12191984"/>
              <a:gd name="connsiteY1579" fmla="*/ 6857991 h 6857991"/>
              <a:gd name="connsiteX1580" fmla="*/ 0 w 12191984"/>
              <a:gd name="connsiteY1580" fmla="*/ 0 h 685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Lst>
            <a:rect l="l" t="t" r="r" b="b"/>
            <a:pathLst>
              <a:path w="12191984" h="6857991">
                <a:moveTo>
                  <a:pt x="1134521" y="6714216"/>
                </a:moveTo>
                <a:lnTo>
                  <a:pt x="1134521" y="6718001"/>
                </a:lnTo>
                <a:cubicBezTo>
                  <a:pt x="1134521" y="6721244"/>
                  <a:pt x="1133537" y="6723919"/>
                  <a:pt x="1131563" y="6726037"/>
                </a:cubicBezTo>
                <a:cubicBezTo>
                  <a:pt x="1129588" y="6728156"/>
                  <a:pt x="1127084" y="6729212"/>
                  <a:pt x="1124056" y="6729212"/>
                </a:cubicBezTo>
                <a:cubicBezTo>
                  <a:pt x="1121841" y="6729212"/>
                  <a:pt x="1120073" y="6728629"/>
                  <a:pt x="1118746" y="6727450"/>
                </a:cubicBezTo>
                <a:cubicBezTo>
                  <a:pt x="1117417" y="6726277"/>
                  <a:pt x="1116750" y="6724762"/>
                  <a:pt x="1116750" y="6722904"/>
                </a:cubicBezTo>
                <a:cubicBezTo>
                  <a:pt x="1116750" y="6720353"/>
                  <a:pt x="1117472" y="6718577"/>
                  <a:pt x="1118910" y="6717576"/>
                </a:cubicBezTo>
                <a:cubicBezTo>
                  <a:pt x="1120348" y="6716575"/>
                  <a:pt x="1122481" y="6715875"/>
                  <a:pt x="1125316" y="6715477"/>
                </a:cubicBezTo>
                <a:lnTo>
                  <a:pt x="1134521" y="6714216"/>
                </a:lnTo>
                <a:close/>
                <a:moveTo>
                  <a:pt x="462639" y="6699727"/>
                </a:moveTo>
                <a:cubicBezTo>
                  <a:pt x="465989" y="6699727"/>
                  <a:pt x="468651" y="6700927"/>
                  <a:pt x="470612" y="6703327"/>
                </a:cubicBezTo>
                <a:cubicBezTo>
                  <a:pt x="472573" y="6705727"/>
                  <a:pt x="473557" y="6709046"/>
                  <a:pt x="473557" y="6713277"/>
                </a:cubicBezTo>
                <a:cubicBezTo>
                  <a:pt x="473557" y="6718303"/>
                  <a:pt x="472504" y="6722225"/>
                  <a:pt x="470406" y="6725051"/>
                </a:cubicBezTo>
                <a:cubicBezTo>
                  <a:pt x="468308" y="6727869"/>
                  <a:pt x="465411" y="6729281"/>
                  <a:pt x="461710" y="6729281"/>
                </a:cubicBezTo>
                <a:cubicBezTo>
                  <a:pt x="458559" y="6729281"/>
                  <a:pt x="455959" y="6728191"/>
                  <a:pt x="453907" y="6725997"/>
                </a:cubicBezTo>
                <a:cubicBezTo>
                  <a:pt x="451857" y="6723809"/>
                  <a:pt x="450832" y="6721135"/>
                  <a:pt x="450832" y="6717995"/>
                </a:cubicBezTo>
                <a:lnTo>
                  <a:pt x="450832" y="6712687"/>
                </a:lnTo>
                <a:cubicBezTo>
                  <a:pt x="450832" y="6708977"/>
                  <a:pt x="451913" y="6705892"/>
                  <a:pt x="454072" y="6703423"/>
                </a:cubicBezTo>
                <a:cubicBezTo>
                  <a:pt x="456233" y="6700961"/>
                  <a:pt x="459088" y="6699727"/>
                  <a:pt x="462639" y="6699727"/>
                </a:cubicBezTo>
                <a:close/>
                <a:moveTo>
                  <a:pt x="1212176" y="6699665"/>
                </a:moveTo>
                <a:cubicBezTo>
                  <a:pt x="1216125" y="6699665"/>
                  <a:pt x="1219159" y="6700948"/>
                  <a:pt x="1221285" y="6703519"/>
                </a:cubicBezTo>
                <a:cubicBezTo>
                  <a:pt x="1223411" y="6706097"/>
                  <a:pt x="1224471" y="6709759"/>
                  <a:pt x="1224471" y="6714511"/>
                </a:cubicBezTo>
                <a:cubicBezTo>
                  <a:pt x="1224471" y="6719215"/>
                  <a:pt x="1223411" y="6722842"/>
                  <a:pt x="1221285" y="6725393"/>
                </a:cubicBezTo>
                <a:cubicBezTo>
                  <a:pt x="1219159" y="6727944"/>
                  <a:pt x="1216125" y="6729219"/>
                  <a:pt x="1212176" y="6729219"/>
                </a:cubicBezTo>
                <a:cubicBezTo>
                  <a:pt x="1208303" y="6729219"/>
                  <a:pt x="1205214" y="6727917"/>
                  <a:pt x="1202902" y="6725318"/>
                </a:cubicBezTo>
                <a:cubicBezTo>
                  <a:pt x="1200590" y="6722719"/>
                  <a:pt x="1199434" y="6719167"/>
                  <a:pt x="1199434" y="6714662"/>
                </a:cubicBezTo>
                <a:cubicBezTo>
                  <a:pt x="1199434" y="6709985"/>
                  <a:pt x="1200576" y="6706317"/>
                  <a:pt x="1202861" y="6703656"/>
                </a:cubicBezTo>
                <a:cubicBezTo>
                  <a:pt x="1205144" y="6700996"/>
                  <a:pt x="1208255" y="6699665"/>
                  <a:pt x="1212176" y="6699665"/>
                </a:cubicBezTo>
                <a:close/>
                <a:moveTo>
                  <a:pt x="1059404" y="6699665"/>
                </a:moveTo>
                <a:cubicBezTo>
                  <a:pt x="1063353" y="6699665"/>
                  <a:pt x="1066387" y="6700948"/>
                  <a:pt x="1068513" y="6703519"/>
                </a:cubicBezTo>
                <a:cubicBezTo>
                  <a:pt x="1070639" y="6706097"/>
                  <a:pt x="1071698" y="6709759"/>
                  <a:pt x="1071698" y="6714511"/>
                </a:cubicBezTo>
                <a:cubicBezTo>
                  <a:pt x="1071698" y="6719215"/>
                  <a:pt x="1070639" y="6722842"/>
                  <a:pt x="1068513" y="6725393"/>
                </a:cubicBezTo>
                <a:cubicBezTo>
                  <a:pt x="1066387" y="6727944"/>
                  <a:pt x="1063353" y="6729219"/>
                  <a:pt x="1059404" y="6729219"/>
                </a:cubicBezTo>
                <a:cubicBezTo>
                  <a:pt x="1055531" y="6729219"/>
                  <a:pt x="1052441" y="6727917"/>
                  <a:pt x="1050130" y="6725318"/>
                </a:cubicBezTo>
                <a:cubicBezTo>
                  <a:pt x="1047818" y="6722719"/>
                  <a:pt x="1046662" y="6719167"/>
                  <a:pt x="1046662" y="6714662"/>
                </a:cubicBezTo>
                <a:cubicBezTo>
                  <a:pt x="1046662" y="6709985"/>
                  <a:pt x="1047804" y="6706317"/>
                  <a:pt x="1050088" y="6703656"/>
                </a:cubicBezTo>
                <a:cubicBezTo>
                  <a:pt x="1052372" y="6700996"/>
                  <a:pt x="1055482" y="6699665"/>
                  <a:pt x="1059404" y="6699665"/>
                </a:cubicBezTo>
                <a:close/>
                <a:moveTo>
                  <a:pt x="944775" y="6699665"/>
                </a:moveTo>
                <a:cubicBezTo>
                  <a:pt x="948724" y="6699665"/>
                  <a:pt x="951758" y="6700948"/>
                  <a:pt x="953884" y="6703519"/>
                </a:cubicBezTo>
                <a:cubicBezTo>
                  <a:pt x="956010" y="6706097"/>
                  <a:pt x="957070" y="6709759"/>
                  <a:pt x="957070" y="6714511"/>
                </a:cubicBezTo>
                <a:cubicBezTo>
                  <a:pt x="957070" y="6719215"/>
                  <a:pt x="956010" y="6722842"/>
                  <a:pt x="953884" y="6725393"/>
                </a:cubicBezTo>
                <a:cubicBezTo>
                  <a:pt x="951758" y="6727944"/>
                  <a:pt x="948724" y="6729219"/>
                  <a:pt x="944775" y="6729219"/>
                </a:cubicBezTo>
                <a:cubicBezTo>
                  <a:pt x="940902" y="6729219"/>
                  <a:pt x="937813" y="6727917"/>
                  <a:pt x="935501" y="6725318"/>
                </a:cubicBezTo>
                <a:cubicBezTo>
                  <a:pt x="933189" y="6722719"/>
                  <a:pt x="932034" y="6719167"/>
                  <a:pt x="932034" y="6714662"/>
                </a:cubicBezTo>
                <a:cubicBezTo>
                  <a:pt x="932034" y="6709985"/>
                  <a:pt x="933175" y="6706317"/>
                  <a:pt x="935460" y="6703656"/>
                </a:cubicBezTo>
                <a:cubicBezTo>
                  <a:pt x="937744" y="6700996"/>
                  <a:pt x="940854" y="6699665"/>
                  <a:pt x="944775" y="6699665"/>
                </a:cubicBezTo>
                <a:close/>
                <a:moveTo>
                  <a:pt x="1016610" y="6699658"/>
                </a:moveTo>
                <a:cubicBezTo>
                  <a:pt x="1019960" y="6699658"/>
                  <a:pt x="1022623" y="6700858"/>
                  <a:pt x="1024584" y="6703258"/>
                </a:cubicBezTo>
                <a:cubicBezTo>
                  <a:pt x="1026545" y="6705658"/>
                  <a:pt x="1027528" y="6708977"/>
                  <a:pt x="1027528" y="6713208"/>
                </a:cubicBezTo>
                <a:cubicBezTo>
                  <a:pt x="1027528" y="6718234"/>
                  <a:pt x="1026476" y="6722163"/>
                  <a:pt x="1024378" y="6724982"/>
                </a:cubicBezTo>
                <a:cubicBezTo>
                  <a:pt x="1022279" y="6727800"/>
                  <a:pt x="1019382" y="6729212"/>
                  <a:pt x="1015681" y="6729212"/>
                </a:cubicBezTo>
                <a:cubicBezTo>
                  <a:pt x="1012530" y="6729212"/>
                  <a:pt x="1009930" y="6728122"/>
                  <a:pt x="1007879" y="6725928"/>
                </a:cubicBezTo>
                <a:cubicBezTo>
                  <a:pt x="1005829" y="6723740"/>
                  <a:pt x="1004804" y="6721066"/>
                  <a:pt x="1004804" y="6717926"/>
                </a:cubicBezTo>
                <a:lnTo>
                  <a:pt x="1004804" y="6712618"/>
                </a:lnTo>
                <a:cubicBezTo>
                  <a:pt x="1004804" y="6708909"/>
                  <a:pt x="1005884" y="6705823"/>
                  <a:pt x="1008045" y="6703354"/>
                </a:cubicBezTo>
                <a:cubicBezTo>
                  <a:pt x="1010205" y="6700893"/>
                  <a:pt x="1013060" y="6699658"/>
                  <a:pt x="1016610" y="6699658"/>
                </a:cubicBezTo>
                <a:close/>
                <a:moveTo>
                  <a:pt x="693066" y="6699658"/>
                </a:moveTo>
                <a:cubicBezTo>
                  <a:pt x="696044" y="6699658"/>
                  <a:pt x="698370" y="6700638"/>
                  <a:pt x="700049" y="6702593"/>
                </a:cubicBezTo>
                <a:cubicBezTo>
                  <a:pt x="701727" y="6704547"/>
                  <a:pt x="702574" y="6707283"/>
                  <a:pt x="702601" y="6710801"/>
                </a:cubicBezTo>
                <a:lnTo>
                  <a:pt x="682002" y="6710801"/>
                </a:lnTo>
                <a:cubicBezTo>
                  <a:pt x="682470" y="6707482"/>
                  <a:pt x="683709" y="6704801"/>
                  <a:pt x="685725" y="6702743"/>
                </a:cubicBezTo>
                <a:cubicBezTo>
                  <a:pt x="687740" y="6700686"/>
                  <a:pt x="690183" y="6699658"/>
                  <a:pt x="693066" y="6699658"/>
                </a:cubicBezTo>
                <a:close/>
                <a:moveTo>
                  <a:pt x="1177459" y="6695496"/>
                </a:moveTo>
                <a:lnTo>
                  <a:pt x="1177459" y="6733519"/>
                </a:lnTo>
                <a:lnTo>
                  <a:pt x="1183569" y="6733519"/>
                </a:lnTo>
                <a:lnTo>
                  <a:pt x="1183569" y="6695496"/>
                </a:lnTo>
                <a:lnTo>
                  <a:pt x="1177459" y="6695496"/>
                </a:lnTo>
                <a:close/>
                <a:moveTo>
                  <a:pt x="805033" y="6695496"/>
                </a:moveTo>
                <a:lnTo>
                  <a:pt x="805033" y="6733519"/>
                </a:lnTo>
                <a:lnTo>
                  <a:pt x="811143" y="6733519"/>
                </a:lnTo>
                <a:lnTo>
                  <a:pt x="811143" y="6695496"/>
                </a:lnTo>
                <a:lnTo>
                  <a:pt x="805033" y="6695496"/>
                </a:lnTo>
                <a:close/>
                <a:moveTo>
                  <a:pt x="582228" y="6695496"/>
                </a:moveTo>
                <a:lnTo>
                  <a:pt x="582228" y="6733519"/>
                </a:lnTo>
                <a:lnTo>
                  <a:pt x="588339" y="6733519"/>
                </a:lnTo>
                <a:lnTo>
                  <a:pt x="588339" y="6695496"/>
                </a:lnTo>
                <a:lnTo>
                  <a:pt x="582228" y="6695496"/>
                </a:lnTo>
                <a:close/>
                <a:moveTo>
                  <a:pt x="489038" y="6695496"/>
                </a:moveTo>
                <a:lnTo>
                  <a:pt x="489038" y="6733519"/>
                </a:lnTo>
                <a:lnTo>
                  <a:pt x="495147" y="6733519"/>
                </a:lnTo>
                <a:lnTo>
                  <a:pt x="495147" y="6695496"/>
                </a:lnTo>
                <a:lnTo>
                  <a:pt x="489038" y="6695496"/>
                </a:lnTo>
                <a:close/>
                <a:moveTo>
                  <a:pt x="325602" y="6695496"/>
                </a:moveTo>
                <a:lnTo>
                  <a:pt x="325602" y="6733519"/>
                </a:lnTo>
                <a:lnTo>
                  <a:pt x="331711" y="6733519"/>
                </a:lnTo>
                <a:lnTo>
                  <a:pt x="331711" y="6695496"/>
                </a:lnTo>
                <a:lnTo>
                  <a:pt x="325602" y="6695496"/>
                </a:lnTo>
                <a:close/>
                <a:moveTo>
                  <a:pt x="401104" y="6695427"/>
                </a:moveTo>
                <a:lnTo>
                  <a:pt x="401104" y="6718151"/>
                </a:lnTo>
                <a:cubicBezTo>
                  <a:pt x="401104" y="6728945"/>
                  <a:pt x="405652" y="6734341"/>
                  <a:pt x="414741" y="6734341"/>
                </a:cubicBezTo>
                <a:cubicBezTo>
                  <a:pt x="420053" y="6734341"/>
                  <a:pt x="423981" y="6732044"/>
                  <a:pt x="426511" y="6727436"/>
                </a:cubicBezTo>
                <a:lnTo>
                  <a:pt x="426664" y="6727436"/>
                </a:lnTo>
                <a:lnTo>
                  <a:pt x="426664" y="6733450"/>
                </a:lnTo>
                <a:lnTo>
                  <a:pt x="432773" y="6733450"/>
                </a:lnTo>
                <a:lnTo>
                  <a:pt x="432780" y="6733450"/>
                </a:lnTo>
                <a:lnTo>
                  <a:pt x="432780" y="6695427"/>
                </a:lnTo>
                <a:lnTo>
                  <a:pt x="426671" y="6695427"/>
                </a:lnTo>
                <a:lnTo>
                  <a:pt x="426671" y="6717329"/>
                </a:lnTo>
                <a:cubicBezTo>
                  <a:pt x="426671" y="6720874"/>
                  <a:pt x="425708" y="6723740"/>
                  <a:pt x="423781" y="6725927"/>
                </a:cubicBezTo>
                <a:cubicBezTo>
                  <a:pt x="421855" y="6728115"/>
                  <a:pt x="419399" y="6729212"/>
                  <a:pt x="416420" y="6729212"/>
                </a:cubicBezTo>
                <a:cubicBezTo>
                  <a:pt x="410262" y="6729212"/>
                  <a:pt x="407179" y="6725207"/>
                  <a:pt x="407179" y="6717185"/>
                </a:cubicBezTo>
                <a:lnTo>
                  <a:pt x="407179" y="6695427"/>
                </a:lnTo>
                <a:lnTo>
                  <a:pt x="401104" y="6695427"/>
                </a:lnTo>
                <a:close/>
                <a:moveTo>
                  <a:pt x="1103582" y="6694831"/>
                </a:moveTo>
                <a:cubicBezTo>
                  <a:pt x="1101373" y="6694831"/>
                  <a:pt x="1099371" y="6695585"/>
                  <a:pt x="1097582" y="6697080"/>
                </a:cubicBezTo>
                <a:cubicBezTo>
                  <a:pt x="1095793" y="6698575"/>
                  <a:pt x="1094466" y="6700660"/>
                  <a:pt x="1093599" y="6703334"/>
                </a:cubicBezTo>
                <a:lnTo>
                  <a:pt x="1093447" y="6703334"/>
                </a:lnTo>
                <a:lnTo>
                  <a:pt x="1093447" y="6695496"/>
                </a:lnTo>
                <a:lnTo>
                  <a:pt x="1087338" y="6695496"/>
                </a:lnTo>
                <a:lnTo>
                  <a:pt x="1087338" y="6733519"/>
                </a:lnTo>
                <a:lnTo>
                  <a:pt x="1093447" y="6733519"/>
                </a:lnTo>
                <a:lnTo>
                  <a:pt x="1093447" y="6714134"/>
                </a:lnTo>
                <a:cubicBezTo>
                  <a:pt x="1093447" y="6709903"/>
                  <a:pt x="1094321" y="6706564"/>
                  <a:pt x="1096076" y="6704109"/>
                </a:cubicBezTo>
                <a:cubicBezTo>
                  <a:pt x="1097823" y="6701661"/>
                  <a:pt x="1100004" y="6700433"/>
                  <a:pt x="1102612" y="6700433"/>
                </a:cubicBezTo>
                <a:cubicBezTo>
                  <a:pt x="1104620" y="6700433"/>
                  <a:pt x="1106162" y="6700845"/>
                  <a:pt x="1107228" y="6701661"/>
                </a:cubicBezTo>
                <a:lnTo>
                  <a:pt x="1107235" y="6701661"/>
                </a:lnTo>
                <a:lnTo>
                  <a:pt x="1107235" y="6695352"/>
                </a:lnTo>
                <a:cubicBezTo>
                  <a:pt x="1106388" y="6695002"/>
                  <a:pt x="1105171" y="6694831"/>
                  <a:pt x="1103582" y="6694831"/>
                </a:cubicBezTo>
                <a:close/>
                <a:moveTo>
                  <a:pt x="988952" y="6694831"/>
                </a:moveTo>
                <a:cubicBezTo>
                  <a:pt x="986744" y="6694831"/>
                  <a:pt x="984741" y="6695585"/>
                  <a:pt x="982953" y="6697080"/>
                </a:cubicBezTo>
                <a:cubicBezTo>
                  <a:pt x="981164" y="6698575"/>
                  <a:pt x="979836" y="6700660"/>
                  <a:pt x="978969" y="6703334"/>
                </a:cubicBezTo>
                <a:lnTo>
                  <a:pt x="978818" y="6703334"/>
                </a:lnTo>
                <a:lnTo>
                  <a:pt x="978818" y="6695496"/>
                </a:lnTo>
                <a:lnTo>
                  <a:pt x="972709" y="6695496"/>
                </a:lnTo>
                <a:lnTo>
                  <a:pt x="972709" y="6733519"/>
                </a:lnTo>
                <a:lnTo>
                  <a:pt x="978818" y="6733519"/>
                </a:lnTo>
                <a:lnTo>
                  <a:pt x="978818" y="6714134"/>
                </a:lnTo>
                <a:cubicBezTo>
                  <a:pt x="978818" y="6709903"/>
                  <a:pt x="979692" y="6706564"/>
                  <a:pt x="981447" y="6704109"/>
                </a:cubicBezTo>
                <a:cubicBezTo>
                  <a:pt x="983193" y="6701661"/>
                  <a:pt x="985375" y="6700433"/>
                  <a:pt x="987982" y="6700433"/>
                </a:cubicBezTo>
                <a:cubicBezTo>
                  <a:pt x="989991" y="6700433"/>
                  <a:pt x="991532" y="6700845"/>
                  <a:pt x="992599" y="6701661"/>
                </a:cubicBezTo>
                <a:lnTo>
                  <a:pt x="992606" y="6701661"/>
                </a:lnTo>
                <a:lnTo>
                  <a:pt x="992606" y="6695352"/>
                </a:lnTo>
                <a:cubicBezTo>
                  <a:pt x="991759" y="6695002"/>
                  <a:pt x="990542" y="6694831"/>
                  <a:pt x="988952" y="6694831"/>
                </a:cubicBezTo>
                <a:close/>
                <a:moveTo>
                  <a:pt x="795290" y="6694831"/>
                </a:moveTo>
                <a:cubicBezTo>
                  <a:pt x="793082" y="6694831"/>
                  <a:pt x="791079" y="6695585"/>
                  <a:pt x="789291" y="6697080"/>
                </a:cubicBezTo>
                <a:cubicBezTo>
                  <a:pt x="787501" y="6698575"/>
                  <a:pt x="786174" y="6700660"/>
                  <a:pt x="785307" y="6703334"/>
                </a:cubicBezTo>
                <a:lnTo>
                  <a:pt x="785156" y="6703334"/>
                </a:lnTo>
                <a:lnTo>
                  <a:pt x="785156" y="6695496"/>
                </a:lnTo>
                <a:lnTo>
                  <a:pt x="779046" y="6695496"/>
                </a:lnTo>
                <a:lnTo>
                  <a:pt x="779046" y="6733519"/>
                </a:lnTo>
                <a:lnTo>
                  <a:pt x="785156" y="6733519"/>
                </a:lnTo>
                <a:lnTo>
                  <a:pt x="785156" y="6714134"/>
                </a:lnTo>
                <a:cubicBezTo>
                  <a:pt x="785156" y="6709903"/>
                  <a:pt x="786030" y="6706564"/>
                  <a:pt x="787784" y="6704109"/>
                </a:cubicBezTo>
                <a:cubicBezTo>
                  <a:pt x="789531" y="6701661"/>
                  <a:pt x="791712" y="6700433"/>
                  <a:pt x="794320" y="6700433"/>
                </a:cubicBezTo>
                <a:cubicBezTo>
                  <a:pt x="796329" y="6700433"/>
                  <a:pt x="797870" y="6700845"/>
                  <a:pt x="798936" y="6701661"/>
                </a:cubicBezTo>
                <a:lnTo>
                  <a:pt x="798943" y="6701661"/>
                </a:lnTo>
                <a:lnTo>
                  <a:pt x="798943" y="6695352"/>
                </a:lnTo>
                <a:cubicBezTo>
                  <a:pt x="798097" y="6695002"/>
                  <a:pt x="796879" y="6694831"/>
                  <a:pt x="795290" y="6694831"/>
                </a:cubicBezTo>
                <a:close/>
                <a:moveTo>
                  <a:pt x="693177" y="6694556"/>
                </a:moveTo>
                <a:cubicBezTo>
                  <a:pt x="688188" y="6694556"/>
                  <a:pt x="684004" y="6696421"/>
                  <a:pt x="680640" y="6700145"/>
                </a:cubicBezTo>
                <a:cubicBezTo>
                  <a:pt x="677277" y="6703868"/>
                  <a:pt x="675590" y="6708689"/>
                  <a:pt x="675590" y="6714606"/>
                </a:cubicBezTo>
                <a:cubicBezTo>
                  <a:pt x="675590" y="6720867"/>
                  <a:pt x="677124" y="6725728"/>
                  <a:pt x="680206" y="6729178"/>
                </a:cubicBezTo>
                <a:cubicBezTo>
                  <a:pt x="683289" y="6732627"/>
                  <a:pt x="687528" y="6734355"/>
                  <a:pt x="692915" y="6734355"/>
                </a:cubicBezTo>
                <a:cubicBezTo>
                  <a:pt x="698425" y="6734355"/>
                  <a:pt x="702863" y="6733141"/>
                  <a:pt x="706214" y="6730714"/>
                </a:cubicBezTo>
                <a:lnTo>
                  <a:pt x="706214" y="6724995"/>
                </a:lnTo>
                <a:cubicBezTo>
                  <a:pt x="702609" y="6727813"/>
                  <a:pt x="698659" y="6729226"/>
                  <a:pt x="694366" y="6729226"/>
                </a:cubicBezTo>
                <a:cubicBezTo>
                  <a:pt x="690548" y="6729226"/>
                  <a:pt x="687542" y="6728074"/>
                  <a:pt x="685353" y="6725770"/>
                </a:cubicBezTo>
                <a:cubicBezTo>
                  <a:pt x="683166" y="6723466"/>
                  <a:pt x="682022" y="6720195"/>
                  <a:pt x="681926" y="6715964"/>
                </a:cubicBezTo>
                <a:lnTo>
                  <a:pt x="708863" y="6715964"/>
                </a:lnTo>
                <a:lnTo>
                  <a:pt x="708863" y="6712789"/>
                </a:lnTo>
                <a:cubicBezTo>
                  <a:pt x="708863" y="6707070"/>
                  <a:pt x="707493" y="6702599"/>
                  <a:pt x="704761" y="6699383"/>
                </a:cubicBezTo>
                <a:cubicBezTo>
                  <a:pt x="702030" y="6696167"/>
                  <a:pt x="698164" y="6694556"/>
                  <a:pt x="693177" y="6694556"/>
                </a:cubicBezTo>
                <a:close/>
                <a:moveTo>
                  <a:pt x="1212616" y="6694543"/>
                </a:moveTo>
                <a:cubicBezTo>
                  <a:pt x="1206658" y="6694543"/>
                  <a:pt x="1201925" y="6696340"/>
                  <a:pt x="1198423" y="6699926"/>
                </a:cubicBezTo>
                <a:cubicBezTo>
                  <a:pt x="1194921" y="6703512"/>
                  <a:pt x="1193173" y="6708504"/>
                  <a:pt x="1193173" y="6714888"/>
                </a:cubicBezTo>
                <a:cubicBezTo>
                  <a:pt x="1193173" y="6720751"/>
                  <a:pt x="1194859" y="6725462"/>
                  <a:pt x="1198223" y="6729014"/>
                </a:cubicBezTo>
                <a:cubicBezTo>
                  <a:pt x="1201587" y="6732566"/>
                  <a:pt x="1206087" y="6734342"/>
                  <a:pt x="1211729" y="6734342"/>
                </a:cubicBezTo>
                <a:cubicBezTo>
                  <a:pt x="1217515" y="6734342"/>
                  <a:pt x="1222125" y="6732518"/>
                  <a:pt x="1225564" y="6728870"/>
                </a:cubicBezTo>
                <a:cubicBezTo>
                  <a:pt x="1229005" y="6725222"/>
                  <a:pt x="1230724" y="6720367"/>
                  <a:pt x="1230724" y="6714298"/>
                </a:cubicBezTo>
                <a:cubicBezTo>
                  <a:pt x="1230724" y="6708113"/>
                  <a:pt x="1229128" y="6703272"/>
                  <a:pt x="1225936" y="6699782"/>
                </a:cubicBezTo>
                <a:cubicBezTo>
                  <a:pt x="1222744" y="6696292"/>
                  <a:pt x="1218306" y="6694543"/>
                  <a:pt x="1212616" y="6694543"/>
                </a:cubicBezTo>
                <a:close/>
                <a:moveTo>
                  <a:pt x="1059844" y="6694543"/>
                </a:moveTo>
                <a:cubicBezTo>
                  <a:pt x="1053886" y="6694543"/>
                  <a:pt x="1049152" y="6696340"/>
                  <a:pt x="1045651" y="6699926"/>
                </a:cubicBezTo>
                <a:cubicBezTo>
                  <a:pt x="1042149" y="6703512"/>
                  <a:pt x="1040401" y="6708504"/>
                  <a:pt x="1040401" y="6714888"/>
                </a:cubicBezTo>
                <a:cubicBezTo>
                  <a:pt x="1040401" y="6720751"/>
                  <a:pt x="1042087" y="6725462"/>
                  <a:pt x="1045451" y="6729014"/>
                </a:cubicBezTo>
                <a:cubicBezTo>
                  <a:pt x="1048815" y="6732566"/>
                  <a:pt x="1053315" y="6734342"/>
                  <a:pt x="1058957" y="6734342"/>
                </a:cubicBezTo>
                <a:cubicBezTo>
                  <a:pt x="1064743" y="6734342"/>
                  <a:pt x="1069353" y="6732518"/>
                  <a:pt x="1072792" y="6728870"/>
                </a:cubicBezTo>
                <a:cubicBezTo>
                  <a:pt x="1076232" y="6725222"/>
                  <a:pt x="1077952" y="6720367"/>
                  <a:pt x="1077952" y="6714298"/>
                </a:cubicBezTo>
                <a:cubicBezTo>
                  <a:pt x="1077952" y="6708113"/>
                  <a:pt x="1076356" y="6703272"/>
                  <a:pt x="1073164" y="6699782"/>
                </a:cubicBezTo>
                <a:cubicBezTo>
                  <a:pt x="1069972" y="6696292"/>
                  <a:pt x="1065534" y="6694543"/>
                  <a:pt x="1059844" y="6694543"/>
                </a:cubicBezTo>
                <a:close/>
                <a:moveTo>
                  <a:pt x="945216" y="6694543"/>
                </a:moveTo>
                <a:cubicBezTo>
                  <a:pt x="939258" y="6694543"/>
                  <a:pt x="934524" y="6696340"/>
                  <a:pt x="931022" y="6699926"/>
                </a:cubicBezTo>
                <a:cubicBezTo>
                  <a:pt x="927521" y="6703512"/>
                  <a:pt x="925773" y="6708504"/>
                  <a:pt x="925773" y="6714888"/>
                </a:cubicBezTo>
                <a:cubicBezTo>
                  <a:pt x="925773" y="6720751"/>
                  <a:pt x="927458" y="6725462"/>
                  <a:pt x="930823" y="6729014"/>
                </a:cubicBezTo>
                <a:cubicBezTo>
                  <a:pt x="934187" y="6732566"/>
                  <a:pt x="938687" y="6734342"/>
                  <a:pt x="944328" y="6734342"/>
                </a:cubicBezTo>
                <a:cubicBezTo>
                  <a:pt x="950115" y="6734342"/>
                  <a:pt x="954724" y="6732518"/>
                  <a:pt x="958164" y="6728870"/>
                </a:cubicBezTo>
                <a:cubicBezTo>
                  <a:pt x="961604" y="6725222"/>
                  <a:pt x="963324" y="6720367"/>
                  <a:pt x="963324" y="6714298"/>
                </a:cubicBezTo>
                <a:cubicBezTo>
                  <a:pt x="963324" y="6708113"/>
                  <a:pt x="961727" y="6703272"/>
                  <a:pt x="958536" y="6699782"/>
                </a:cubicBezTo>
                <a:cubicBezTo>
                  <a:pt x="955343" y="6696292"/>
                  <a:pt x="950905" y="6694543"/>
                  <a:pt x="945216" y="6694543"/>
                </a:cubicBezTo>
                <a:close/>
                <a:moveTo>
                  <a:pt x="840568" y="6694543"/>
                </a:moveTo>
                <a:cubicBezTo>
                  <a:pt x="834554" y="6694543"/>
                  <a:pt x="829745" y="6696442"/>
                  <a:pt x="826147" y="6700241"/>
                </a:cubicBezTo>
                <a:cubicBezTo>
                  <a:pt x="822549" y="6704040"/>
                  <a:pt x="820746" y="6709073"/>
                  <a:pt x="820746" y="6715334"/>
                </a:cubicBezTo>
                <a:cubicBezTo>
                  <a:pt x="820746" y="6720950"/>
                  <a:pt x="822425" y="6725523"/>
                  <a:pt x="825762" y="6729055"/>
                </a:cubicBezTo>
                <a:cubicBezTo>
                  <a:pt x="829099" y="6732586"/>
                  <a:pt x="833488" y="6734349"/>
                  <a:pt x="838930" y="6734349"/>
                </a:cubicBezTo>
                <a:cubicBezTo>
                  <a:pt x="842955" y="6734349"/>
                  <a:pt x="846431" y="6733464"/>
                  <a:pt x="849361" y="6731709"/>
                </a:cubicBezTo>
                <a:lnTo>
                  <a:pt x="849375" y="6731709"/>
                </a:lnTo>
                <a:lnTo>
                  <a:pt x="849375" y="6725921"/>
                </a:lnTo>
                <a:cubicBezTo>
                  <a:pt x="846443" y="6728122"/>
                  <a:pt x="843314" y="6729226"/>
                  <a:pt x="839983" y="6729226"/>
                </a:cubicBezTo>
                <a:cubicBezTo>
                  <a:pt x="836034" y="6729226"/>
                  <a:pt x="832883" y="6727937"/>
                  <a:pt x="830537" y="6725366"/>
                </a:cubicBezTo>
                <a:cubicBezTo>
                  <a:pt x="828184" y="6722794"/>
                  <a:pt x="827014" y="6719277"/>
                  <a:pt x="827014" y="6714819"/>
                </a:cubicBezTo>
                <a:cubicBezTo>
                  <a:pt x="827014" y="6710294"/>
                  <a:pt x="828266" y="6706632"/>
                  <a:pt x="830757" y="6703848"/>
                </a:cubicBezTo>
                <a:cubicBezTo>
                  <a:pt x="833247" y="6701064"/>
                  <a:pt x="836447" y="6699672"/>
                  <a:pt x="840348" y="6699672"/>
                </a:cubicBezTo>
                <a:cubicBezTo>
                  <a:pt x="843574" y="6699672"/>
                  <a:pt x="846602" y="6700660"/>
                  <a:pt x="849437" y="6702641"/>
                </a:cubicBezTo>
                <a:lnTo>
                  <a:pt x="849437" y="6696401"/>
                </a:lnTo>
                <a:cubicBezTo>
                  <a:pt x="846877" y="6695160"/>
                  <a:pt x="843919" y="6694543"/>
                  <a:pt x="840568" y="6694543"/>
                </a:cubicBezTo>
                <a:close/>
                <a:moveTo>
                  <a:pt x="735165" y="6694543"/>
                </a:moveTo>
                <a:cubicBezTo>
                  <a:pt x="729153" y="6694543"/>
                  <a:pt x="724343" y="6696442"/>
                  <a:pt x="720746" y="6700241"/>
                </a:cubicBezTo>
                <a:cubicBezTo>
                  <a:pt x="717147" y="6704040"/>
                  <a:pt x="715344" y="6709073"/>
                  <a:pt x="715344" y="6715334"/>
                </a:cubicBezTo>
                <a:cubicBezTo>
                  <a:pt x="715344" y="6720957"/>
                  <a:pt x="717016" y="6725523"/>
                  <a:pt x="720353" y="6729055"/>
                </a:cubicBezTo>
                <a:cubicBezTo>
                  <a:pt x="723690" y="6732586"/>
                  <a:pt x="728080" y="6734349"/>
                  <a:pt x="733523" y="6734349"/>
                </a:cubicBezTo>
                <a:cubicBezTo>
                  <a:pt x="737546" y="6734349"/>
                  <a:pt x="741022" y="6733464"/>
                  <a:pt x="743952" y="6731709"/>
                </a:cubicBezTo>
                <a:lnTo>
                  <a:pt x="743974" y="6731709"/>
                </a:lnTo>
                <a:lnTo>
                  <a:pt x="743974" y="6725921"/>
                </a:lnTo>
                <a:cubicBezTo>
                  <a:pt x="741041" y="6728122"/>
                  <a:pt x="737911" y="6729226"/>
                  <a:pt x="734581" y="6729226"/>
                </a:cubicBezTo>
                <a:cubicBezTo>
                  <a:pt x="730632" y="6729226"/>
                  <a:pt x="727480" y="6727937"/>
                  <a:pt x="725135" y="6725366"/>
                </a:cubicBezTo>
                <a:cubicBezTo>
                  <a:pt x="722782" y="6722794"/>
                  <a:pt x="721612" y="6719277"/>
                  <a:pt x="721612" y="6714819"/>
                </a:cubicBezTo>
                <a:cubicBezTo>
                  <a:pt x="721612" y="6710294"/>
                  <a:pt x="722864" y="6706632"/>
                  <a:pt x="725354" y="6703848"/>
                </a:cubicBezTo>
                <a:cubicBezTo>
                  <a:pt x="727846" y="6701064"/>
                  <a:pt x="731044" y="6699672"/>
                  <a:pt x="734945" y="6699672"/>
                </a:cubicBezTo>
                <a:cubicBezTo>
                  <a:pt x="738172" y="6699672"/>
                  <a:pt x="741200" y="6700660"/>
                  <a:pt x="744034" y="6702641"/>
                </a:cubicBezTo>
                <a:lnTo>
                  <a:pt x="744034" y="6696401"/>
                </a:lnTo>
                <a:cubicBezTo>
                  <a:pt x="741474" y="6695160"/>
                  <a:pt x="738516" y="6694543"/>
                  <a:pt x="735165" y="6694543"/>
                </a:cubicBezTo>
                <a:close/>
                <a:moveTo>
                  <a:pt x="1258893" y="6694536"/>
                </a:moveTo>
                <a:cubicBezTo>
                  <a:pt x="1253424" y="6694536"/>
                  <a:pt x="1249254" y="6696943"/>
                  <a:pt x="1246371" y="6701743"/>
                </a:cubicBezTo>
                <a:lnTo>
                  <a:pt x="1246220" y="6701743"/>
                </a:lnTo>
                <a:lnTo>
                  <a:pt x="1246220" y="6695427"/>
                </a:lnTo>
                <a:lnTo>
                  <a:pt x="1240110" y="6695427"/>
                </a:lnTo>
                <a:lnTo>
                  <a:pt x="1240110" y="6733450"/>
                </a:lnTo>
                <a:lnTo>
                  <a:pt x="1246220" y="6733450"/>
                </a:lnTo>
                <a:lnTo>
                  <a:pt x="1246220" y="6711768"/>
                </a:lnTo>
                <a:cubicBezTo>
                  <a:pt x="1246220" y="6708278"/>
                  <a:pt x="1247217" y="6705391"/>
                  <a:pt x="1249220" y="6703101"/>
                </a:cubicBezTo>
                <a:cubicBezTo>
                  <a:pt x="1251221" y="6700810"/>
                  <a:pt x="1253747" y="6699665"/>
                  <a:pt x="1256801" y="6699665"/>
                </a:cubicBezTo>
                <a:cubicBezTo>
                  <a:pt x="1262712" y="6699665"/>
                  <a:pt x="1265670" y="6703697"/>
                  <a:pt x="1265670" y="6711768"/>
                </a:cubicBezTo>
                <a:lnTo>
                  <a:pt x="1265670" y="6733450"/>
                </a:lnTo>
                <a:lnTo>
                  <a:pt x="1271779" y="6733450"/>
                </a:lnTo>
                <a:lnTo>
                  <a:pt x="1271786" y="6733450"/>
                </a:lnTo>
                <a:lnTo>
                  <a:pt x="1271786" y="6710211"/>
                </a:lnTo>
                <a:cubicBezTo>
                  <a:pt x="1271786" y="6705137"/>
                  <a:pt x="1270686" y="6701256"/>
                  <a:pt x="1268470" y="6698568"/>
                </a:cubicBezTo>
                <a:cubicBezTo>
                  <a:pt x="1266255" y="6695880"/>
                  <a:pt x="1263062" y="6694536"/>
                  <a:pt x="1258893" y="6694536"/>
                </a:cubicBezTo>
                <a:close/>
                <a:moveTo>
                  <a:pt x="1018137" y="6694536"/>
                </a:moveTo>
                <a:cubicBezTo>
                  <a:pt x="1012351" y="6694536"/>
                  <a:pt x="1007955" y="6697066"/>
                  <a:pt x="1004948" y="6702113"/>
                </a:cubicBezTo>
                <a:lnTo>
                  <a:pt x="1004797" y="6702113"/>
                </a:lnTo>
                <a:lnTo>
                  <a:pt x="1004797" y="6695427"/>
                </a:lnTo>
                <a:lnTo>
                  <a:pt x="998687" y="6695427"/>
                </a:lnTo>
                <a:lnTo>
                  <a:pt x="998687" y="6750943"/>
                </a:lnTo>
                <a:lnTo>
                  <a:pt x="1004797" y="6750943"/>
                </a:lnTo>
                <a:lnTo>
                  <a:pt x="1004797" y="6727958"/>
                </a:lnTo>
                <a:lnTo>
                  <a:pt x="1004948" y="6727958"/>
                </a:lnTo>
                <a:cubicBezTo>
                  <a:pt x="1007631" y="6732216"/>
                  <a:pt x="1011443" y="6734342"/>
                  <a:pt x="1016383" y="6734342"/>
                </a:cubicBezTo>
                <a:cubicBezTo>
                  <a:pt x="1021770" y="6734342"/>
                  <a:pt x="1026021" y="6732422"/>
                  <a:pt x="1029125" y="6728602"/>
                </a:cubicBezTo>
                <a:cubicBezTo>
                  <a:pt x="1032228" y="6724783"/>
                  <a:pt x="1033782" y="6719688"/>
                  <a:pt x="1033782" y="6713325"/>
                </a:cubicBezTo>
                <a:cubicBezTo>
                  <a:pt x="1033782" y="6707613"/>
                  <a:pt x="1032407" y="6703046"/>
                  <a:pt x="1029647" y="6699645"/>
                </a:cubicBezTo>
                <a:cubicBezTo>
                  <a:pt x="1026888" y="6696237"/>
                  <a:pt x="1023057" y="6694536"/>
                  <a:pt x="1018137" y="6694536"/>
                </a:cubicBezTo>
                <a:close/>
                <a:moveTo>
                  <a:pt x="519744" y="6694536"/>
                </a:moveTo>
                <a:cubicBezTo>
                  <a:pt x="517880" y="6694536"/>
                  <a:pt x="516076" y="6694769"/>
                  <a:pt x="514323" y="6695242"/>
                </a:cubicBezTo>
                <a:cubicBezTo>
                  <a:pt x="512568" y="6695715"/>
                  <a:pt x="511006" y="6696415"/>
                  <a:pt x="509644" y="6697341"/>
                </a:cubicBezTo>
                <a:cubicBezTo>
                  <a:pt x="508275" y="6698273"/>
                  <a:pt x="507181" y="6699425"/>
                  <a:pt x="506362" y="6700797"/>
                </a:cubicBezTo>
                <a:cubicBezTo>
                  <a:pt x="505543" y="6702168"/>
                  <a:pt x="505129" y="6703745"/>
                  <a:pt x="505129" y="6705528"/>
                </a:cubicBezTo>
                <a:cubicBezTo>
                  <a:pt x="505129" y="6706989"/>
                  <a:pt x="505351" y="6708264"/>
                  <a:pt x="505783" y="6709354"/>
                </a:cubicBezTo>
                <a:cubicBezTo>
                  <a:pt x="506225" y="6710445"/>
                  <a:pt x="506864" y="6711411"/>
                  <a:pt x="507724" y="6712269"/>
                </a:cubicBezTo>
                <a:cubicBezTo>
                  <a:pt x="508585" y="6713126"/>
                  <a:pt x="509651" y="6713894"/>
                  <a:pt x="510930" y="6714572"/>
                </a:cubicBezTo>
                <a:cubicBezTo>
                  <a:pt x="512209" y="6715251"/>
                  <a:pt x="513690" y="6715923"/>
                  <a:pt x="515382" y="6716595"/>
                </a:cubicBezTo>
                <a:lnTo>
                  <a:pt x="518788" y="6717953"/>
                </a:lnTo>
                <a:cubicBezTo>
                  <a:pt x="519847" y="6718385"/>
                  <a:pt x="520763" y="6718879"/>
                  <a:pt x="521546" y="6719420"/>
                </a:cubicBezTo>
                <a:cubicBezTo>
                  <a:pt x="522331" y="6719962"/>
                  <a:pt x="522950" y="6720586"/>
                  <a:pt x="523410" y="6721292"/>
                </a:cubicBezTo>
                <a:cubicBezTo>
                  <a:pt x="523872" y="6721999"/>
                  <a:pt x="524100" y="6722856"/>
                  <a:pt x="524100" y="6723871"/>
                </a:cubicBezTo>
                <a:cubicBezTo>
                  <a:pt x="524100" y="6727436"/>
                  <a:pt x="521415" y="6729219"/>
                  <a:pt x="516050" y="6729219"/>
                </a:cubicBezTo>
                <a:cubicBezTo>
                  <a:pt x="512045" y="6729219"/>
                  <a:pt x="508385" y="6727999"/>
                  <a:pt x="505055" y="6725544"/>
                </a:cubicBezTo>
                <a:lnTo>
                  <a:pt x="505055" y="6732079"/>
                </a:lnTo>
                <a:cubicBezTo>
                  <a:pt x="507938" y="6733587"/>
                  <a:pt x="511337" y="6734342"/>
                  <a:pt x="515271" y="6734348"/>
                </a:cubicBezTo>
                <a:cubicBezTo>
                  <a:pt x="517254" y="6734348"/>
                  <a:pt x="519151" y="6734122"/>
                  <a:pt x="520969" y="6733676"/>
                </a:cubicBezTo>
                <a:cubicBezTo>
                  <a:pt x="522784" y="6733231"/>
                  <a:pt x="524388" y="6732552"/>
                  <a:pt x="525778" y="6731633"/>
                </a:cubicBezTo>
                <a:cubicBezTo>
                  <a:pt x="527168" y="6730714"/>
                  <a:pt x="528282" y="6729562"/>
                  <a:pt x="529115" y="6728177"/>
                </a:cubicBezTo>
                <a:cubicBezTo>
                  <a:pt x="529948" y="6726792"/>
                  <a:pt x="530360" y="6725153"/>
                  <a:pt x="530360" y="6723274"/>
                </a:cubicBezTo>
                <a:cubicBezTo>
                  <a:pt x="530360" y="6721745"/>
                  <a:pt x="530106" y="6720415"/>
                  <a:pt x="529596" y="6719304"/>
                </a:cubicBezTo>
                <a:cubicBezTo>
                  <a:pt x="529087" y="6718193"/>
                  <a:pt x="528357" y="6717212"/>
                  <a:pt x="527416" y="6716355"/>
                </a:cubicBezTo>
                <a:cubicBezTo>
                  <a:pt x="526472" y="6715498"/>
                  <a:pt x="525331" y="6714730"/>
                  <a:pt x="523989" y="6714051"/>
                </a:cubicBezTo>
                <a:cubicBezTo>
                  <a:pt x="522647" y="6713366"/>
                  <a:pt x="521134" y="6712707"/>
                  <a:pt x="519448" y="6712063"/>
                </a:cubicBezTo>
                <a:cubicBezTo>
                  <a:pt x="518182" y="6711569"/>
                  <a:pt x="517047" y="6711110"/>
                  <a:pt x="516056" y="6710691"/>
                </a:cubicBezTo>
                <a:cubicBezTo>
                  <a:pt x="515065" y="6710273"/>
                  <a:pt x="514220" y="6709800"/>
                  <a:pt x="513524" y="6709279"/>
                </a:cubicBezTo>
                <a:cubicBezTo>
                  <a:pt x="512830" y="6708758"/>
                  <a:pt x="512299" y="6708168"/>
                  <a:pt x="511942" y="6707496"/>
                </a:cubicBezTo>
                <a:cubicBezTo>
                  <a:pt x="511583" y="6706824"/>
                  <a:pt x="511404" y="6706001"/>
                  <a:pt x="511404" y="6705007"/>
                </a:cubicBezTo>
                <a:cubicBezTo>
                  <a:pt x="511404" y="6704211"/>
                  <a:pt x="511583" y="6703485"/>
                  <a:pt x="511942" y="6702833"/>
                </a:cubicBezTo>
                <a:cubicBezTo>
                  <a:pt x="512299" y="6702182"/>
                  <a:pt x="512808" y="6701619"/>
                  <a:pt x="513468" y="6701146"/>
                </a:cubicBezTo>
                <a:cubicBezTo>
                  <a:pt x="514129" y="6700673"/>
                  <a:pt x="514914" y="6700310"/>
                  <a:pt x="515836" y="6700049"/>
                </a:cubicBezTo>
                <a:cubicBezTo>
                  <a:pt x="516750" y="6699789"/>
                  <a:pt x="517783" y="6699658"/>
                  <a:pt x="518925" y="6699658"/>
                </a:cubicBezTo>
                <a:cubicBezTo>
                  <a:pt x="522579" y="6699658"/>
                  <a:pt x="525806" y="6700577"/>
                  <a:pt x="528613" y="6702408"/>
                </a:cubicBezTo>
                <a:lnTo>
                  <a:pt x="528613" y="6696243"/>
                </a:lnTo>
                <a:cubicBezTo>
                  <a:pt x="526004" y="6695105"/>
                  <a:pt x="523045" y="6694536"/>
                  <a:pt x="519744" y="6694536"/>
                </a:cubicBezTo>
                <a:close/>
                <a:moveTo>
                  <a:pt x="382239" y="6694536"/>
                </a:moveTo>
                <a:cubicBezTo>
                  <a:pt x="380375" y="6694536"/>
                  <a:pt x="378571" y="6694769"/>
                  <a:pt x="376818" y="6695242"/>
                </a:cubicBezTo>
                <a:cubicBezTo>
                  <a:pt x="375063" y="6695715"/>
                  <a:pt x="373501" y="6696415"/>
                  <a:pt x="372139" y="6697341"/>
                </a:cubicBezTo>
                <a:cubicBezTo>
                  <a:pt x="370769" y="6698273"/>
                  <a:pt x="369676" y="6699425"/>
                  <a:pt x="368857" y="6700797"/>
                </a:cubicBezTo>
                <a:cubicBezTo>
                  <a:pt x="368038" y="6702168"/>
                  <a:pt x="367624" y="6703745"/>
                  <a:pt x="367624" y="6705528"/>
                </a:cubicBezTo>
                <a:cubicBezTo>
                  <a:pt x="367624" y="6706989"/>
                  <a:pt x="367846" y="6708264"/>
                  <a:pt x="368279" y="6709354"/>
                </a:cubicBezTo>
                <a:cubicBezTo>
                  <a:pt x="368720" y="6710445"/>
                  <a:pt x="369359" y="6711411"/>
                  <a:pt x="370220" y="6712269"/>
                </a:cubicBezTo>
                <a:cubicBezTo>
                  <a:pt x="371078" y="6713126"/>
                  <a:pt x="372145" y="6713894"/>
                  <a:pt x="373425" y="6714572"/>
                </a:cubicBezTo>
                <a:cubicBezTo>
                  <a:pt x="374705" y="6715251"/>
                  <a:pt x="376184" y="6715923"/>
                  <a:pt x="377877" y="6716595"/>
                </a:cubicBezTo>
                <a:lnTo>
                  <a:pt x="381283" y="6717953"/>
                </a:lnTo>
                <a:cubicBezTo>
                  <a:pt x="382342" y="6718385"/>
                  <a:pt x="383257" y="6718879"/>
                  <a:pt x="384042" y="6719420"/>
                </a:cubicBezTo>
                <a:cubicBezTo>
                  <a:pt x="384825" y="6719962"/>
                  <a:pt x="385445" y="6720586"/>
                  <a:pt x="385906" y="6721292"/>
                </a:cubicBezTo>
                <a:cubicBezTo>
                  <a:pt x="386367" y="6721999"/>
                  <a:pt x="386595" y="6722856"/>
                  <a:pt x="386595" y="6723871"/>
                </a:cubicBezTo>
                <a:cubicBezTo>
                  <a:pt x="386595" y="6727436"/>
                  <a:pt x="383911" y="6729219"/>
                  <a:pt x="378545" y="6729219"/>
                </a:cubicBezTo>
                <a:cubicBezTo>
                  <a:pt x="374540" y="6729219"/>
                  <a:pt x="370880" y="6727999"/>
                  <a:pt x="367550" y="6725544"/>
                </a:cubicBezTo>
                <a:lnTo>
                  <a:pt x="367550" y="6732079"/>
                </a:lnTo>
                <a:cubicBezTo>
                  <a:pt x="370425" y="6733587"/>
                  <a:pt x="373832" y="6734342"/>
                  <a:pt x="377766" y="6734348"/>
                </a:cubicBezTo>
                <a:cubicBezTo>
                  <a:pt x="379749" y="6734348"/>
                  <a:pt x="381647" y="6734122"/>
                  <a:pt x="383464" y="6733676"/>
                </a:cubicBezTo>
                <a:cubicBezTo>
                  <a:pt x="385279" y="6733231"/>
                  <a:pt x="386883" y="6732552"/>
                  <a:pt x="388273" y="6731633"/>
                </a:cubicBezTo>
                <a:cubicBezTo>
                  <a:pt x="389663" y="6730714"/>
                  <a:pt x="390777" y="6729562"/>
                  <a:pt x="391608" y="6728177"/>
                </a:cubicBezTo>
                <a:cubicBezTo>
                  <a:pt x="392442" y="6726792"/>
                  <a:pt x="392855" y="6725153"/>
                  <a:pt x="392855" y="6723274"/>
                </a:cubicBezTo>
                <a:cubicBezTo>
                  <a:pt x="392855" y="6721745"/>
                  <a:pt x="392601" y="6720415"/>
                  <a:pt x="392091" y="6719304"/>
                </a:cubicBezTo>
                <a:cubicBezTo>
                  <a:pt x="391582" y="6718193"/>
                  <a:pt x="390853" y="6717212"/>
                  <a:pt x="389911" y="6716355"/>
                </a:cubicBezTo>
                <a:cubicBezTo>
                  <a:pt x="388967" y="6715498"/>
                  <a:pt x="387825" y="6714730"/>
                  <a:pt x="386484" y="6714051"/>
                </a:cubicBezTo>
                <a:cubicBezTo>
                  <a:pt x="385142" y="6713366"/>
                  <a:pt x="383629" y="6712707"/>
                  <a:pt x="381942" y="6712063"/>
                </a:cubicBezTo>
                <a:cubicBezTo>
                  <a:pt x="380677" y="6711569"/>
                  <a:pt x="379542" y="6711110"/>
                  <a:pt x="378551" y="6710691"/>
                </a:cubicBezTo>
                <a:cubicBezTo>
                  <a:pt x="377560" y="6710273"/>
                  <a:pt x="376713" y="6709800"/>
                  <a:pt x="376019" y="6709279"/>
                </a:cubicBezTo>
                <a:cubicBezTo>
                  <a:pt x="375325" y="6708758"/>
                  <a:pt x="374794" y="6708168"/>
                  <a:pt x="374437" y="6707496"/>
                </a:cubicBezTo>
                <a:cubicBezTo>
                  <a:pt x="374078" y="6706824"/>
                  <a:pt x="373900" y="6706001"/>
                  <a:pt x="373900" y="6705007"/>
                </a:cubicBezTo>
                <a:cubicBezTo>
                  <a:pt x="373900" y="6704211"/>
                  <a:pt x="374078" y="6703485"/>
                  <a:pt x="374437" y="6702833"/>
                </a:cubicBezTo>
                <a:cubicBezTo>
                  <a:pt x="374794" y="6702182"/>
                  <a:pt x="375304" y="6701619"/>
                  <a:pt x="375964" y="6701146"/>
                </a:cubicBezTo>
                <a:cubicBezTo>
                  <a:pt x="376624" y="6700673"/>
                  <a:pt x="377409" y="6700310"/>
                  <a:pt x="378331" y="6700049"/>
                </a:cubicBezTo>
                <a:cubicBezTo>
                  <a:pt x="379245" y="6699789"/>
                  <a:pt x="380278" y="6699658"/>
                  <a:pt x="381420" y="6699658"/>
                </a:cubicBezTo>
                <a:cubicBezTo>
                  <a:pt x="385073" y="6699658"/>
                  <a:pt x="388300" y="6700577"/>
                  <a:pt x="391108" y="6702408"/>
                </a:cubicBezTo>
                <a:lnTo>
                  <a:pt x="391108" y="6696243"/>
                </a:lnTo>
                <a:cubicBezTo>
                  <a:pt x="388499" y="6695105"/>
                  <a:pt x="385541" y="6694536"/>
                  <a:pt x="382239" y="6694536"/>
                </a:cubicBezTo>
                <a:close/>
                <a:moveTo>
                  <a:pt x="1127167" y="6694529"/>
                </a:moveTo>
                <a:cubicBezTo>
                  <a:pt x="1122274" y="6694529"/>
                  <a:pt x="1117954" y="6695715"/>
                  <a:pt x="1114204" y="6698095"/>
                </a:cubicBezTo>
                <a:lnTo>
                  <a:pt x="1114204" y="6704335"/>
                </a:lnTo>
                <a:cubicBezTo>
                  <a:pt x="1117906" y="6701222"/>
                  <a:pt x="1122055" y="6699658"/>
                  <a:pt x="1126650" y="6699658"/>
                </a:cubicBezTo>
                <a:cubicBezTo>
                  <a:pt x="1131894" y="6699658"/>
                  <a:pt x="1134514" y="6702888"/>
                  <a:pt x="1134514" y="6709347"/>
                </a:cubicBezTo>
                <a:lnTo>
                  <a:pt x="1123080" y="6710945"/>
                </a:lnTo>
                <a:cubicBezTo>
                  <a:pt x="1114686" y="6712111"/>
                  <a:pt x="1110489" y="6716245"/>
                  <a:pt x="1110489" y="6723349"/>
                </a:cubicBezTo>
                <a:cubicBezTo>
                  <a:pt x="1110489" y="6726661"/>
                  <a:pt x="1111563" y="6729322"/>
                  <a:pt x="1113709" y="6731331"/>
                </a:cubicBezTo>
                <a:cubicBezTo>
                  <a:pt x="1115856" y="6733340"/>
                  <a:pt x="1118835" y="6734341"/>
                  <a:pt x="1122633" y="6734341"/>
                </a:cubicBezTo>
                <a:cubicBezTo>
                  <a:pt x="1127800" y="6734341"/>
                  <a:pt x="1131714" y="6732065"/>
                  <a:pt x="1134370" y="6727512"/>
                </a:cubicBezTo>
                <a:lnTo>
                  <a:pt x="1134521" y="6727512"/>
                </a:lnTo>
                <a:lnTo>
                  <a:pt x="1134521" y="6733450"/>
                </a:lnTo>
                <a:lnTo>
                  <a:pt x="1140617" y="6733450"/>
                </a:lnTo>
                <a:lnTo>
                  <a:pt x="1140617" y="6708716"/>
                </a:lnTo>
                <a:cubicBezTo>
                  <a:pt x="1140617" y="6699260"/>
                  <a:pt x="1136132" y="6694529"/>
                  <a:pt x="1127167" y="6694529"/>
                </a:cubicBezTo>
                <a:close/>
                <a:moveTo>
                  <a:pt x="217997" y="6689860"/>
                </a:moveTo>
                <a:cubicBezTo>
                  <a:pt x="212706" y="6689860"/>
                  <a:pt x="208406" y="6691471"/>
                  <a:pt x="205104" y="6694687"/>
                </a:cubicBezTo>
                <a:cubicBezTo>
                  <a:pt x="201801" y="6697903"/>
                  <a:pt x="200150" y="6702209"/>
                  <a:pt x="200150" y="6707606"/>
                </a:cubicBezTo>
                <a:cubicBezTo>
                  <a:pt x="200150" y="6712255"/>
                  <a:pt x="201760" y="6716136"/>
                  <a:pt x="204994" y="6719229"/>
                </a:cubicBezTo>
                <a:cubicBezTo>
                  <a:pt x="208227" y="6722321"/>
                  <a:pt x="212225" y="6723871"/>
                  <a:pt x="216993" y="6723871"/>
                </a:cubicBezTo>
                <a:cubicBezTo>
                  <a:pt x="220543" y="6723871"/>
                  <a:pt x="223625" y="6723014"/>
                  <a:pt x="226233" y="6721306"/>
                </a:cubicBezTo>
                <a:lnTo>
                  <a:pt x="226233" y="6716246"/>
                </a:lnTo>
                <a:cubicBezTo>
                  <a:pt x="223894" y="6718173"/>
                  <a:pt x="221094" y="6719140"/>
                  <a:pt x="217812" y="6719140"/>
                </a:cubicBezTo>
                <a:cubicBezTo>
                  <a:pt x="214233" y="6719140"/>
                  <a:pt x="211283" y="6718036"/>
                  <a:pt x="208964" y="6715834"/>
                </a:cubicBezTo>
                <a:cubicBezTo>
                  <a:pt x="206645" y="6713633"/>
                  <a:pt x="205482" y="6710698"/>
                  <a:pt x="205482" y="6707037"/>
                </a:cubicBezTo>
                <a:cubicBezTo>
                  <a:pt x="205482" y="6703279"/>
                  <a:pt x="206617" y="6700282"/>
                  <a:pt x="208888" y="6698054"/>
                </a:cubicBezTo>
                <a:cubicBezTo>
                  <a:pt x="211158" y="6695832"/>
                  <a:pt x="214048" y="6694715"/>
                  <a:pt x="217550" y="6694715"/>
                </a:cubicBezTo>
                <a:cubicBezTo>
                  <a:pt x="221101" y="6694715"/>
                  <a:pt x="223942" y="6695606"/>
                  <a:pt x="226081" y="6697389"/>
                </a:cubicBezTo>
                <a:lnTo>
                  <a:pt x="226081" y="6691828"/>
                </a:lnTo>
                <a:cubicBezTo>
                  <a:pt x="223701" y="6690518"/>
                  <a:pt x="221004" y="6689860"/>
                  <a:pt x="217997" y="6689860"/>
                </a:cubicBezTo>
                <a:close/>
                <a:moveTo>
                  <a:pt x="1159613" y="6684243"/>
                </a:moveTo>
                <a:lnTo>
                  <a:pt x="1153503" y="6686211"/>
                </a:lnTo>
                <a:lnTo>
                  <a:pt x="1153503" y="6695496"/>
                </a:lnTo>
                <a:lnTo>
                  <a:pt x="1146947" y="6695496"/>
                </a:lnTo>
                <a:lnTo>
                  <a:pt x="1146947" y="6700693"/>
                </a:lnTo>
                <a:lnTo>
                  <a:pt x="1153503" y="6700693"/>
                </a:lnTo>
                <a:lnTo>
                  <a:pt x="1153503" y="6723198"/>
                </a:lnTo>
                <a:cubicBezTo>
                  <a:pt x="1153503" y="6730625"/>
                  <a:pt x="1156847" y="6734334"/>
                  <a:pt x="1163528" y="6734334"/>
                </a:cubicBezTo>
                <a:cubicBezTo>
                  <a:pt x="1165888" y="6734334"/>
                  <a:pt x="1167793" y="6733937"/>
                  <a:pt x="1169231" y="6733148"/>
                </a:cubicBezTo>
                <a:lnTo>
                  <a:pt x="1169231" y="6727950"/>
                </a:lnTo>
                <a:cubicBezTo>
                  <a:pt x="1168110" y="6728794"/>
                  <a:pt x="1166782" y="6729212"/>
                  <a:pt x="1165241" y="6729212"/>
                </a:cubicBezTo>
                <a:cubicBezTo>
                  <a:pt x="1163232" y="6729212"/>
                  <a:pt x="1161787" y="6728670"/>
                  <a:pt x="1160920" y="6727580"/>
                </a:cubicBezTo>
                <a:cubicBezTo>
                  <a:pt x="1160046" y="6726490"/>
                  <a:pt x="1159613" y="6724673"/>
                  <a:pt x="1159613" y="6722122"/>
                </a:cubicBezTo>
                <a:lnTo>
                  <a:pt x="1159613" y="6700693"/>
                </a:lnTo>
                <a:lnTo>
                  <a:pt x="1169224" y="6700693"/>
                </a:lnTo>
                <a:lnTo>
                  <a:pt x="1169224" y="6695496"/>
                </a:lnTo>
                <a:lnTo>
                  <a:pt x="1159613" y="6695496"/>
                </a:lnTo>
                <a:lnTo>
                  <a:pt x="1159613" y="6684243"/>
                </a:lnTo>
                <a:close/>
                <a:moveTo>
                  <a:pt x="761187" y="6684243"/>
                </a:moveTo>
                <a:lnTo>
                  <a:pt x="755076" y="6686211"/>
                </a:lnTo>
                <a:lnTo>
                  <a:pt x="755076" y="6695496"/>
                </a:lnTo>
                <a:lnTo>
                  <a:pt x="748520" y="6695496"/>
                </a:lnTo>
                <a:lnTo>
                  <a:pt x="748520" y="6700693"/>
                </a:lnTo>
                <a:lnTo>
                  <a:pt x="755076" y="6700693"/>
                </a:lnTo>
                <a:lnTo>
                  <a:pt x="755076" y="6723198"/>
                </a:lnTo>
                <a:cubicBezTo>
                  <a:pt x="755076" y="6730625"/>
                  <a:pt x="758419" y="6734334"/>
                  <a:pt x="765101" y="6734334"/>
                </a:cubicBezTo>
                <a:cubicBezTo>
                  <a:pt x="767460" y="6734334"/>
                  <a:pt x="769366" y="6733937"/>
                  <a:pt x="770804" y="6733148"/>
                </a:cubicBezTo>
                <a:lnTo>
                  <a:pt x="770804" y="6727950"/>
                </a:lnTo>
                <a:cubicBezTo>
                  <a:pt x="769683" y="6728794"/>
                  <a:pt x="768355" y="6729212"/>
                  <a:pt x="766814" y="6729212"/>
                </a:cubicBezTo>
                <a:cubicBezTo>
                  <a:pt x="764805" y="6729212"/>
                  <a:pt x="763360" y="6728670"/>
                  <a:pt x="762493" y="6727580"/>
                </a:cubicBezTo>
                <a:cubicBezTo>
                  <a:pt x="761619" y="6726490"/>
                  <a:pt x="761187" y="6724673"/>
                  <a:pt x="761187" y="6722122"/>
                </a:cubicBezTo>
                <a:lnTo>
                  <a:pt x="761187" y="6700693"/>
                </a:lnTo>
                <a:lnTo>
                  <a:pt x="770797" y="6700693"/>
                </a:lnTo>
                <a:lnTo>
                  <a:pt x="770797" y="6695496"/>
                </a:lnTo>
                <a:lnTo>
                  <a:pt x="761187" y="6695496"/>
                </a:lnTo>
                <a:lnTo>
                  <a:pt x="761187" y="6684243"/>
                </a:lnTo>
                <a:close/>
                <a:moveTo>
                  <a:pt x="352007" y="6684243"/>
                </a:moveTo>
                <a:lnTo>
                  <a:pt x="345898" y="6686211"/>
                </a:lnTo>
                <a:lnTo>
                  <a:pt x="345898" y="6695496"/>
                </a:lnTo>
                <a:lnTo>
                  <a:pt x="339341" y="6695496"/>
                </a:lnTo>
                <a:lnTo>
                  <a:pt x="339341" y="6700693"/>
                </a:lnTo>
                <a:lnTo>
                  <a:pt x="345898" y="6700693"/>
                </a:lnTo>
                <a:lnTo>
                  <a:pt x="345898" y="6723198"/>
                </a:lnTo>
                <a:cubicBezTo>
                  <a:pt x="345898" y="6730625"/>
                  <a:pt x="349241" y="6734334"/>
                  <a:pt x="355922" y="6734334"/>
                </a:cubicBezTo>
                <a:cubicBezTo>
                  <a:pt x="358281" y="6734334"/>
                  <a:pt x="360187" y="6733937"/>
                  <a:pt x="361624" y="6733148"/>
                </a:cubicBezTo>
                <a:lnTo>
                  <a:pt x="361624" y="6727950"/>
                </a:lnTo>
                <a:cubicBezTo>
                  <a:pt x="360504" y="6728794"/>
                  <a:pt x="359176" y="6729212"/>
                  <a:pt x="357635" y="6729212"/>
                </a:cubicBezTo>
                <a:cubicBezTo>
                  <a:pt x="355626" y="6729212"/>
                  <a:pt x="354181" y="6728670"/>
                  <a:pt x="353314" y="6727580"/>
                </a:cubicBezTo>
                <a:cubicBezTo>
                  <a:pt x="352440" y="6726490"/>
                  <a:pt x="352007" y="6724673"/>
                  <a:pt x="352007" y="6722122"/>
                </a:cubicBezTo>
                <a:lnTo>
                  <a:pt x="352007" y="6700693"/>
                </a:lnTo>
                <a:lnTo>
                  <a:pt x="361618" y="6700693"/>
                </a:lnTo>
                <a:lnTo>
                  <a:pt x="361618" y="6695496"/>
                </a:lnTo>
                <a:lnTo>
                  <a:pt x="352007" y="6695496"/>
                </a:lnTo>
                <a:lnTo>
                  <a:pt x="352007" y="6684243"/>
                </a:lnTo>
                <a:close/>
                <a:moveTo>
                  <a:pt x="216133" y="6682317"/>
                </a:moveTo>
                <a:cubicBezTo>
                  <a:pt x="222938" y="6682317"/>
                  <a:pt x="228744" y="6684717"/>
                  <a:pt x="233546" y="6689524"/>
                </a:cubicBezTo>
                <a:cubicBezTo>
                  <a:pt x="238355" y="6694324"/>
                  <a:pt x="240757" y="6700118"/>
                  <a:pt x="240757" y="6706900"/>
                </a:cubicBezTo>
                <a:cubicBezTo>
                  <a:pt x="240757" y="6713688"/>
                  <a:pt x="238349" y="6719476"/>
                  <a:pt x="233546" y="6724262"/>
                </a:cubicBezTo>
                <a:cubicBezTo>
                  <a:pt x="228744" y="6729055"/>
                  <a:pt x="222938" y="6731448"/>
                  <a:pt x="216133" y="6731448"/>
                </a:cubicBezTo>
                <a:cubicBezTo>
                  <a:pt x="209328" y="6731448"/>
                  <a:pt x="203515" y="6729055"/>
                  <a:pt x="198698" y="6724262"/>
                </a:cubicBezTo>
                <a:cubicBezTo>
                  <a:pt x="193882" y="6719469"/>
                  <a:pt x="191474" y="6713681"/>
                  <a:pt x="191474" y="6706900"/>
                </a:cubicBezTo>
                <a:cubicBezTo>
                  <a:pt x="191474" y="6700118"/>
                  <a:pt x="193882" y="6694331"/>
                  <a:pt x="198698" y="6689524"/>
                </a:cubicBezTo>
                <a:cubicBezTo>
                  <a:pt x="203515" y="6684717"/>
                  <a:pt x="209328" y="6682317"/>
                  <a:pt x="216133" y="6682317"/>
                </a:cubicBezTo>
                <a:close/>
                <a:moveTo>
                  <a:pt x="622483" y="6680273"/>
                </a:moveTo>
                <a:lnTo>
                  <a:pt x="622483" y="6733519"/>
                </a:lnTo>
                <a:lnTo>
                  <a:pt x="650795" y="6733519"/>
                </a:lnTo>
                <a:lnTo>
                  <a:pt x="650803" y="6733519"/>
                </a:lnTo>
                <a:lnTo>
                  <a:pt x="650803" y="6727875"/>
                </a:lnTo>
                <a:lnTo>
                  <a:pt x="628744" y="6727875"/>
                </a:lnTo>
                <a:lnTo>
                  <a:pt x="628744" y="6709237"/>
                </a:lnTo>
                <a:lnTo>
                  <a:pt x="648043" y="6709237"/>
                </a:lnTo>
                <a:lnTo>
                  <a:pt x="648043" y="6703628"/>
                </a:lnTo>
                <a:lnTo>
                  <a:pt x="628744" y="6703628"/>
                </a:lnTo>
                <a:lnTo>
                  <a:pt x="628744" y="6685916"/>
                </a:lnTo>
                <a:lnTo>
                  <a:pt x="649605" y="6685916"/>
                </a:lnTo>
                <a:lnTo>
                  <a:pt x="649605" y="6680273"/>
                </a:lnTo>
                <a:lnTo>
                  <a:pt x="622483" y="6680273"/>
                </a:lnTo>
                <a:close/>
                <a:moveTo>
                  <a:pt x="257757" y="6680273"/>
                </a:moveTo>
                <a:lnTo>
                  <a:pt x="257757" y="6733519"/>
                </a:lnTo>
                <a:lnTo>
                  <a:pt x="263791" y="6733519"/>
                </a:lnTo>
                <a:lnTo>
                  <a:pt x="263791" y="6697875"/>
                </a:lnTo>
                <a:cubicBezTo>
                  <a:pt x="263791" y="6693048"/>
                  <a:pt x="263694" y="6689564"/>
                  <a:pt x="263495" y="6687439"/>
                </a:cubicBezTo>
                <a:lnTo>
                  <a:pt x="263647" y="6687439"/>
                </a:lnTo>
                <a:cubicBezTo>
                  <a:pt x="264197" y="6689894"/>
                  <a:pt x="264725" y="6691711"/>
                  <a:pt x="265249" y="6692897"/>
                </a:cubicBezTo>
                <a:lnTo>
                  <a:pt x="283468" y="6733519"/>
                </a:lnTo>
                <a:lnTo>
                  <a:pt x="286523" y="6733519"/>
                </a:lnTo>
                <a:lnTo>
                  <a:pt x="304776" y="6692602"/>
                </a:lnTo>
                <a:cubicBezTo>
                  <a:pt x="305251" y="6691560"/>
                  <a:pt x="305781" y="6689839"/>
                  <a:pt x="306379" y="6687439"/>
                </a:cubicBezTo>
                <a:lnTo>
                  <a:pt x="306530" y="6687439"/>
                </a:lnTo>
                <a:cubicBezTo>
                  <a:pt x="306180" y="6691526"/>
                  <a:pt x="306007" y="6694975"/>
                  <a:pt x="306007" y="6697800"/>
                </a:cubicBezTo>
                <a:lnTo>
                  <a:pt x="306007" y="6733519"/>
                </a:lnTo>
                <a:lnTo>
                  <a:pt x="312227" y="6733519"/>
                </a:lnTo>
                <a:lnTo>
                  <a:pt x="312227" y="6680273"/>
                </a:lnTo>
                <a:lnTo>
                  <a:pt x="304404" y="6680273"/>
                </a:lnTo>
                <a:lnTo>
                  <a:pt x="287679" y="6717253"/>
                </a:lnTo>
                <a:cubicBezTo>
                  <a:pt x="287032" y="6718687"/>
                  <a:pt x="286172" y="6720867"/>
                  <a:pt x="285106" y="6723788"/>
                </a:cubicBezTo>
                <a:lnTo>
                  <a:pt x="284878" y="6723788"/>
                </a:lnTo>
                <a:cubicBezTo>
                  <a:pt x="284508" y="6722383"/>
                  <a:pt x="283689" y="6720250"/>
                  <a:pt x="282423" y="6717404"/>
                </a:cubicBezTo>
                <a:lnTo>
                  <a:pt x="266027" y="6680273"/>
                </a:lnTo>
                <a:lnTo>
                  <a:pt x="257757" y="6680273"/>
                </a:lnTo>
                <a:close/>
                <a:moveTo>
                  <a:pt x="905738" y="6679375"/>
                </a:moveTo>
                <a:cubicBezTo>
                  <a:pt x="897839" y="6679375"/>
                  <a:pt x="891317" y="6681994"/>
                  <a:pt x="886178" y="6687247"/>
                </a:cubicBezTo>
                <a:cubicBezTo>
                  <a:pt x="881039" y="6692500"/>
                  <a:pt x="878465" y="6699377"/>
                  <a:pt x="878465" y="6707894"/>
                </a:cubicBezTo>
                <a:cubicBezTo>
                  <a:pt x="878465" y="6715821"/>
                  <a:pt x="880749" y="6722211"/>
                  <a:pt x="885318" y="6727094"/>
                </a:cubicBezTo>
                <a:cubicBezTo>
                  <a:pt x="889886" y="6731976"/>
                  <a:pt x="895968" y="6734410"/>
                  <a:pt x="903571" y="6734410"/>
                </a:cubicBezTo>
                <a:cubicBezTo>
                  <a:pt x="909453" y="6734410"/>
                  <a:pt x="914372" y="6733368"/>
                  <a:pt x="918321" y="6731290"/>
                </a:cubicBezTo>
                <a:lnTo>
                  <a:pt x="918328" y="6731290"/>
                </a:lnTo>
                <a:lnTo>
                  <a:pt x="918328" y="6725229"/>
                </a:lnTo>
                <a:cubicBezTo>
                  <a:pt x="914407" y="6727608"/>
                  <a:pt x="909762" y="6728794"/>
                  <a:pt x="904396" y="6728794"/>
                </a:cubicBezTo>
                <a:cubicBezTo>
                  <a:pt x="898610" y="6728794"/>
                  <a:pt x="893931" y="6726867"/>
                  <a:pt x="890368" y="6723021"/>
                </a:cubicBezTo>
                <a:cubicBezTo>
                  <a:pt x="886804" y="6719174"/>
                  <a:pt x="885022" y="6714003"/>
                  <a:pt x="885022" y="6707517"/>
                </a:cubicBezTo>
                <a:cubicBezTo>
                  <a:pt x="885022" y="6700687"/>
                  <a:pt x="886927" y="6695229"/>
                  <a:pt x="890739" y="6691142"/>
                </a:cubicBezTo>
                <a:cubicBezTo>
                  <a:pt x="894551" y="6687062"/>
                  <a:pt x="899525" y="6685018"/>
                  <a:pt x="905662" y="6685018"/>
                </a:cubicBezTo>
                <a:cubicBezTo>
                  <a:pt x="910278" y="6685018"/>
                  <a:pt x="914503" y="6686088"/>
                  <a:pt x="918328" y="6688214"/>
                </a:cubicBezTo>
                <a:lnTo>
                  <a:pt x="918328" y="6681569"/>
                </a:lnTo>
                <a:cubicBezTo>
                  <a:pt x="915005" y="6680109"/>
                  <a:pt x="910802" y="6679375"/>
                  <a:pt x="905738" y="6679375"/>
                </a:cubicBezTo>
                <a:close/>
                <a:moveTo>
                  <a:pt x="216140" y="6679046"/>
                </a:moveTo>
                <a:cubicBezTo>
                  <a:pt x="208413" y="6679046"/>
                  <a:pt x="201822" y="6681768"/>
                  <a:pt x="196373" y="6687199"/>
                </a:cubicBezTo>
                <a:cubicBezTo>
                  <a:pt x="190916" y="6692637"/>
                  <a:pt x="188192" y="6699199"/>
                  <a:pt x="188192" y="6706900"/>
                </a:cubicBezTo>
                <a:cubicBezTo>
                  <a:pt x="188192" y="6714593"/>
                  <a:pt x="190916" y="6721162"/>
                  <a:pt x="196366" y="6726593"/>
                </a:cubicBezTo>
                <a:cubicBezTo>
                  <a:pt x="201822" y="6732031"/>
                  <a:pt x="208406" y="6734746"/>
                  <a:pt x="216133" y="6734746"/>
                </a:cubicBezTo>
                <a:cubicBezTo>
                  <a:pt x="223832" y="6734746"/>
                  <a:pt x="230409" y="6732031"/>
                  <a:pt x="235865" y="6726600"/>
                </a:cubicBezTo>
                <a:cubicBezTo>
                  <a:pt x="241320" y="6721162"/>
                  <a:pt x="244045" y="6714600"/>
                  <a:pt x="244045" y="6706900"/>
                </a:cubicBezTo>
                <a:cubicBezTo>
                  <a:pt x="244045" y="6699199"/>
                  <a:pt x="241314" y="6692637"/>
                  <a:pt x="235865" y="6687199"/>
                </a:cubicBezTo>
                <a:cubicBezTo>
                  <a:pt x="230416" y="6681761"/>
                  <a:pt x="223839" y="6679046"/>
                  <a:pt x="216140" y="6679046"/>
                </a:cubicBezTo>
                <a:close/>
                <a:moveTo>
                  <a:pt x="1180590" y="6677935"/>
                </a:moveTo>
                <a:cubicBezTo>
                  <a:pt x="1179496" y="6677935"/>
                  <a:pt x="1178567" y="6678312"/>
                  <a:pt x="1177796" y="6679066"/>
                </a:cubicBezTo>
                <a:cubicBezTo>
                  <a:pt x="1177026" y="6679821"/>
                  <a:pt x="1176640" y="6680767"/>
                  <a:pt x="1176640" y="6681905"/>
                </a:cubicBezTo>
                <a:cubicBezTo>
                  <a:pt x="1176640" y="6683050"/>
                  <a:pt x="1177026" y="6683990"/>
                  <a:pt x="1177796" y="6684730"/>
                </a:cubicBezTo>
                <a:cubicBezTo>
                  <a:pt x="1178567" y="6685471"/>
                  <a:pt x="1179496" y="6685841"/>
                  <a:pt x="1180590" y="6685841"/>
                </a:cubicBezTo>
                <a:cubicBezTo>
                  <a:pt x="1181712" y="6685841"/>
                  <a:pt x="1182654" y="6685457"/>
                  <a:pt x="1183439" y="6684689"/>
                </a:cubicBezTo>
                <a:cubicBezTo>
                  <a:pt x="1184223" y="6683921"/>
                  <a:pt x="1184615" y="6682996"/>
                  <a:pt x="1184615" y="6681905"/>
                </a:cubicBezTo>
                <a:cubicBezTo>
                  <a:pt x="1184615" y="6680767"/>
                  <a:pt x="1184223" y="6679821"/>
                  <a:pt x="1183439" y="6679066"/>
                </a:cubicBezTo>
                <a:cubicBezTo>
                  <a:pt x="1182654" y="6678312"/>
                  <a:pt x="1181712" y="6677935"/>
                  <a:pt x="1180590" y="6677935"/>
                </a:cubicBezTo>
                <a:close/>
                <a:moveTo>
                  <a:pt x="808165" y="6677935"/>
                </a:moveTo>
                <a:cubicBezTo>
                  <a:pt x="807070" y="6677935"/>
                  <a:pt x="806141" y="6678312"/>
                  <a:pt x="805370" y="6679066"/>
                </a:cubicBezTo>
                <a:cubicBezTo>
                  <a:pt x="804600" y="6679821"/>
                  <a:pt x="804214" y="6680767"/>
                  <a:pt x="804214" y="6681905"/>
                </a:cubicBezTo>
                <a:cubicBezTo>
                  <a:pt x="804214" y="6683050"/>
                  <a:pt x="804600" y="6683990"/>
                  <a:pt x="805370" y="6684730"/>
                </a:cubicBezTo>
                <a:cubicBezTo>
                  <a:pt x="806141" y="6685471"/>
                  <a:pt x="807070" y="6685841"/>
                  <a:pt x="808165" y="6685841"/>
                </a:cubicBezTo>
                <a:cubicBezTo>
                  <a:pt x="809278" y="6685841"/>
                  <a:pt x="810228" y="6685457"/>
                  <a:pt x="811012" y="6684689"/>
                </a:cubicBezTo>
                <a:cubicBezTo>
                  <a:pt x="811797" y="6683921"/>
                  <a:pt x="812188" y="6682996"/>
                  <a:pt x="812188" y="6681905"/>
                </a:cubicBezTo>
                <a:cubicBezTo>
                  <a:pt x="812188" y="6680767"/>
                  <a:pt x="811797" y="6679821"/>
                  <a:pt x="811012" y="6679066"/>
                </a:cubicBezTo>
                <a:cubicBezTo>
                  <a:pt x="810228" y="6678312"/>
                  <a:pt x="809285" y="6677935"/>
                  <a:pt x="808165" y="6677935"/>
                </a:cubicBezTo>
                <a:close/>
                <a:moveTo>
                  <a:pt x="585359" y="6677935"/>
                </a:moveTo>
                <a:cubicBezTo>
                  <a:pt x="584266" y="6677935"/>
                  <a:pt x="583336" y="6678312"/>
                  <a:pt x="582565" y="6679066"/>
                </a:cubicBezTo>
                <a:cubicBezTo>
                  <a:pt x="581796" y="6679821"/>
                  <a:pt x="581409" y="6680767"/>
                  <a:pt x="581409" y="6681905"/>
                </a:cubicBezTo>
                <a:cubicBezTo>
                  <a:pt x="581409" y="6683050"/>
                  <a:pt x="581796" y="6683990"/>
                  <a:pt x="582565" y="6684730"/>
                </a:cubicBezTo>
                <a:cubicBezTo>
                  <a:pt x="583336" y="6685471"/>
                  <a:pt x="584266" y="6685841"/>
                  <a:pt x="585359" y="6685841"/>
                </a:cubicBezTo>
                <a:cubicBezTo>
                  <a:pt x="586475" y="6685841"/>
                  <a:pt x="587423" y="6685457"/>
                  <a:pt x="588208" y="6684689"/>
                </a:cubicBezTo>
                <a:cubicBezTo>
                  <a:pt x="588993" y="6683921"/>
                  <a:pt x="589384" y="6682996"/>
                  <a:pt x="589384" y="6681905"/>
                </a:cubicBezTo>
                <a:cubicBezTo>
                  <a:pt x="589384" y="6680767"/>
                  <a:pt x="588993" y="6679821"/>
                  <a:pt x="588208" y="6679066"/>
                </a:cubicBezTo>
                <a:cubicBezTo>
                  <a:pt x="587423" y="6678312"/>
                  <a:pt x="586481" y="6677935"/>
                  <a:pt x="585359" y="6677935"/>
                </a:cubicBezTo>
                <a:close/>
                <a:moveTo>
                  <a:pt x="492169" y="6677935"/>
                </a:moveTo>
                <a:cubicBezTo>
                  <a:pt x="491075" y="6677935"/>
                  <a:pt x="490147" y="6678312"/>
                  <a:pt x="489376" y="6679066"/>
                </a:cubicBezTo>
                <a:cubicBezTo>
                  <a:pt x="488604" y="6679821"/>
                  <a:pt x="488220" y="6680767"/>
                  <a:pt x="488220" y="6681905"/>
                </a:cubicBezTo>
                <a:cubicBezTo>
                  <a:pt x="488220" y="6683050"/>
                  <a:pt x="488604" y="6683990"/>
                  <a:pt x="489376" y="6684730"/>
                </a:cubicBezTo>
                <a:cubicBezTo>
                  <a:pt x="490147" y="6685471"/>
                  <a:pt x="491075" y="6685841"/>
                  <a:pt x="492169" y="6685841"/>
                </a:cubicBezTo>
                <a:cubicBezTo>
                  <a:pt x="493284" y="6685841"/>
                  <a:pt x="494233" y="6685457"/>
                  <a:pt x="495018" y="6684689"/>
                </a:cubicBezTo>
                <a:cubicBezTo>
                  <a:pt x="495802" y="6683921"/>
                  <a:pt x="496194" y="6682996"/>
                  <a:pt x="496194" y="6681905"/>
                </a:cubicBezTo>
                <a:cubicBezTo>
                  <a:pt x="496194" y="6680767"/>
                  <a:pt x="495802" y="6679821"/>
                  <a:pt x="495018" y="6679066"/>
                </a:cubicBezTo>
                <a:cubicBezTo>
                  <a:pt x="494233" y="6678312"/>
                  <a:pt x="493291" y="6677935"/>
                  <a:pt x="492169" y="6677935"/>
                </a:cubicBezTo>
                <a:close/>
                <a:moveTo>
                  <a:pt x="328732" y="6677935"/>
                </a:moveTo>
                <a:cubicBezTo>
                  <a:pt x="327639" y="6677935"/>
                  <a:pt x="326709" y="6678312"/>
                  <a:pt x="325939" y="6679066"/>
                </a:cubicBezTo>
                <a:cubicBezTo>
                  <a:pt x="325168" y="6679821"/>
                  <a:pt x="324783" y="6680767"/>
                  <a:pt x="324783" y="6681905"/>
                </a:cubicBezTo>
                <a:cubicBezTo>
                  <a:pt x="324783" y="6683050"/>
                  <a:pt x="325168" y="6683990"/>
                  <a:pt x="325939" y="6684730"/>
                </a:cubicBezTo>
                <a:cubicBezTo>
                  <a:pt x="326709" y="6685471"/>
                  <a:pt x="327639" y="6685841"/>
                  <a:pt x="328732" y="6685841"/>
                </a:cubicBezTo>
                <a:cubicBezTo>
                  <a:pt x="329846" y="6685841"/>
                  <a:pt x="330796" y="6685457"/>
                  <a:pt x="331581" y="6684689"/>
                </a:cubicBezTo>
                <a:cubicBezTo>
                  <a:pt x="332366" y="6683921"/>
                  <a:pt x="332757" y="6682996"/>
                  <a:pt x="332757" y="6681905"/>
                </a:cubicBezTo>
                <a:cubicBezTo>
                  <a:pt x="332757" y="6680767"/>
                  <a:pt x="332366" y="6679821"/>
                  <a:pt x="331581" y="6679066"/>
                </a:cubicBezTo>
                <a:cubicBezTo>
                  <a:pt x="330796" y="6678312"/>
                  <a:pt x="329854" y="6677935"/>
                  <a:pt x="328732" y="6677935"/>
                </a:cubicBezTo>
                <a:close/>
                <a:moveTo>
                  <a:pt x="659876" y="6677229"/>
                </a:moveTo>
                <a:lnTo>
                  <a:pt x="659876" y="6733519"/>
                </a:lnTo>
                <a:lnTo>
                  <a:pt x="665985" y="6733519"/>
                </a:lnTo>
                <a:lnTo>
                  <a:pt x="665985" y="6677229"/>
                </a:lnTo>
                <a:lnTo>
                  <a:pt x="659876" y="6677229"/>
                </a:lnTo>
                <a:close/>
                <a:moveTo>
                  <a:pt x="539429" y="6677229"/>
                </a:moveTo>
                <a:lnTo>
                  <a:pt x="539429" y="6733519"/>
                </a:lnTo>
                <a:lnTo>
                  <a:pt x="545538" y="6733519"/>
                </a:lnTo>
                <a:lnTo>
                  <a:pt x="545538" y="6711981"/>
                </a:lnTo>
                <a:cubicBezTo>
                  <a:pt x="545538" y="6708395"/>
                  <a:pt x="546557" y="6705453"/>
                  <a:pt x="548592" y="6703163"/>
                </a:cubicBezTo>
                <a:cubicBezTo>
                  <a:pt x="550628" y="6700872"/>
                  <a:pt x="553140" y="6699727"/>
                  <a:pt x="556120" y="6699727"/>
                </a:cubicBezTo>
                <a:cubicBezTo>
                  <a:pt x="562029" y="6699727"/>
                  <a:pt x="564987" y="6703691"/>
                  <a:pt x="564987" y="6711611"/>
                </a:cubicBezTo>
                <a:lnTo>
                  <a:pt x="564987" y="6733519"/>
                </a:lnTo>
                <a:lnTo>
                  <a:pt x="571098" y="6733519"/>
                </a:lnTo>
                <a:lnTo>
                  <a:pt x="571104" y="6733519"/>
                </a:lnTo>
                <a:lnTo>
                  <a:pt x="571104" y="6710088"/>
                </a:lnTo>
                <a:cubicBezTo>
                  <a:pt x="571104" y="6699768"/>
                  <a:pt x="566804" y="6694605"/>
                  <a:pt x="558212" y="6694605"/>
                </a:cubicBezTo>
                <a:cubicBezTo>
                  <a:pt x="552795" y="6694605"/>
                  <a:pt x="548619" y="6697012"/>
                  <a:pt x="545689" y="6701812"/>
                </a:cubicBezTo>
                <a:lnTo>
                  <a:pt x="545538" y="6701812"/>
                </a:lnTo>
                <a:lnTo>
                  <a:pt x="545538" y="6677229"/>
                </a:lnTo>
                <a:lnTo>
                  <a:pt x="539429" y="6677229"/>
                </a:lnTo>
                <a:close/>
                <a:moveTo>
                  <a:pt x="444715" y="6677229"/>
                </a:moveTo>
                <a:lnTo>
                  <a:pt x="444715" y="6733519"/>
                </a:lnTo>
                <a:lnTo>
                  <a:pt x="450826" y="6733519"/>
                </a:lnTo>
                <a:lnTo>
                  <a:pt x="450826" y="6728027"/>
                </a:lnTo>
                <a:lnTo>
                  <a:pt x="450977" y="6728027"/>
                </a:lnTo>
                <a:cubicBezTo>
                  <a:pt x="453564" y="6732285"/>
                  <a:pt x="457375" y="6734410"/>
                  <a:pt x="462412" y="6734410"/>
                </a:cubicBezTo>
                <a:cubicBezTo>
                  <a:pt x="467799" y="6734410"/>
                  <a:pt x="472050" y="6732491"/>
                  <a:pt x="475153" y="6728671"/>
                </a:cubicBezTo>
                <a:cubicBezTo>
                  <a:pt x="478256" y="6724852"/>
                  <a:pt x="479811" y="6719757"/>
                  <a:pt x="479811" y="6713393"/>
                </a:cubicBezTo>
                <a:cubicBezTo>
                  <a:pt x="479811" y="6707681"/>
                  <a:pt x="478422" y="6703121"/>
                  <a:pt x="475656" y="6699713"/>
                </a:cubicBezTo>
                <a:cubicBezTo>
                  <a:pt x="472890" y="6696305"/>
                  <a:pt x="469058" y="6694605"/>
                  <a:pt x="464166" y="6694605"/>
                </a:cubicBezTo>
                <a:cubicBezTo>
                  <a:pt x="458380" y="6694605"/>
                  <a:pt x="453984" y="6697135"/>
                  <a:pt x="450977" y="6702182"/>
                </a:cubicBezTo>
                <a:lnTo>
                  <a:pt x="450826" y="6702182"/>
                </a:lnTo>
                <a:lnTo>
                  <a:pt x="450826" y="6677229"/>
                </a:lnTo>
                <a:lnTo>
                  <a:pt x="444715" y="6677229"/>
                </a:lnTo>
                <a:close/>
                <a:moveTo>
                  <a:pt x="5869921" y="5098107"/>
                </a:moveTo>
                <a:lnTo>
                  <a:pt x="5920961" y="5098107"/>
                </a:lnTo>
                <a:cubicBezTo>
                  <a:pt x="5920898" y="5098107"/>
                  <a:pt x="5920457" y="5101513"/>
                  <a:pt x="5920204" y="5102776"/>
                </a:cubicBezTo>
                <a:cubicBezTo>
                  <a:pt x="5919700" y="5104920"/>
                  <a:pt x="5918437" y="5108453"/>
                  <a:pt x="5911688" y="5108453"/>
                </a:cubicBezTo>
                <a:lnTo>
                  <a:pt x="5875851" y="5108453"/>
                </a:lnTo>
                <a:cubicBezTo>
                  <a:pt x="5870678" y="5108453"/>
                  <a:pt x="5869921" y="5106687"/>
                  <a:pt x="5869921" y="5103785"/>
                </a:cubicBezTo>
                <a:lnTo>
                  <a:pt x="5869921" y="5098107"/>
                </a:lnTo>
                <a:close/>
                <a:moveTo>
                  <a:pt x="5482738" y="5091577"/>
                </a:moveTo>
                <a:lnTo>
                  <a:pt x="5482738" y="5106972"/>
                </a:lnTo>
                <a:lnTo>
                  <a:pt x="5626078" y="5106972"/>
                </a:lnTo>
                <a:lnTo>
                  <a:pt x="5626078" y="5091577"/>
                </a:lnTo>
                <a:lnTo>
                  <a:pt x="5482738" y="5091577"/>
                </a:lnTo>
                <a:close/>
                <a:moveTo>
                  <a:pt x="5816988" y="5076782"/>
                </a:moveTo>
                <a:lnTo>
                  <a:pt x="5855537" y="5076782"/>
                </a:lnTo>
                <a:lnTo>
                  <a:pt x="5855537" y="5086940"/>
                </a:lnTo>
                <a:lnTo>
                  <a:pt x="5816988" y="5086940"/>
                </a:lnTo>
                <a:lnTo>
                  <a:pt x="5816988" y="5076782"/>
                </a:lnTo>
                <a:close/>
                <a:moveTo>
                  <a:pt x="5869857" y="5076719"/>
                </a:moveTo>
                <a:lnTo>
                  <a:pt x="5909037" y="5076719"/>
                </a:lnTo>
                <a:lnTo>
                  <a:pt x="5909037" y="5086877"/>
                </a:lnTo>
                <a:lnTo>
                  <a:pt x="5869857" y="5086877"/>
                </a:lnTo>
                <a:lnTo>
                  <a:pt x="5869857" y="5076719"/>
                </a:lnTo>
                <a:close/>
                <a:moveTo>
                  <a:pt x="5690745" y="5076120"/>
                </a:moveTo>
                <a:lnTo>
                  <a:pt x="5737180" y="5076120"/>
                </a:lnTo>
                <a:cubicBezTo>
                  <a:pt x="5732636" y="5080601"/>
                  <a:pt x="5722163" y="5085773"/>
                  <a:pt x="5712889" y="5089433"/>
                </a:cubicBezTo>
                <a:cubicBezTo>
                  <a:pt x="5704184" y="5086783"/>
                  <a:pt x="5694784" y="5081168"/>
                  <a:pt x="5690745" y="5076120"/>
                </a:cubicBezTo>
                <a:close/>
                <a:moveTo>
                  <a:pt x="5869857" y="5058044"/>
                </a:moveTo>
                <a:lnTo>
                  <a:pt x="5909037" y="5058044"/>
                </a:lnTo>
                <a:lnTo>
                  <a:pt x="5909037" y="5066625"/>
                </a:lnTo>
                <a:lnTo>
                  <a:pt x="5869857" y="5066625"/>
                </a:lnTo>
                <a:lnTo>
                  <a:pt x="5869857" y="5058044"/>
                </a:lnTo>
                <a:close/>
                <a:moveTo>
                  <a:pt x="5816988" y="5058044"/>
                </a:moveTo>
                <a:lnTo>
                  <a:pt x="5855537" y="5058044"/>
                </a:lnTo>
                <a:lnTo>
                  <a:pt x="5855537" y="5066688"/>
                </a:lnTo>
                <a:lnTo>
                  <a:pt x="5816988" y="5066625"/>
                </a:lnTo>
                <a:lnTo>
                  <a:pt x="5816988" y="5058044"/>
                </a:lnTo>
                <a:close/>
                <a:moveTo>
                  <a:pt x="5699703" y="5050001"/>
                </a:moveTo>
                <a:cubicBezTo>
                  <a:pt x="5699703" y="5050001"/>
                  <a:pt x="5686960" y="5069559"/>
                  <a:pt x="5640273" y="5079465"/>
                </a:cubicBezTo>
                <a:lnTo>
                  <a:pt x="5647086" y="5091830"/>
                </a:lnTo>
                <a:cubicBezTo>
                  <a:pt x="5647086" y="5091830"/>
                  <a:pt x="5660462" y="5089433"/>
                  <a:pt x="5677307" y="5082240"/>
                </a:cubicBezTo>
                <a:cubicBezTo>
                  <a:pt x="5677307" y="5082240"/>
                  <a:pt x="5683174" y="5086909"/>
                  <a:pt x="5693332" y="5094796"/>
                </a:cubicBezTo>
                <a:cubicBezTo>
                  <a:pt x="5668853" y="5100852"/>
                  <a:pt x="5652386" y="5100284"/>
                  <a:pt x="5639704" y="5100284"/>
                </a:cubicBezTo>
                <a:lnTo>
                  <a:pt x="5646771" y="5114353"/>
                </a:lnTo>
                <a:cubicBezTo>
                  <a:pt x="5668284" y="5113723"/>
                  <a:pt x="5691439" y="5108928"/>
                  <a:pt x="5711690" y="5103124"/>
                </a:cubicBezTo>
                <a:cubicBezTo>
                  <a:pt x="5715288" y="5104196"/>
                  <a:pt x="5726201" y="5107287"/>
                  <a:pt x="5730240" y="5107982"/>
                </a:cubicBezTo>
                <a:cubicBezTo>
                  <a:pt x="5730240" y="5107982"/>
                  <a:pt x="5761596" y="5114038"/>
                  <a:pt x="5776421" y="5113597"/>
                </a:cubicBezTo>
                <a:lnTo>
                  <a:pt x="5782730" y="5098391"/>
                </a:lnTo>
                <a:cubicBezTo>
                  <a:pt x="5771690" y="5098329"/>
                  <a:pt x="5746958" y="5098455"/>
                  <a:pt x="5733456" y="5094417"/>
                </a:cubicBezTo>
                <a:cubicBezTo>
                  <a:pt x="5738000" y="5091893"/>
                  <a:pt x="5756232" y="5079465"/>
                  <a:pt x="5759324" y="5074985"/>
                </a:cubicBezTo>
                <a:lnTo>
                  <a:pt x="5759324" y="5064701"/>
                </a:lnTo>
                <a:lnTo>
                  <a:pt x="5702795" y="5064827"/>
                </a:lnTo>
                <a:cubicBezTo>
                  <a:pt x="5707843" y="5060916"/>
                  <a:pt x="5710176" y="5057887"/>
                  <a:pt x="5714719" y="5052651"/>
                </a:cubicBezTo>
                <a:lnTo>
                  <a:pt x="5699703" y="5050001"/>
                </a:lnTo>
                <a:close/>
                <a:moveTo>
                  <a:pt x="5803361" y="5047256"/>
                </a:moveTo>
                <a:lnTo>
                  <a:pt x="5803361" y="5107002"/>
                </a:lnTo>
                <a:lnTo>
                  <a:pt x="5817052" y="5107002"/>
                </a:lnTo>
                <a:lnTo>
                  <a:pt x="5817052" y="5098044"/>
                </a:lnTo>
                <a:lnTo>
                  <a:pt x="5855599" y="5098044"/>
                </a:lnTo>
                <a:lnTo>
                  <a:pt x="5855599" y="5109022"/>
                </a:lnTo>
                <a:cubicBezTo>
                  <a:pt x="5855599" y="5117349"/>
                  <a:pt x="5860710" y="5120567"/>
                  <a:pt x="5871562" y="5120567"/>
                </a:cubicBezTo>
                <a:lnTo>
                  <a:pt x="5913769" y="5120567"/>
                </a:lnTo>
                <a:cubicBezTo>
                  <a:pt x="5913769" y="5120567"/>
                  <a:pt x="5933706" y="5119999"/>
                  <a:pt x="5935030" y="5105994"/>
                </a:cubicBezTo>
                <a:lnTo>
                  <a:pt x="5936166" y="5094700"/>
                </a:lnTo>
                <a:lnTo>
                  <a:pt x="5922728" y="5089653"/>
                </a:lnTo>
                <a:lnTo>
                  <a:pt x="5922728" y="5047256"/>
                </a:lnTo>
                <a:lnTo>
                  <a:pt x="5922665" y="5047256"/>
                </a:lnTo>
                <a:lnTo>
                  <a:pt x="5803361" y="5047256"/>
                </a:lnTo>
                <a:close/>
                <a:moveTo>
                  <a:pt x="6417295" y="5039654"/>
                </a:moveTo>
                <a:lnTo>
                  <a:pt x="6417295" y="5054039"/>
                </a:lnTo>
                <a:lnTo>
                  <a:pt x="6461206" y="5054039"/>
                </a:lnTo>
                <a:cubicBezTo>
                  <a:pt x="6461206" y="5054039"/>
                  <a:pt x="6450354" y="5079591"/>
                  <a:pt x="6441585" y="5091136"/>
                </a:cubicBezTo>
                <a:cubicBezTo>
                  <a:pt x="6441585" y="5091136"/>
                  <a:pt x="6422342" y="5092398"/>
                  <a:pt x="6420765" y="5092020"/>
                </a:cubicBezTo>
                <a:lnTo>
                  <a:pt x="6423604" y="5107351"/>
                </a:lnTo>
                <a:cubicBezTo>
                  <a:pt x="6423604" y="5107351"/>
                  <a:pt x="6503919" y="5103439"/>
                  <a:pt x="6527641" y="5097635"/>
                </a:cubicBezTo>
                <a:cubicBezTo>
                  <a:pt x="6527641" y="5097635"/>
                  <a:pt x="6536790" y="5107603"/>
                  <a:pt x="6539377" y="5110631"/>
                </a:cubicBezTo>
                <a:lnTo>
                  <a:pt x="6551553" y="5100915"/>
                </a:lnTo>
                <a:cubicBezTo>
                  <a:pt x="6551553" y="5100915"/>
                  <a:pt x="6525307" y="5070442"/>
                  <a:pt x="6510481" y="5059843"/>
                </a:cubicBezTo>
                <a:lnTo>
                  <a:pt x="6498745" y="5068108"/>
                </a:lnTo>
                <a:cubicBezTo>
                  <a:pt x="6498745" y="5068108"/>
                  <a:pt x="6509408" y="5077320"/>
                  <a:pt x="6516475" y="5085584"/>
                </a:cubicBezTo>
                <a:cubicBezTo>
                  <a:pt x="6516475" y="5085584"/>
                  <a:pt x="6491238" y="5089433"/>
                  <a:pt x="6459629" y="5090631"/>
                </a:cubicBezTo>
                <a:cubicBezTo>
                  <a:pt x="6459629" y="5090631"/>
                  <a:pt x="6470102" y="5072651"/>
                  <a:pt x="6478809" y="5054039"/>
                </a:cubicBezTo>
                <a:lnTo>
                  <a:pt x="6550859" y="5054039"/>
                </a:lnTo>
                <a:lnTo>
                  <a:pt x="6550859" y="5039654"/>
                </a:lnTo>
                <a:lnTo>
                  <a:pt x="6417295" y="5039654"/>
                </a:lnTo>
                <a:close/>
                <a:moveTo>
                  <a:pt x="5497184" y="5034733"/>
                </a:moveTo>
                <a:lnTo>
                  <a:pt x="5497184" y="5049685"/>
                </a:lnTo>
                <a:lnTo>
                  <a:pt x="5611503" y="5049685"/>
                </a:lnTo>
                <a:lnTo>
                  <a:pt x="5611503" y="5034733"/>
                </a:lnTo>
                <a:lnTo>
                  <a:pt x="5497184" y="5034733"/>
                </a:lnTo>
                <a:close/>
                <a:moveTo>
                  <a:pt x="6059508" y="5034292"/>
                </a:moveTo>
                <a:lnTo>
                  <a:pt x="6063862" y="5044575"/>
                </a:lnTo>
                <a:lnTo>
                  <a:pt x="6049035" y="5044575"/>
                </a:lnTo>
                <a:cubicBezTo>
                  <a:pt x="6048214" y="5042683"/>
                  <a:pt x="6047520" y="5034670"/>
                  <a:pt x="6047520" y="5034670"/>
                </a:cubicBezTo>
                <a:lnTo>
                  <a:pt x="6059508" y="5034292"/>
                </a:lnTo>
                <a:close/>
                <a:moveTo>
                  <a:pt x="6265435" y="5030001"/>
                </a:moveTo>
                <a:lnTo>
                  <a:pt x="6265435" y="5045080"/>
                </a:lnTo>
                <a:lnTo>
                  <a:pt x="6293321" y="5045080"/>
                </a:lnTo>
                <a:lnTo>
                  <a:pt x="6293321" y="5087287"/>
                </a:lnTo>
                <a:cubicBezTo>
                  <a:pt x="6279063" y="5089811"/>
                  <a:pt x="6269032" y="5090758"/>
                  <a:pt x="6259631" y="5091641"/>
                </a:cubicBezTo>
                <a:lnTo>
                  <a:pt x="6261397" y="5107918"/>
                </a:lnTo>
                <a:cubicBezTo>
                  <a:pt x="6261397" y="5107918"/>
                  <a:pt x="6317738" y="5099086"/>
                  <a:pt x="6339756" y="5092335"/>
                </a:cubicBezTo>
                <a:lnTo>
                  <a:pt x="6339756" y="5076940"/>
                </a:lnTo>
                <a:cubicBezTo>
                  <a:pt x="6339756" y="5076940"/>
                  <a:pt x="6326822" y="5080852"/>
                  <a:pt x="6308527" y="5084385"/>
                </a:cubicBezTo>
                <a:lnTo>
                  <a:pt x="6308527" y="5045080"/>
                </a:lnTo>
                <a:lnTo>
                  <a:pt x="6335151" y="5045080"/>
                </a:lnTo>
                <a:lnTo>
                  <a:pt x="6335151" y="5030001"/>
                </a:lnTo>
                <a:lnTo>
                  <a:pt x="6265435" y="5030001"/>
                </a:lnTo>
                <a:close/>
                <a:moveTo>
                  <a:pt x="5877177" y="5025901"/>
                </a:moveTo>
                <a:lnTo>
                  <a:pt x="5877177" y="5032967"/>
                </a:lnTo>
                <a:lnTo>
                  <a:pt x="5912508" y="5032967"/>
                </a:lnTo>
                <a:lnTo>
                  <a:pt x="5912508" y="5025901"/>
                </a:lnTo>
                <a:lnTo>
                  <a:pt x="5877177" y="5025901"/>
                </a:lnTo>
                <a:close/>
                <a:moveTo>
                  <a:pt x="5813960" y="5025901"/>
                </a:moveTo>
                <a:lnTo>
                  <a:pt x="5813960" y="5032967"/>
                </a:lnTo>
                <a:lnTo>
                  <a:pt x="5849292" y="5032967"/>
                </a:lnTo>
                <a:lnTo>
                  <a:pt x="5849292" y="5025901"/>
                </a:lnTo>
                <a:lnTo>
                  <a:pt x="5813960" y="5025901"/>
                </a:lnTo>
                <a:close/>
                <a:moveTo>
                  <a:pt x="5877177" y="5011516"/>
                </a:moveTo>
                <a:lnTo>
                  <a:pt x="5877177" y="5018582"/>
                </a:lnTo>
                <a:lnTo>
                  <a:pt x="5912508" y="5018582"/>
                </a:lnTo>
                <a:lnTo>
                  <a:pt x="5912508" y="5011516"/>
                </a:lnTo>
                <a:lnTo>
                  <a:pt x="5877177" y="5011516"/>
                </a:lnTo>
                <a:close/>
                <a:moveTo>
                  <a:pt x="5813960" y="5011516"/>
                </a:moveTo>
                <a:lnTo>
                  <a:pt x="5813960" y="5018582"/>
                </a:lnTo>
                <a:lnTo>
                  <a:pt x="5849292" y="5018582"/>
                </a:lnTo>
                <a:lnTo>
                  <a:pt x="5849292" y="5011516"/>
                </a:lnTo>
                <a:lnTo>
                  <a:pt x="5813960" y="5011516"/>
                </a:lnTo>
                <a:close/>
                <a:moveTo>
                  <a:pt x="6176289" y="5006153"/>
                </a:moveTo>
                <a:lnTo>
                  <a:pt x="6196035" y="5006153"/>
                </a:lnTo>
                <a:lnTo>
                  <a:pt x="6196035" y="5026469"/>
                </a:lnTo>
                <a:lnTo>
                  <a:pt x="6158181" y="5026469"/>
                </a:lnTo>
                <a:lnTo>
                  <a:pt x="6158181" y="5038393"/>
                </a:lnTo>
                <a:cubicBezTo>
                  <a:pt x="6152187" y="5030191"/>
                  <a:pt x="6146383" y="5022999"/>
                  <a:pt x="6142661" y="5013031"/>
                </a:cubicBezTo>
                <a:lnTo>
                  <a:pt x="6155910" y="5013031"/>
                </a:lnTo>
                <a:lnTo>
                  <a:pt x="6155910" y="5012526"/>
                </a:lnTo>
                <a:lnTo>
                  <a:pt x="6167519" y="5022115"/>
                </a:lnTo>
                <a:cubicBezTo>
                  <a:pt x="6173133" y="5013346"/>
                  <a:pt x="6176289" y="5006153"/>
                  <a:pt x="6176289" y="5006153"/>
                </a:cubicBezTo>
                <a:close/>
                <a:moveTo>
                  <a:pt x="5989793" y="5003062"/>
                </a:moveTo>
                <a:cubicBezTo>
                  <a:pt x="5992632" y="5004829"/>
                  <a:pt x="6001211" y="5016121"/>
                  <a:pt x="6001211" y="5016121"/>
                </a:cubicBezTo>
                <a:cubicBezTo>
                  <a:pt x="5999509" y="5020097"/>
                  <a:pt x="5993831" y="5026342"/>
                  <a:pt x="5993831" y="5026342"/>
                </a:cubicBezTo>
                <a:lnTo>
                  <a:pt x="5990299" y="5026342"/>
                </a:lnTo>
                <a:lnTo>
                  <a:pt x="5990299" y="5031895"/>
                </a:lnTo>
                <a:cubicBezTo>
                  <a:pt x="5984114" y="5027604"/>
                  <a:pt x="5977932" y="5012904"/>
                  <a:pt x="5977932" y="5012904"/>
                </a:cubicBezTo>
                <a:lnTo>
                  <a:pt x="5989793" y="5012904"/>
                </a:lnTo>
                <a:lnTo>
                  <a:pt x="5989793" y="5003062"/>
                </a:lnTo>
                <a:close/>
                <a:moveTo>
                  <a:pt x="5703048" y="4996690"/>
                </a:moveTo>
                <a:lnTo>
                  <a:pt x="5703048" y="5004829"/>
                </a:lnTo>
                <a:lnTo>
                  <a:pt x="5650810" y="5004829"/>
                </a:lnTo>
                <a:lnTo>
                  <a:pt x="5650810" y="5016500"/>
                </a:lnTo>
                <a:lnTo>
                  <a:pt x="5703048" y="5016500"/>
                </a:lnTo>
                <a:lnTo>
                  <a:pt x="5703048" y="5024703"/>
                </a:lnTo>
                <a:lnTo>
                  <a:pt x="5639200" y="5024703"/>
                </a:lnTo>
                <a:lnTo>
                  <a:pt x="5639200" y="5036185"/>
                </a:lnTo>
                <a:lnTo>
                  <a:pt x="5681850" y="5036185"/>
                </a:lnTo>
                <a:cubicBezTo>
                  <a:pt x="5681850" y="5036122"/>
                  <a:pt x="5676108" y="5048992"/>
                  <a:pt x="5637623" y="5055427"/>
                </a:cubicBezTo>
                <a:lnTo>
                  <a:pt x="5644374" y="5068487"/>
                </a:lnTo>
                <a:cubicBezTo>
                  <a:pt x="5644374" y="5068487"/>
                  <a:pt x="5677938" y="5065585"/>
                  <a:pt x="5700335" y="5036185"/>
                </a:cubicBezTo>
                <a:lnTo>
                  <a:pt x="5721092" y="5036185"/>
                </a:lnTo>
                <a:cubicBezTo>
                  <a:pt x="5721113" y="5040538"/>
                  <a:pt x="5721134" y="5044892"/>
                  <a:pt x="5721155" y="5049245"/>
                </a:cubicBezTo>
                <a:cubicBezTo>
                  <a:pt x="5721155" y="5056185"/>
                  <a:pt x="5724751" y="5058140"/>
                  <a:pt x="5732133" y="5058140"/>
                </a:cubicBezTo>
                <a:lnTo>
                  <a:pt x="5765635" y="5058140"/>
                </a:lnTo>
                <a:cubicBezTo>
                  <a:pt x="5774024" y="5058140"/>
                  <a:pt x="5779639" y="5052778"/>
                  <a:pt x="5779639" y="5047352"/>
                </a:cubicBezTo>
                <a:cubicBezTo>
                  <a:pt x="5779829" y="5046027"/>
                  <a:pt x="5780018" y="5044702"/>
                  <a:pt x="5780208" y="5043377"/>
                </a:cubicBezTo>
                <a:lnTo>
                  <a:pt x="5765129" y="5038835"/>
                </a:lnTo>
                <a:lnTo>
                  <a:pt x="5764372" y="5043882"/>
                </a:lnTo>
                <a:cubicBezTo>
                  <a:pt x="5763930" y="5046847"/>
                  <a:pt x="5760650" y="5047226"/>
                  <a:pt x="5759262" y="5047226"/>
                </a:cubicBezTo>
                <a:lnTo>
                  <a:pt x="5740144" y="5047226"/>
                </a:lnTo>
                <a:cubicBezTo>
                  <a:pt x="5736044" y="5047226"/>
                  <a:pt x="5735350" y="5045775"/>
                  <a:pt x="5735350" y="5043629"/>
                </a:cubicBezTo>
                <a:lnTo>
                  <a:pt x="5735350" y="5036122"/>
                </a:lnTo>
                <a:lnTo>
                  <a:pt x="5781533" y="5036122"/>
                </a:lnTo>
                <a:lnTo>
                  <a:pt x="5781533" y="5024639"/>
                </a:lnTo>
                <a:lnTo>
                  <a:pt x="5717558" y="5024639"/>
                </a:lnTo>
                <a:lnTo>
                  <a:pt x="5717558" y="5016438"/>
                </a:lnTo>
                <a:lnTo>
                  <a:pt x="5770807" y="5016438"/>
                </a:lnTo>
                <a:lnTo>
                  <a:pt x="5770807" y="5005145"/>
                </a:lnTo>
                <a:lnTo>
                  <a:pt x="5717558" y="5005145"/>
                </a:lnTo>
                <a:lnTo>
                  <a:pt x="5717558" y="4996690"/>
                </a:lnTo>
                <a:lnTo>
                  <a:pt x="5703048" y="4996690"/>
                </a:lnTo>
                <a:close/>
                <a:moveTo>
                  <a:pt x="6044934" y="4993914"/>
                </a:moveTo>
                <a:cubicBezTo>
                  <a:pt x="6052506" y="5000412"/>
                  <a:pt x="6060769" y="5012588"/>
                  <a:pt x="6060769" y="5012588"/>
                </a:cubicBezTo>
                <a:cubicBezTo>
                  <a:pt x="6056732" y="5019087"/>
                  <a:pt x="6051180" y="5023755"/>
                  <a:pt x="6051180" y="5023755"/>
                </a:cubicBezTo>
                <a:lnTo>
                  <a:pt x="6046384" y="5023755"/>
                </a:lnTo>
                <a:lnTo>
                  <a:pt x="6046384" y="5023692"/>
                </a:lnTo>
                <a:cubicBezTo>
                  <a:pt x="6045376" y="5014670"/>
                  <a:pt x="6044934" y="4993914"/>
                  <a:pt x="6044934" y="4993914"/>
                </a:cubicBezTo>
                <a:close/>
                <a:moveTo>
                  <a:pt x="6484487" y="4982810"/>
                </a:moveTo>
                <a:cubicBezTo>
                  <a:pt x="6496727" y="4996943"/>
                  <a:pt x="6521080" y="5010570"/>
                  <a:pt x="6521080" y="5010570"/>
                </a:cubicBezTo>
                <a:lnTo>
                  <a:pt x="6448273" y="5010570"/>
                </a:lnTo>
                <a:cubicBezTo>
                  <a:pt x="6465813" y="5001232"/>
                  <a:pt x="6484487" y="4982810"/>
                  <a:pt x="6484487" y="4982810"/>
                </a:cubicBezTo>
                <a:close/>
                <a:moveTo>
                  <a:pt x="5492074" y="4980917"/>
                </a:moveTo>
                <a:lnTo>
                  <a:pt x="5492074" y="4995743"/>
                </a:lnTo>
                <a:lnTo>
                  <a:pt x="5616677" y="4995743"/>
                </a:lnTo>
                <a:lnTo>
                  <a:pt x="5616677" y="4980917"/>
                </a:lnTo>
                <a:lnTo>
                  <a:pt x="5492074" y="4980917"/>
                </a:lnTo>
                <a:close/>
                <a:moveTo>
                  <a:pt x="5801090" y="4974040"/>
                </a:moveTo>
                <a:lnTo>
                  <a:pt x="5801090" y="4985902"/>
                </a:lnTo>
                <a:lnTo>
                  <a:pt x="5855599" y="4985902"/>
                </a:lnTo>
                <a:lnTo>
                  <a:pt x="5855599" y="4993093"/>
                </a:lnTo>
                <a:lnTo>
                  <a:pt x="5794213" y="4993093"/>
                </a:lnTo>
                <a:lnTo>
                  <a:pt x="5794213" y="5029813"/>
                </a:lnTo>
                <a:lnTo>
                  <a:pt x="5807651" y="5029813"/>
                </a:lnTo>
                <a:lnTo>
                  <a:pt x="5807651" y="5004702"/>
                </a:lnTo>
                <a:lnTo>
                  <a:pt x="5855599" y="5004702"/>
                </a:lnTo>
                <a:lnTo>
                  <a:pt x="5855599" y="5035049"/>
                </a:lnTo>
                <a:lnTo>
                  <a:pt x="5869858" y="5035049"/>
                </a:lnTo>
                <a:lnTo>
                  <a:pt x="5869858" y="5004702"/>
                </a:lnTo>
                <a:lnTo>
                  <a:pt x="5919574" y="5004702"/>
                </a:lnTo>
                <a:lnTo>
                  <a:pt x="5919574" y="5029813"/>
                </a:lnTo>
                <a:lnTo>
                  <a:pt x="5933012" y="5029813"/>
                </a:lnTo>
                <a:lnTo>
                  <a:pt x="5933012" y="4993093"/>
                </a:lnTo>
                <a:lnTo>
                  <a:pt x="5869858" y="4993093"/>
                </a:lnTo>
                <a:lnTo>
                  <a:pt x="5869858" y="4985902"/>
                </a:lnTo>
                <a:lnTo>
                  <a:pt x="5925441" y="4985902"/>
                </a:lnTo>
                <a:lnTo>
                  <a:pt x="5925441" y="4974040"/>
                </a:lnTo>
                <a:lnTo>
                  <a:pt x="5801090" y="4974040"/>
                </a:lnTo>
                <a:close/>
                <a:moveTo>
                  <a:pt x="6658870" y="4970002"/>
                </a:moveTo>
                <a:lnTo>
                  <a:pt x="6658870" y="5006720"/>
                </a:lnTo>
                <a:lnTo>
                  <a:pt x="6630733" y="5006720"/>
                </a:lnTo>
                <a:lnTo>
                  <a:pt x="6630733" y="5021231"/>
                </a:lnTo>
                <a:lnTo>
                  <a:pt x="6658870" y="5021231"/>
                </a:lnTo>
                <a:lnTo>
                  <a:pt x="6658870" y="5093218"/>
                </a:lnTo>
                <a:lnTo>
                  <a:pt x="6621773" y="5093218"/>
                </a:lnTo>
                <a:lnTo>
                  <a:pt x="6621773" y="5107602"/>
                </a:lnTo>
                <a:lnTo>
                  <a:pt x="6708207" y="5107602"/>
                </a:lnTo>
                <a:lnTo>
                  <a:pt x="6708207" y="5093218"/>
                </a:lnTo>
                <a:lnTo>
                  <a:pt x="6673886" y="5093218"/>
                </a:lnTo>
                <a:lnTo>
                  <a:pt x="6673886" y="5021231"/>
                </a:lnTo>
                <a:lnTo>
                  <a:pt x="6703792" y="5021231"/>
                </a:lnTo>
                <a:lnTo>
                  <a:pt x="6703792" y="5006720"/>
                </a:lnTo>
                <a:lnTo>
                  <a:pt x="6673886" y="5006720"/>
                </a:lnTo>
                <a:lnTo>
                  <a:pt x="6673886" y="4970002"/>
                </a:lnTo>
                <a:lnTo>
                  <a:pt x="6658870" y="4970002"/>
                </a:lnTo>
                <a:close/>
                <a:moveTo>
                  <a:pt x="5674405" y="4969435"/>
                </a:moveTo>
                <a:lnTo>
                  <a:pt x="5674405" y="4979214"/>
                </a:lnTo>
                <a:lnTo>
                  <a:pt x="5639956" y="4979214"/>
                </a:lnTo>
                <a:lnTo>
                  <a:pt x="5639956" y="4991327"/>
                </a:lnTo>
                <a:lnTo>
                  <a:pt x="5674594" y="4991327"/>
                </a:lnTo>
                <a:lnTo>
                  <a:pt x="5674594" y="5000664"/>
                </a:lnTo>
                <a:lnTo>
                  <a:pt x="5689294" y="5000664"/>
                </a:lnTo>
                <a:lnTo>
                  <a:pt x="5689294" y="4991327"/>
                </a:lnTo>
                <a:lnTo>
                  <a:pt x="5732636" y="4991327"/>
                </a:lnTo>
                <a:lnTo>
                  <a:pt x="5732636" y="5000664"/>
                </a:lnTo>
                <a:lnTo>
                  <a:pt x="5747147" y="5000664"/>
                </a:lnTo>
                <a:lnTo>
                  <a:pt x="5747147" y="4991327"/>
                </a:lnTo>
                <a:lnTo>
                  <a:pt x="5782541" y="4991327"/>
                </a:lnTo>
                <a:lnTo>
                  <a:pt x="5782541" y="4979214"/>
                </a:lnTo>
                <a:lnTo>
                  <a:pt x="5747147" y="4979088"/>
                </a:lnTo>
                <a:lnTo>
                  <a:pt x="5747147" y="4969435"/>
                </a:lnTo>
                <a:lnTo>
                  <a:pt x="5732636" y="4969435"/>
                </a:lnTo>
                <a:lnTo>
                  <a:pt x="5732636" y="4979025"/>
                </a:lnTo>
                <a:lnTo>
                  <a:pt x="5689294" y="4979025"/>
                </a:lnTo>
                <a:lnTo>
                  <a:pt x="5689294" y="4969435"/>
                </a:lnTo>
                <a:lnTo>
                  <a:pt x="5674405" y="4969435"/>
                </a:lnTo>
                <a:close/>
                <a:moveTo>
                  <a:pt x="6476222" y="4968299"/>
                </a:moveTo>
                <a:cubicBezTo>
                  <a:pt x="6476222" y="4968299"/>
                  <a:pt x="6457106" y="4996059"/>
                  <a:pt x="6410860" y="5010191"/>
                </a:cubicBezTo>
                <a:cubicBezTo>
                  <a:pt x="6410860" y="5010191"/>
                  <a:pt x="6416854" y="5024260"/>
                  <a:pt x="6418242" y="5025207"/>
                </a:cubicBezTo>
                <a:cubicBezTo>
                  <a:pt x="6418242" y="5025207"/>
                  <a:pt x="6433825" y="5018771"/>
                  <a:pt x="6441901" y="5014418"/>
                </a:cubicBezTo>
                <a:lnTo>
                  <a:pt x="6441901" y="5024071"/>
                </a:lnTo>
                <a:lnTo>
                  <a:pt x="6526064" y="5024071"/>
                </a:lnTo>
                <a:lnTo>
                  <a:pt x="6526064" y="5012841"/>
                </a:lnTo>
                <a:cubicBezTo>
                  <a:pt x="6526064" y="5012841"/>
                  <a:pt x="6533762" y="5016815"/>
                  <a:pt x="6550544" y="5022242"/>
                </a:cubicBezTo>
                <a:lnTo>
                  <a:pt x="6557231" y="5008362"/>
                </a:lnTo>
                <a:cubicBezTo>
                  <a:pt x="6557169" y="5008424"/>
                  <a:pt x="6517358" y="4998772"/>
                  <a:pt x="6491364" y="4968299"/>
                </a:cubicBezTo>
                <a:lnTo>
                  <a:pt x="6476222" y="4968299"/>
                </a:lnTo>
                <a:close/>
                <a:moveTo>
                  <a:pt x="5963484" y="4968299"/>
                </a:moveTo>
                <a:lnTo>
                  <a:pt x="5963484" y="4998772"/>
                </a:lnTo>
                <a:lnTo>
                  <a:pt x="5947902" y="4998772"/>
                </a:lnTo>
                <a:lnTo>
                  <a:pt x="5947902" y="5012841"/>
                </a:lnTo>
                <a:lnTo>
                  <a:pt x="5963484" y="5012841"/>
                </a:lnTo>
                <a:cubicBezTo>
                  <a:pt x="5963484" y="5012841"/>
                  <a:pt x="5957302" y="5037825"/>
                  <a:pt x="5943484" y="5057194"/>
                </a:cubicBezTo>
                <a:lnTo>
                  <a:pt x="5949605" y="5074543"/>
                </a:lnTo>
                <a:cubicBezTo>
                  <a:pt x="5949605" y="5074543"/>
                  <a:pt x="5956987" y="5063817"/>
                  <a:pt x="5963484" y="5045143"/>
                </a:cubicBezTo>
                <a:cubicBezTo>
                  <a:pt x="5963800" y="5044449"/>
                  <a:pt x="5964368" y="5042368"/>
                  <a:pt x="5964368" y="5042368"/>
                </a:cubicBezTo>
                <a:cubicBezTo>
                  <a:pt x="5964368" y="5042368"/>
                  <a:pt x="5963675" y="5050254"/>
                  <a:pt x="5963484" y="5053849"/>
                </a:cubicBezTo>
                <a:lnTo>
                  <a:pt x="5963484" y="5116056"/>
                </a:lnTo>
                <a:lnTo>
                  <a:pt x="5977238" y="5115994"/>
                </a:lnTo>
                <a:lnTo>
                  <a:pt x="5977238" y="5044134"/>
                </a:lnTo>
                <a:cubicBezTo>
                  <a:pt x="5977238" y="5041610"/>
                  <a:pt x="5976355" y="5031390"/>
                  <a:pt x="5976355" y="5031390"/>
                </a:cubicBezTo>
                <a:cubicBezTo>
                  <a:pt x="5977617" y="5035175"/>
                  <a:pt x="5977302" y="5035049"/>
                  <a:pt x="5985124" y="5047730"/>
                </a:cubicBezTo>
                <a:lnTo>
                  <a:pt x="5990928" y="5038203"/>
                </a:lnTo>
                <a:lnTo>
                  <a:pt x="6020770" y="5035301"/>
                </a:lnTo>
                <a:lnTo>
                  <a:pt x="6022977" y="5041168"/>
                </a:lnTo>
                <a:lnTo>
                  <a:pt x="6034271" y="5036689"/>
                </a:lnTo>
                <a:cubicBezTo>
                  <a:pt x="6034839" y="5040412"/>
                  <a:pt x="6035219" y="5044701"/>
                  <a:pt x="6035219" y="5044701"/>
                </a:cubicBezTo>
                <a:lnTo>
                  <a:pt x="5987332" y="5044701"/>
                </a:lnTo>
                <a:lnTo>
                  <a:pt x="5987332" y="5057572"/>
                </a:lnTo>
                <a:lnTo>
                  <a:pt x="6000014" y="5057572"/>
                </a:lnTo>
                <a:cubicBezTo>
                  <a:pt x="6000140" y="5085395"/>
                  <a:pt x="5982475" y="5101356"/>
                  <a:pt x="5982475" y="5101356"/>
                </a:cubicBezTo>
                <a:lnTo>
                  <a:pt x="5992506" y="5113722"/>
                </a:lnTo>
                <a:cubicBezTo>
                  <a:pt x="6005755" y="5101483"/>
                  <a:pt x="6011243" y="5078707"/>
                  <a:pt x="6011243" y="5078707"/>
                </a:cubicBezTo>
                <a:cubicBezTo>
                  <a:pt x="6018246" y="5081294"/>
                  <a:pt x="6027710" y="5090379"/>
                  <a:pt x="6027710" y="5090379"/>
                </a:cubicBezTo>
                <a:lnTo>
                  <a:pt x="6034965" y="5078202"/>
                </a:lnTo>
                <a:cubicBezTo>
                  <a:pt x="6030233" y="5073282"/>
                  <a:pt x="6014021" y="5063881"/>
                  <a:pt x="6014021" y="5063881"/>
                </a:cubicBezTo>
                <a:cubicBezTo>
                  <a:pt x="6014125" y="5061778"/>
                  <a:pt x="6014230" y="5059675"/>
                  <a:pt x="6014334" y="5057572"/>
                </a:cubicBezTo>
                <a:lnTo>
                  <a:pt x="6037679" y="5057572"/>
                </a:lnTo>
                <a:cubicBezTo>
                  <a:pt x="6041339" y="5073471"/>
                  <a:pt x="6046826" y="5083565"/>
                  <a:pt x="6046826" y="5083565"/>
                </a:cubicBezTo>
                <a:cubicBezTo>
                  <a:pt x="6037301" y="5092461"/>
                  <a:pt x="6014272" y="5099779"/>
                  <a:pt x="6014272" y="5099779"/>
                </a:cubicBezTo>
                <a:lnTo>
                  <a:pt x="6022600" y="5113028"/>
                </a:lnTo>
                <a:cubicBezTo>
                  <a:pt x="6036543" y="5109306"/>
                  <a:pt x="6054208" y="5096246"/>
                  <a:pt x="6054208" y="5096246"/>
                </a:cubicBezTo>
                <a:cubicBezTo>
                  <a:pt x="6058435" y="5102050"/>
                  <a:pt x="6066763" y="5109243"/>
                  <a:pt x="6066763" y="5109243"/>
                </a:cubicBezTo>
                <a:cubicBezTo>
                  <a:pt x="6079633" y="5118391"/>
                  <a:pt x="6086321" y="5108296"/>
                  <a:pt x="6086321" y="5108296"/>
                </a:cubicBezTo>
                <a:cubicBezTo>
                  <a:pt x="6090360" y="5103060"/>
                  <a:pt x="6095280" y="5092082"/>
                  <a:pt x="6095280" y="5092082"/>
                </a:cubicBezTo>
                <a:lnTo>
                  <a:pt x="6084112" y="5080032"/>
                </a:lnTo>
                <a:cubicBezTo>
                  <a:pt x="6081842" y="5086972"/>
                  <a:pt x="6078056" y="5093470"/>
                  <a:pt x="6078056" y="5093470"/>
                </a:cubicBezTo>
                <a:cubicBezTo>
                  <a:pt x="6073704" y="5098454"/>
                  <a:pt x="6068720" y="5091767"/>
                  <a:pt x="6068720" y="5091767"/>
                </a:cubicBezTo>
                <a:cubicBezTo>
                  <a:pt x="6065817" y="5088549"/>
                  <a:pt x="6065564" y="5086972"/>
                  <a:pt x="6065564" y="5086972"/>
                </a:cubicBezTo>
                <a:cubicBezTo>
                  <a:pt x="6072819" y="5079906"/>
                  <a:pt x="6081211" y="5067540"/>
                  <a:pt x="6081211" y="5067540"/>
                </a:cubicBezTo>
                <a:lnTo>
                  <a:pt x="6069476" y="5059023"/>
                </a:lnTo>
                <a:cubicBezTo>
                  <a:pt x="6067520" y="5064260"/>
                  <a:pt x="6057867" y="5075174"/>
                  <a:pt x="6057867" y="5075174"/>
                </a:cubicBezTo>
                <a:cubicBezTo>
                  <a:pt x="6053452" y="5068802"/>
                  <a:pt x="6051496" y="5057572"/>
                  <a:pt x="6051496" y="5057572"/>
                </a:cubicBezTo>
                <a:lnTo>
                  <a:pt x="6092567" y="5057572"/>
                </a:lnTo>
                <a:lnTo>
                  <a:pt x="6092567" y="5044701"/>
                </a:lnTo>
                <a:lnTo>
                  <a:pt x="6077551" y="5044701"/>
                </a:lnTo>
                <a:cubicBezTo>
                  <a:pt x="6074144" y="5038392"/>
                  <a:pt x="6072316" y="5033534"/>
                  <a:pt x="6072316" y="5033534"/>
                </a:cubicBezTo>
                <a:lnTo>
                  <a:pt x="6081715" y="5032272"/>
                </a:lnTo>
                <a:cubicBezTo>
                  <a:pt x="6082661" y="5034292"/>
                  <a:pt x="6083986" y="5038077"/>
                  <a:pt x="6083986" y="5038077"/>
                </a:cubicBezTo>
                <a:lnTo>
                  <a:pt x="6094018" y="5034039"/>
                </a:lnTo>
                <a:cubicBezTo>
                  <a:pt x="6091242" y="5022430"/>
                  <a:pt x="6090737" y="5022368"/>
                  <a:pt x="6086512" y="5011516"/>
                </a:cubicBezTo>
                <a:lnTo>
                  <a:pt x="6076480" y="5014670"/>
                </a:lnTo>
                <a:lnTo>
                  <a:pt x="6079004" y="5022368"/>
                </a:lnTo>
                <a:lnTo>
                  <a:pt x="6066258" y="5023755"/>
                </a:lnTo>
                <a:cubicBezTo>
                  <a:pt x="6070045" y="5019907"/>
                  <a:pt x="6086512" y="4998835"/>
                  <a:pt x="6089349" y="4994671"/>
                </a:cubicBezTo>
                <a:lnTo>
                  <a:pt x="6079004" y="4988614"/>
                </a:lnTo>
                <a:cubicBezTo>
                  <a:pt x="6078310" y="4989939"/>
                  <a:pt x="6070233" y="5001169"/>
                  <a:pt x="6068973" y="5002810"/>
                </a:cubicBezTo>
                <a:lnTo>
                  <a:pt x="6064239" y="4997321"/>
                </a:lnTo>
                <a:cubicBezTo>
                  <a:pt x="6070738" y="4988425"/>
                  <a:pt x="6077678" y="4975365"/>
                  <a:pt x="6077678" y="4975365"/>
                </a:cubicBezTo>
                <a:lnTo>
                  <a:pt x="6065881" y="4970255"/>
                </a:lnTo>
                <a:cubicBezTo>
                  <a:pt x="6064681" y="4973157"/>
                  <a:pt x="6060202" y="4983063"/>
                  <a:pt x="6056670" y="4987731"/>
                </a:cubicBezTo>
                <a:cubicBezTo>
                  <a:pt x="6055723" y="4986722"/>
                  <a:pt x="6052758" y="4984135"/>
                  <a:pt x="6052758" y="4984135"/>
                </a:cubicBezTo>
                <a:lnTo>
                  <a:pt x="6044871" y="4992967"/>
                </a:lnTo>
                <a:cubicBezTo>
                  <a:pt x="6044619" y="4984807"/>
                  <a:pt x="6044366" y="4976648"/>
                  <a:pt x="6044114" y="4968488"/>
                </a:cubicBezTo>
                <a:lnTo>
                  <a:pt x="6030361" y="4968488"/>
                </a:lnTo>
                <a:cubicBezTo>
                  <a:pt x="6030361" y="5000223"/>
                  <a:pt x="6033577" y="5033282"/>
                  <a:pt x="6033577" y="5033282"/>
                </a:cubicBezTo>
                <a:cubicBezTo>
                  <a:pt x="6029287" y="5023125"/>
                  <a:pt x="6026764" y="5013787"/>
                  <a:pt x="6026764" y="5013787"/>
                </a:cubicBezTo>
                <a:lnTo>
                  <a:pt x="6017237" y="5016248"/>
                </a:lnTo>
                <a:lnTo>
                  <a:pt x="6019446" y="5024955"/>
                </a:lnTo>
                <a:lnTo>
                  <a:pt x="6007460" y="5026027"/>
                </a:lnTo>
                <a:cubicBezTo>
                  <a:pt x="6014651" y="5017699"/>
                  <a:pt x="6029665" y="4995239"/>
                  <a:pt x="6029665" y="4995239"/>
                </a:cubicBezTo>
                <a:lnTo>
                  <a:pt x="6019130" y="4989434"/>
                </a:lnTo>
                <a:cubicBezTo>
                  <a:pt x="6016103" y="4994040"/>
                  <a:pt x="6009161" y="5005522"/>
                  <a:pt x="6009161" y="5005522"/>
                </a:cubicBezTo>
                <a:lnTo>
                  <a:pt x="6004682" y="5000286"/>
                </a:lnTo>
                <a:cubicBezTo>
                  <a:pt x="6011811" y="4989434"/>
                  <a:pt x="6018058" y="4975744"/>
                  <a:pt x="6018058" y="4975744"/>
                </a:cubicBezTo>
                <a:lnTo>
                  <a:pt x="6006323" y="4971265"/>
                </a:lnTo>
                <a:cubicBezTo>
                  <a:pt x="6001150" y="4983378"/>
                  <a:pt x="5996102" y="4991516"/>
                  <a:pt x="5996102" y="4991516"/>
                </a:cubicBezTo>
                <a:cubicBezTo>
                  <a:pt x="5995282" y="4990255"/>
                  <a:pt x="5992064" y="4988299"/>
                  <a:pt x="5992064" y="4988299"/>
                </a:cubicBezTo>
                <a:lnTo>
                  <a:pt x="5984809" y="4998835"/>
                </a:lnTo>
                <a:lnTo>
                  <a:pt x="5977238" y="4998835"/>
                </a:lnTo>
                <a:lnTo>
                  <a:pt x="5977238" y="4968299"/>
                </a:lnTo>
                <a:lnTo>
                  <a:pt x="5963484" y="4968299"/>
                </a:lnTo>
                <a:close/>
                <a:moveTo>
                  <a:pt x="6589218" y="4968173"/>
                </a:moveTo>
                <a:lnTo>
                  <a:pt x="6589218" y="4992779"/>
                </a:lnTo>
                <a:lnTo>
                  <a:pt x="6565811" y="4992779"/>
                </a:lnTo>
                <a:lnTo>
                  <a:pt x="6565811" y="5007605"/>
                </a:lnTo>
                <a:lnTo>
                  <a:pt x="6610038" y="5007605"/>
                </a:lnTo>
                <a:cubicBezTo>
                  <a:pt x="6610038" y="5007605"/>
                  <a:pt x="6597861" y="5035996"/>
                  <a:pt x="6562215" y="5061358"/>
                </a:cubicBezTo>
                <a:lnTo>
                  <a:pt x="6568588" y="5076499"/>
                </a:lnTo>
                <a:cubicBezTo>
                  <a:pt x="6568588" y="5076499"/>
                  <a:pt x="6585685" y="5062557"/>
                  <a:pt x="6590669" y="5056878"/>
                </a:cubicBezTo>
                <a:lnTo>
                  <a:pt x="6590669" y="5114101"/>
                </a:lnTo>
                <a:lnTo>
                  <a:pt x="6604738" y="5114101"/>
                </a:lnTo>
                <a:lnTo>
                  <a:pt x="6604738" y="5049497"/>
                </a:lnTo>
                <a:cubicBezTo>
                  <a:pt x="6604738" y="5049497"/>
                  <a:pt x="6617987" y="5063944"/>
                  <a:pt x="6626442" y="5069371"/>
                </a:cubicBezTo>
                <a:lnTo>
                  <a:pt x="6635085" y="5057447"/>
                </a:lnTo>
                <a:cubicBezTo>
                  <a:pt x="6635085" y="5057447"/>
                  <a:pt x="6612436" y="5040349"/>
                  <a:pt x="6609849" y="5034607"/>
                </a:cubicBezTo>
                <a:cubicBezTo>
                  <a:pt x="6609849" y="5034607"/>
                  <a:pt x="6624360" y="5013283"/>
                  <a:pt x="6625873" y="5006469"/>
                </a:cubicBezTo>
                <a:lnTo>
                  <a:pt x="6625873" y="4992967"/>
                </a:lnTo>
                <a:lnTo>
                  <a:pt x="6604234" y="4992967"/>
                </a:lnTo>
                <a:lnTo>
                  <a:pt x="6604234" y="4968173"/>
                </a:lnTo>
                <a:lnTo>
                  <a:pt x="6589218" y="4968173"/>
                </a:lnTo>
                <a:close/>
                <a:moveTo>
                  <a:pt x="6376665" y="4968173"/>
                </a:moveTo>
                <a:lnTo>
                  <a:pt x="6364678" y="4974420"/>
                </a:lnTo>
                <a:cubicBezTo>
                  <a:pt x="6364678" y="4974420"/>
                  <a:pt x="6378305" y="4989624"/>
                  <a:pt x="6378621" y="4993662"/>
                </a:cubicBezTo>
                <a:lnTo>
                  <a:pt x="6358242" y="4993725"/>
                </a:lnTo>
                <a:cubicBezTo>
                  <a:pt x="6358054" y="4986722"/>
                  <a:pt x="6357296" y="4975176"/>
                  <a:pt x="6357675" y="4968236"/>
                </a:cubicBezTo>
                <a:lnTo>
                  <a:pt x="6341713" y="4968236"/>
                </a:lnTo>
                <a:cubicBezTo>
                  <a:pt x="6341713" y="4968236"/>
                  <a:pt x="6341839" y="4981170"/>
                  <a:pt x="6342344" y="4993599"/>
                </a:cubicBezTo>
                <a:lnTo>
                  <a:pt x="6259505" y="4993599"/>
                </a:lnTo>
                <a:lnTo>
                  <a:pt x="6259505" y="5008993"/>
                </a:lnTo>
                <a:lnTo>
                  <a:pt x="6343479" y="5008993"/>
                </a:lnTo>
                <a:cubicBezTo>
                  <a:pt x="6344615" y="5025207"/>
                  <a:pt x="6347202" y="5052399"/>
                  <a:pt x="6350104" y="5060916"/>
                </a:cubicBezTo>
                <a:cubicBezTo>
                  <a:pt x="6350104" y="5060916"/>
                  <a:pt x="6355404" y="5094229"/>
                  <a:pt x="6369725" y="5107982"/>
                </a:cubicBezTo>
                <a:cubicBezTo>
                  <a:pt x="6369725" y="5107982"/>
                  <a:pt x="6381144" y="5120536"/>
                  <a:pt x="6392627" y="5106341"/>
                </a:cubicBezTo>
                <a:cubicBezTo>
                  <a:pt x="6392627" y="5106341"/>
                  <a:pt x="6398305" y="5098644"/>
                  <a:pt x="6403289" y="5080790"/>
                </a:cubicBezTo>
                <a:lnTo>
                  <a:pt x="6391618" y="5065206"/>
                </a:lnTo>
                <a:cubicBezTo>
                  <a:pt x="6391744" y="5065143"/>
                  <a:pt x="6388968" y="5077509"/>
                  <a:pt x="6385056" y="5086910"/>
                </a:cubicBezTo>
                <a:cubicBezTo>
                  <a:pt x="6385056" y="5086910"/>
                  <a:pt x="6380640" y="5100285"/>
                  <a:pt x="6374204" y="5086531"/>
                </a:cubicBezTo>
                <a:cubicBezTo>
                  <a:pt x="6374204" y="5086531"/>
                  <a:pt x="6367328" y="5072966"/>
                  <a:pt x="6363921" y="5052463"/>
                </a:cubicBezTo>
                <a:cubicBezTo>
                  <a:pt x="6363921" y="5052463"/>
                  <a:pt x="6360324" y="5027731"/>
                  <a:pt x="6359126" y="5009182"/>
                </a:cubicBezTo>
                <a:lnTo>
                  <a:pt x="6398053" y="5008993"/>
                </a:lnTo>
                <a:lnTo>
                  <a:pt x="6398053" y="4993725"/>
                </a:lnTo>
                <a:lnTo>
                  <a:pt x="6382091" y="4993725"/>
                </a:lnTo>
                <a:lnTo>
                  <a:pt x="6392880" y="4986659"/>
                </a:lnTo>
                <a:cubicBezTo>
                  <a:pt x="6390356" y="4982368"/>
                  <a:pt x="6379757" y="4969939"/>
                  <a:pt x="6376665" y="4968173"/>
                </a:cubicBezTo>
                <a:close/>
                <a:moveTo>
                  <a:pt x="6195973" y="4967984"/>
                </a:moveTo>
                <a:lnTo>
                  <a:pt x="6195973" y="4992652"/>
                </a:lnTo>
                <a:lnTo>
                  <a:pt x="6180957" y="4992652"/>
                </a:lnTo>
                <a:cubicBezTo>
                  <a:pt x="6181777" y="4989498"/>
                  <a:pt x="6185436" y="4975618"/>
                  <a:pt x="6185436" y="4975618"/>
                </a:cubicBezTo>
                <a:lnTo>
                  <a:pt x="6171746" y="4972337"/>
                </a:lnTo>
                <a:cubicBezTo>
                  <a:pt x="6167329" y="4997826"/>
                  <a:pt x="6158307" y="5008804"/>
                  <a:pt x="6155846" y="5011453"/>
                </a:cubicBezTo>
                <a:lnTo>
                  <a:pt x="6155846" y="4999151"/>
                </a:lnTo>
                <a:lnTo>
                  <a:pt x="6142219" y="4999151"/>
                </a:lnTo>
                <a:lnTo>
                  <a:pt x="6142219" y="4968299"/>
                </a:lnTo>
                <a:lnTo>
                  <a:pt x="6127960" y="4968299"/>
                </a:lnTo>
                <a:lnTo>
                  <a:pt x="6127960" y="4999087"/>
                </a:lnTo>
                <a:lnTo>
                  <a:pt x="6104932" y="4999087"/>
                </a:lnTo>
                <a:lnTo>
                  <a:pt x="6104932" y="5013031"/>
                </a:lnTo>
                <a:lnTo>
                  <a:pt x="6126825" y="5013031"/>
                </a:lnTo>
                <a:cubicBezTo>
                  <a:pt x="6126825" y="5013031"/>
                  <a:pt x="6120453" y="5036690"/>
                  <a:pt x="6101210" y="5059465"/>
                </a:cubicBezTo>
                <a:lnTo>
                  <a:pt x="6107835" y="5074733"/>
                </a:lnTo>
                <a:cubicBezTo>
                  <a:pt x="6121904" y="5056121"/>
                  <a:pt x="6127014" y="5043819"/>
                  <a:pt x="6128844" y="5038330"/>
                </a:cubicBezTo>
                <a:cubicBezTo>
                  <a:pt x="6128844" y="5038330"/>
                  <a:pt x="6128024" y="5047540"/>
                  <a:pt x="6127960" y="5050632"/>
                </a:cubicBezTo>
                <a:lnTo>
                  <a:pt x="6127960" y="5116057"/>
                </a:lnTo>
                <a:lnTo>
                  <a:pt x="6142219" y="5116057"/>
                </a:lnTo>
                <a:lnTo>
                  <a:pt x="6142219" y="5044638"/>
                </a:lnTo>
                <a:cubicBezTo>
                  <a:pt x="6142156" y="5041610"/>
                  <a:pt x="6141336" y="5032462"/>
                  <a:pt x="6141336" y="5032462"/>
                </a:cubicBezTo>
                <a:cubicBezTo>
                  <a:pt x="6141336" y="5032462"/>
                  <a:pt x="6142093" y="5037951"/>
                  <a:pt x="6155468" y="5056184"/>
                </a:cubicBezTo>
                <a:lnTo>
                  <a:pt x="6163039" y="5043314"/>
                </a:lnTo>
                <a:lnTo>
                  <a:pt x="6160011" y="5040349"/>
                </a:lnTo>
                <a:lnTo>
                  <a:pt x="6191304" y="5040349"/>
                </a:lnTo>
                <a:cubicBezTo>
                  <a:pt x="6179758" y="5068739"/>
                  <a:pt x="6149349" y="5090883"/>
                  <a:pt x="6149349" y="5090883"/>
                </a:cubicBezTo>
                <a:lnTo>
                  <a:pt x="6158938" y="5102934"/>
                </a:lnTo>
                <a:cubicBezTo>
                  <a:pt x="6180831" y="5087540"/>
                  <a:pt x="6195973" y="5058140"/>
                  <a:pt x="6195973" y="5058140"/>
                </a:cubicBezTo>
                <a:lnTo>
                  <a:pt x="6195973" y="5115805"/>
                </a:lnTo>
                <a:lnTo>
                  <a:pt x="6209538" y="5115805"/>
                </a:lnTo>
                <a:lnTo>
                  <a:pt x="6209538" y="5057446"/>
                </a:lnTo>
                <a:cubicBezTo>
                  <a:pt x="6216414" y="5068739"/>
                  <a:pt x="6225310" y="5085458"/>
                  <a:pt x="6244679" y="5101420"/>
                </a:cubicBezTo>
                <a:lnTo>
                  <a:pt x="6253448" y="5087414"/>
                </a:lnTo>
                <a:cubicBezTo>
                  <a:pt x="6232061" y="5071011"/>
                  <a:pt x="6218055" y="5049686"/>
                  <a:pt x="6213701" y="5039970"/>
                </a:cubicBezTo>
                <a:lnTo>
                  <a:pt x="6250104" y="5039970"/>
                </a:lnTo>
                <a:lnTo>
                  <a:pt x="6250104" y="5026469"/>
                </a:lnTo>
                <a:lnTo>
                  <a:pt x="6209538" y="5026469"/>
                </a:lnTo>
                <a:lnTo>
                  <a:pt x="6209538" y="5006153"/>
                </a:lnTo>
                <a:lnTo>
                  <a:pt x="6242975" y="5006153"/>
                </a:lnTo>
                <a:lnTo>
                  <a:pt x="6242975" y="4992652"/>
                </a:lnTo>
                <a:lnTo>
                  <a:pt x="6209538" y="4992652"/>
                </a:lnTo>
                <a:lnTo>
                  <a:pt x="6209538" y="4967984"/>
                </a:lnTo>
                <a:lnTo>
                  <a:pt x="6195973" y="4967984"/>
                </a:lnTo>
                <a:close/>
                <a:moveTo>
                  <a:pt x="2915927" y="3507227"/>
                </a:moveTo>
                <a:lnTo>
                  <a:pt x="2915927" y="3525227"/>
                </a:lnTo>
                <a:lnTo>
                  <a:pt x="9270955" y="3525227"/>
                </a:lnTo>
                <a:lnTo>
                  <a:pt x="9270955" y="3507227"/>
                </a:lnTo>
                <a:lnTo>
                  <a:pt x="2915927" y="3507227"/>
                </a:lnTo>
                <a:close/>
                <a:moveTo>
                  <a:pt x="11760606" y="508703"/>
                </a:moveTo>
                <a:cubicBezTo>
                  <a:pt x="11768981" y="508703"/>
                  <a:pt x="11779027" y="510709"/>
                  <a:pt x="11778080" y="520736"/>
                </a:cubicBezTo>
                <a:cubicBezTo>
                  <a:pt x="11777244" y="529910"/>
                  <a:pt x="11768981" y="532622"/>
                  <a:pt x="11760884" y="532622"/>
                </a:cubicBezTo>
                <a:cubicBezTo>
                  <a:pt x="11758322" y="532622"/>
                  <a:pt x="11755982" y="532547"/>
                  <a:pt x="11753623" y="531749"/>
                </a:cubicBezTo>
                <a:lnTo>
                  <a:pt x="11760606" y="508703"/>
                </a:lnTo>
                <a:close/>
                <a:moveTo>
                  <a:pt x="11305012" y="505325"/>
                </a:moveTo>
                <a:cubicBezTo>
                  <a:pt x="11307148" y="505325"/>
                  <a:pt x="11308132" y="506421"/>
                  <a:pt x="11307909" y="508686"/>
                </a:cubicBezTo>
                <a:cubicBezTo>
                  <a:pt x="11307389" y="514257"/>
                  <a:pt x="11302988" y="517005"/>
                  <a:pt x="11294688" y="517005"/>
                </a:cubicBezTo>
                <a:cubicBezTo>
                  <a:pt x="11295393" y="514331"/>
                  <a:pt x="11296619" y="511880"/>
                  <a:pt x="11298383" y="509559"/>
                </a:cubicBezTo>
                <a:cubicBezTo>
                  <a:pt x="11300481" y="506755"/>
                  <a:pt x="11302691" y="505325"/>
                  <a:pt x="11305012" y="505325"/>
                </a:cubicBezTo>
                <a:close/>
                <a:moveTo>
                  <a:pt x="11947624" y="505324"/>
                </a:moveTo>
                <a:cubicBezTo>
                  <a:pt x="11949796" y="505324"/>
                  <a:pt x="11950762" y="506420"/>
                  <a:pt x="11950539" y="508685"/>
                </a:cubicBezTo>
                <a:cubicBezTo>
                  <a:pt x="11950019" y="514256"/>
                  <a:pt x="11945600" y="517004"/>
                  <a:pt x="11937318" y="517004"/>
                </a:cubicBezTo>
                <a:cubicBezTo>
                  <a:pt x="11938023" y="514330"/>
                  <a:pt x="11939249" y="511879"/>
                  <a:pt x="11940994" y="509558"/>
                </a:cubicBezTo>
                <a:cubicBezTo>
                  <a:pt x="11943074" y="506754"/>
                  <a:pt x="11945321" y="505324"/>
                  <a:pt x="11947624" y="505324"/>
                </a:cubicBezTo>
                <a:close/>
                <a:moveTo>
                  <a:pt x="11831376" y="505324"/>
                </a:moveTo>
                <a:cubicBezTo>
                  <a:pt x="11833530" y="505324"/>
                  <a:pt x="11834552" y="506420"/>
                  <a:pt x="11834310" y="508685"/>
                </a:cubicBezTo>
                <a:cubicBezTo>
                  <a:pt x="11833753" y="514256"/>
                  <a:pt x="11829334" y="517004"/>
                  <a:pt x="11821107" y="517004"/>
                </a:cubicBezTo>
                <a:cubicBezTo>
                  <a:pt x="11821776" y="514330"/>
                  <a:pt x="11823001" y="511879"/>
                  <a:pt x="11824747" y="509558"/>
                </a:cubicBezTo>
                <a:cubicBezTo>
                  <a:pt x="11826864" y="506754"/>
                  <a:pt x="11829055" y="505324"/>
                  <a:pt x="11831376" y="505324"/>
                </a:cubicBezTo>
                <a:close/>
                <a:moveTo>
                  <a:pt x="11680477" y="505324"/>
                </a:moveTo>
                <a:cubicBezTo>
                  <a:pt x="11682649" y="505324"/>
                  <a:pt x="11683615" y="506420"/>
                  <a:pt x="11683374" y="508685"/>
                </a:cubicBezTo>
                <a:cubicBezTo>
                  <a:pt x="11682891" y="514256"/>
                  <a:pt x="11678453" y="517004"/>
                  <a:pt x="11670189" y="517004"/>
                </a:cubicBezTo>
                <a:cubicBezTo>
                  <a:pt x="11670895" y="514330"/>
                  <a:pt x="11672120" y="511879"/>
                  <a:pt x="11673847" y="509558"/>
                </a:cubicBezTo>
                <a:cubicBezTo>
                  <a:pt x="11675983" y="506754"/>
                  <a:pt x="11678156" y="505324"/>
                  <a:pt x="11680477" y="505324"/>
                </a:cubicBezTo>
                <a:close/>
                <a:moveTo>
                  <a:pt x="11465531" y="504804"/>
                </a:moveTo>
                <a:cubicBezTo>
                  <a:pt x="11467611" y="504804"/>
                  <a:pt x="11469115" y="505658"/>
                  <a:pt x="11470006" y="507459"/>
                </a:cubicBezTo>
                <a:cubicBezTo>
                  <a:pt x="11470749" y="508926"/>
                  <a:pt x="11470990" y="510802"/>
                  <a:pt x="11470767" y="513142"/>
                </a:cubicBezTo>
                <a:cubicBezTo>
                  <a:pt x="11470340" y="517543"/>
                  <a:pt x="11468985" y="521740"/>
                  <a:pt x="11466682" y="525676"/>
                </a:cubicBezTo>
                <a:cubicBezTo>
                  <a:pt x="11463841" y="530449"/>
                  <a:pt x="11460461" y="532844"/>
                  <a:pt x="11456524" y="532844"/>
                </a:cubicBezTo>
                <a:cubicBezTo>
                  <a:pt x="11454500" y="532844"/>
                  <a:pt x="11453015" y="531935"/>
                  <a:pt x="11452105" y="530133"/>
                </a:cubicBezTo>
                <a:cubicBezTo>
                  <a:pt x="11451343" y="528648"/>
                  <a:pt x="11451083" y="526772"/>
                  <a:pt x="11451306" y="524544"/>
                </a:cubicBezTo>
                <a:cubicBezTo>
                  <a:pt x="11451715" y="520013"/>
                  <a:pt x="11453070" y="515834"/>
                  <a:pt x="11455354" y="511916"/>
                </a:cubicBezTo>
                <a:cubicBezTo>
                  <a:pt x="11458158" y="507181"/>
                  <a:pt x="11461538" y="504804"/>
                  <a:pt x="11465531" y="504804"/>
                </a:cubicBezTo>
                <a:close/>
                <a:moveTo>
                  <a:pt x="11253350" y="504509"/>
                </a:moveTo>
                <a:cubicBezTo>
                  <a:pt x="11255040" y="504509"/>
                  <a:pt x="11256600" y="504899"/>
                  <a:pt x="11258067" y="505716"/>
                </a:cubicBezTo>
                <a:lnTo>
                  <a:pt x="11256711" y="510469"/>
                </a:lnTo>
                <a:cubicBezTo>
                  <a:pt x="11256173" y="512326"/>
                  <a:pt x="11253666" y="515669"/>
                  <a:pt x="11249209" y="520479"/>
                </a:cubicBezTo>
                <a:cubicBezTo>
                  <a:pt x="11244641" y="525418"/>
                  <a:pt x="11241595" y="527907"/>
                  <a:pt x="11240073" y="527907"/>
                </a:cubicBezTo>
                <a:cubicBezTo>
                  <a:pt x="11239163" y="527907"/>
                  <a:pt x="11238754" y="527015"/>
                  <a:pt x="11238959" y="525251"/>
                </a:cubicBezTo>
                <a:cubicBezTo>
                  <a:pt x="11239348" y="521166"/>
                  <a:pt x="11240834" y="516876"/>
                  <a:pt x="11243452" y="512401"/>
                </a:cubicBezTo>
                <a:cubicBezTo>
                  <a:pt x="11246498" y="507145"/>
                  <a:pt x="11249803" y="504509"/>
                  <a:pt x="11253350" y="504509"/>
                </a:cubicBezTo>
                <a:close/>
                <a:moveTo>
                  <a:pt x="11145162" y="504508"/>
                </a:moveTo>
                <a:cubicBezTo>
                  <a:pt x="11146740" y="504508"/>
                  <a:pt x="11148356" y="504991"/>
                  <a:pt x="11149990" y="505975"/>
                </a:cubicBezTo>
                <a:lnTo>
                  <a:pt x="11148690" y="510525"/>
                </a:lnTo>
                <a:cubicBezTo>
                  <a:pt x="11148189" y="511955"/>
                  <a:pt x="11145719" y="515279"/>
                  <a:pt x="11141225" y="520478"/>
                </a:cubicBezTo>
                <a:cubicBezTo>
                  <a:pt x="11136397" y="526049"/>
                  <a:pt x="11133166" y="528835"/>
                  <a:pt x="11131532" y="528835"/>
                </a:cubicBezTo>
                <a:cubicBezTo>
                  <a:pt x="11130362" y="528835"/>
                  <a:pt x="11129860" y="527962"/>
                  <a:pt x="11130046" y="526235"/>
                </a:cubicBezTo>
                <a:cubicBezTo>
                  <a:pt x="11130436" y="521945"/>
                  <a:pt x="11131996" y="517470"/>
                  <a:pt x="11134689" y="512790"/>
                </a:cubicBezTo>
                <a:cubicBezTo>
                  <a:pt x="11137920" y="507256"/>
                  <a:pt x="11141411" y="504508"/>
                  <a:pt x="11145162" y="504508"/>
                </a:cubicBezTo>
                <a:close/>
                <a:moveTo>
                  <a:pt x="12012098" y="495277"/>
                </a:moveTo>
                <a:cubicBezTo>
                  <a:pt x="12007976" y="495277"/>
                  <a:pt x="12003575" y="497635"/>
                  <a:pt x="11998988" y="502408"/>
                </a:cubicBezTo>
                <a:cubicBezTo>
                  <a:pt x="11995385" y="506140"/>
                  <a:pt x="11992303" y="510411"/>
                  <a:pt x="11989740" y="515351"/>
                </a:cubicBezTo>
                <a:lnTo>
                  <a:pt x="11988756" y="515351"/>
                </a:lnTo>
                <a:lnTo>
                  <a:pt x="11995478" y="495444"/>
                </a:lnTo>
                <a:lnTo>
                  <a:pt x="11980047" y="495444"/>
                </a:lnTo>
                <a:lnTo>
                  <a:pt x="11966732" y="541330"/>
                </a:lnTo>
                <a:lnTo>
                  <a:pt x="11982331" y="541330"/>
                </a:lnTo>
                <a:lnTo>
                  <a:pt x="11986398" y="527291"/>
                </a:lnTo>
                <a:cubicBezTo>
                  <a:pt x="11987233" y="524506"/>
                  <a:pt x="11989926" y="520792"/>
                  <a:pt x="11994531" y="516242"/>
                </a:cubicBezTo>
                <a:cubicBezTo>
                  <a:pt x="11999341" y="511451"/>
                  <a:pt x="12003110" y="509074"/>
                  <a:pt x="12005840" y="509074"/>
                </a:cubicBezTo>
                <a:cubicBezTo>
                  <a:pt x="12007029" y="509074"/>
                  <a:pt x="12009406" y="509464"/>
                  <a:pt x="12010631" y="510133"/>
                </a:cubicBezTo>
                <a:lnTo>
                  <a:pt x="12015924" y="496242"/>
                </a:lnTo>
                <a:cubicBezTo>
                  <a:pt x="12014921" y="495555"/>
                  <a:pt x="12013621" y="495258"/>
                  <a:pt x="12012098" y="495277"/>
                </a:cubicBezTo>
                <a:close/>
                <a:moveTo>
                  <a:pt x="11311326" y="495260"/>
                </a:moveTo>
                <a:cubicBezTo>
                  <a:pt x="11303044" y="495260"/>
                  <a:pt x="11295467" y="498454"/>
                  <a:pt x="11288615" y="504879"/>
                </a:cubicBezTo>
                <a:cubicBezTo>
                  <a:pt x="11281781" y="511286"/>
                  <a:pt x="11277937" y="518769"/>
                  <a:pt x="11277102" y="527293"/>
                </a:cubicBezTo>
                <a:cubicBezTo>
                  <a:pt x="11276638" y="532196"/>
                  <a:pt x="11278197" y="535984"/>
                  <a:pt x="11281819" y="538732"/>
                </a:cubicBezTo>
                <a:cubicBezTo>
                  <a:pt x="11284975" y="541146"/>
                  <a:pt x="11289024" y="542390"/>
                  <a:pt x="11294075" y="542390"/>
                </a:cubicBezTo>
                <a:cubicBezTo>
                  <a:pt x="11300333" y="542390"/>
                  <a:pt x="11308151" y="540719"/>
                  <a:pt x="11317491" y="537432"/>
                </a:cubicBezTo>
                <a:lnTo>
                  <a:pt x="11320760" y="526253"/>
                </a:lnTo>
                <a:cubicBezTo>
                  <a:pt x="11312570" y="530636"/>
                  <a:pt x="11305681" y="532845"/>
                  <a:pt x="11300091" y="532845"/>
                </a:cubicBezTo>
                <a:cubicBezTo>
                  <a:pt x="11294873" y="532845"/>
                  <a:pt x="11292441" y="530561"/>
                  <a:pt x="11292812" y="526012"/>
                </a:cubicBezTo>
                <a:cubicBezTo>
                  <a:pt x="11299144" y="526012"/>
                  <a:pt x="11305291" y="524210"/>
                  <a:pt x="11311252" y="520626"/>
                </a:cubicBezTo>
                <a:cubicBezTo>
                  <a:pt x="11317993" y="516504"/>
                  <a:pt x="11321632" y="511434"/>
                  <a:pt x="11322227" y="505362"/>
                </a:cubicBezTo>
                <a:cubicBezTo>
                  <a:pt x="11322524" y="502187"/>
                  <a:pt x="11321540" y="499717"/>
                  <a:pt x="11319237" y="497823"/>
                </a:cubicBezTo>
                <a:cubicBezTo>
                  <a:pt x="11317101" y="496096"/>
                  <a:pt x="11314483" y="495260"/>
                  <a:pt x="11311326" y="495260"/>
                </a:cubicBezTo>
                <a:close/>
                <a:moveTo>
                  <a:pt x="11953938" y="495259"/>
                </a:moveTo>
                <a:cubicBezTo>
                  <a:pt x="11945655" y="495259"/>
                  <a:pt x="11938079" y="498453"/>
                  <a:pt x="11931245" y="504878"/>
                </a:cubicBezTo>
                <a:cubicBezTo>
                  <a:pt x="11924393" y="511285"/>
                  <a:pt x="11920530" y="518768"/>
                  <a:pt x="11919732" y="527292"/>
                </a:cubicBezTo>
                <a:cubicBezTo>
                  <a:pt x="11919268" y="532195"/>
                  <a:pt x="11920827" y="535983"/>
                  <a:pt x="11924449" y="538731"/>
                </a:cubicBezTo>
                <a:cubicBezTo>
                  <a:pt x="11927605" y="541145"/>
                  <a:pt x="11931672" y="542389"/>
                  <a:pt x="11936723" y="542389"/>
                </a:cubicBezTo>
                <a:cubicBezTo>
                  <a:pt x="11942944" y="542389"/>
                  <a:pt x="11950781" y="540718"/>
                  <a:pt x="11960121" y="537431"/>
                </a:cubicBezTo>
                <a:lnTo>
                  <a:pt x="11963371" y="526252"/>
                </a:lnTo>
                <a:cubicBezTo>
                  <a:pt x="11955200" y="530635"/>
                  <a:pt x="11948311" y="532844"/>
                  <a:pt x="11942703" y="532844"/>
                </a:cubicBezTo>
                <a:cubicBezTo>
                  <a:pt x="11937466" y="532844"/>
                  <a:pt x="11935071" y="530560"/>
                  <a:pt x="11935442" y="526011"/>
                </a:cubicBezTo>
                <a:cubicBezTo>
                  <a:pt x="11941756" y="526011"/>
                  <a:pt x="11947921" y="524209"/>
                  <a:pt x="11953863" y="520625"/>
                </a:cubicBezTo>
                <a:cubicBezTo>
                  <a:pt x="11960623" y="516503"/>
                  <a:pt x="11964281" y="511433"/>
                  <a:pt x="11964875" y="505361"/>
                </a:cubicBezTo>
                <a:cubicBezTo>
                  <a:pt x="11965172" y="502186"/>
                  <a:pt x="11964151" y="499716"/>
                  <a:pt x="11961886" y="497822"/>
                </a:cubicBezTo>
                <a:cubicBezTo>
                  <a:pt x="11959769" y="496095"/>
                  <a:pt x="11957113" y="495259"/>
                  <a:pt x="11953938" y="495259"/>
                </a:cubicBezTo>
                <a:close/>
                <a:moveTo>
                  <a:pt x="11837727" y="495259"/>
                </a:moveTo>
                <a:cubicBezTo>
                  <a:pt x="11829426" y="495259"/>
                  <a:pt x="11821831" y="498453"/>
                  <a:pt x="11814998" y="504878"/>
                </a:cubicBezTo>
                <a:cubicBezTo>
                  <a:pt x="11808145" y="511285"/>
                  <a:pt x="11804301" y="518768"/>
                  <a:pt x="11803484" y="527292"/>
                </a:cubicBezTo>
                <a:cubicBezTo>
                  <a:pt x="11803001" y="532195"/>
                  <a:pt x="11804598" y="535983"/>
                  <a:pt x="11808182" y="538731"/>
                </a:cubicBezTo>
                <a:cubicBezTo>
                  <a:pt x="11811339" y="541145"/>
                  <a:pt x="11815406" y="542389"/>
                  <a:pt x="11820457" y="542389"/>
                </a:cubicBezTo>
                <a:cubicBezTo>
                  <a:pt x="11826734" y="542389"/>
                  <a:pt x="11834515" y="540718"/>
                  <a:pt x="11843874" y="537431"/>
                </a:cubicBezTo>
                <a:lnTo>
                  <a:pt x="11847124" y="526252"/>
                </a:lnTo>
                <a:cubicBezTo>
                  <a:pt x="11838953" y="530635"/>
                  <a:pt x="11832063" y="532844"/>
                  <a:pt x="11826455" y="532844"/>
                </a:cubicBezTo>
                <a:cubicBezTo>
                  <a:pt x="11821256" y="532844"/>
                  <a:pt x="11818804" y="530560"/>
                  <a:pt x="11819194" y="526011"/>
                </a:cubicBezTo>
                <a:cubicBezTo>
                  <a:pt x="11825545" y="526011"/>
                  <a:pt x="11831692" y="524209"/>
                  <a:pt x="11837634" y="520625"/>
                </a:cubicBezTo>
                <a:cubicBezTo>
                  <a:pt x="11844357" y="516503"/>
                  <a:pt x="11848033" y="511433"/>
                  <a:pt x="11848628" y="505361"/>
                </a:cubicBezTo>
                <a:cubicBezTo>
                  <a:pt x="11848906" y="502186"/>
                  <a:pt x="11847903" y="499716"/>
                  <a:pt x="11845619" y="497822"/>
                </a:cubicBezTo>
                <a:cubicBezTo>
                  <a:pt x="11843502" y="496095"/>
                  <a:pt x="11840866" y="495259"/>
                  <a:pt x="11837727" y="495259"/>
                </a:cubicBezTo>
                <a:close/>
                <a:moveTo>
                  <a:pt x="11686772" y="495259"/>
                </a:moveTo>
                <a:cubicBezTo>
                  <a:pt x="11678490" y="495259"/>
                  <a:pt x="11670932" y="498453"/>
                  <a:pt x="11664061" y="504878"/>
                </a:cubicBezTo>
                <a:cubicBezTo>
                  <a:pt x="11657246" y="511285"/>
                  <a:pt x="11653383" y="518768"/>
                  <a:pt x="11652566" y="527292"/>
                </a:cubicBezTo>
                <a:cubicBezTo>
                  <a:pt x="11652121" y="532195"/>
                  <a:pt x="11653680" y="535983"/>
                  <a:pt x="11657302" y="538731"/>
                </a:cubicBezTo>
                <a:cubicBezTo>
                  <a:pt x="11660421" y="541145"/>
                  <a:pt x="11664525" y="542389"/>
                  <a:pt x="11669521" y="542389"/>
                </a:cubicBezTo>
                <a:cubicBezTo>
                  <a:pt x="11675797" y="542389"/>
                  <a:pt x="11683615" y="540718"/>
                  <a:pt x="11692974" y="537431"/>
                </a:cubicBezTo>
                <a:lnTo>
                  <a:pt x="11696205" y="526252"/>
                </a:lnTo>
                <a:cubicBezTo>
                  <a:pt x="11688053" y="530635"/>
                  <a:pt x="11681182" y="532844"/>
                  <a:pt x="11675556" y="532844"/>
                </a:cubicBezTo>
                <a:cubicBezTo>
                  <a:pt x="11670338" y="532844"/>
                  <a:pt x="11667905" y="530560"/>
                  <a:pt x="11668258" y="526011"/>
                </a:cubicBezTo>
                <a:cubicBezTo>
                  <a:pt x="11674609" y="526011"/>
                  <a:pt x="11680755" y="524209"/>
                  <a:pt x="11686716" y="520625"/>
                </a:cubicBezTo>
                <a:cubicBezTo>
                  <a:pt x="11693439" y="516503"/>
                  <a:pt x="11697115" y="511433"/>
                  <a:pt x="11697673" y="505361"/>
                </a:cubicBezTo>
                <a:cubicBezTo>
                  <a:pt x="11697970" y="502186"/>
                  <a:pt x="11697004" y="499716"/>
                  <a:pt x="11694701" y="497822"/>
                </a:cubicBezTo>
                <a:cubicBezTo>
                  <a:pt x="11692584" y="496095"/>
                  <a:pt x="11689910" y="495259"/>
                  <a:pt x="11686772" y="495259"/>
                </a:cubicBezTo>
                <a:close/>
                <a:moveTo>
                  <a:pt x="11469635" y="495259"/>
                </a:moveTo>
                <a:cubicBezTo>
                  <a:pt x="11461371" y="495259"/>
                  <a:pt x="11453795" y="498453"/>
                  <a:pt x="11446924" y="504878"/>
                </a:cubicBezTo>
                <a:cubicBezTo>
                  <a:pt x="11440071" y="511285"/>
                  <a:pt x="11436246" y="518768"/>
                  <a:pt x="11435429" y="527292"/>
                </a:cubicBezTo>
                <a:cubicBezTo>
                  <a:pt x="11434983" y="532195"/>
                  <a:pt x="11436525" y="535983"/>
                  <a:pt x="11440127" y="538731"/>
                </a:cubicBezTo>
                <a:cubicBezTo>
                  <a:pt x="11443303" y="541145"/>
                  <a:pt x="11447406" y="542389"/>
                  <a:pt x="11452402" y="542389"/>
                </a:cubicBezTo>
                <a:cubicBezTo>
                  <a:pt x="11460573" y="542389"/>
                  <a:pt x="11468149" y="539103"/>
                  <a:pt x="11475039" y="532603"/>
                </a:cubicBezTo>
                <a:cubicBezTo>
                  <a:pt x="11481965" y="526085"/>
                  <a:pt x="11485828" y="518676"/>
                  <a:pt x="11486626" y="510301"/>
                </a:cubicBezTo>
                <a:cubicBezTo>
                  <a:pt x="11487109" y="505435"/>
                  <a:pt x="11485512" y="501647"/>
                  <a:pt x="11481946" y="498880"/>
                </a:cubicBezTo>
                <a:cubicBezTo>
                  <a:pt x="11478771" y="496447"/>
                  <a:pt x="11474667" y="495259"/>
                  <a:pt x="11469635" y="495259"/>
                </a:cubicBezTo>
                <a:close/>
                <a:moveTo>
                  <a:pt x="11532995" y="495241"/>
                </a:moveTo>
                <a:cubicBezTo>
                  <a:pt x="11528910" y="495241"/>
                  <a:pt x="11524527" y="497599"/>
                  <a:pt x="11519885" y="502372"/>
                </a:cubicBezTo>
                <a:cubicBezTo>
                  <a:pt x="11516319" y="506104"/>
                  <a:pt x="11513199" y="510375"/>
                  <a:pt x="11510600" y="515315"/>
                </a:cubicBezTo>
                <a:lnTo>
                  <a:pt x="11509634" y="515315"/>
                </a:lnTo>
                <a:lnTo>
                  <a:pt x="11516468" y="495352"/>
                </a:lnTo>
                <a:lnTo>
                  <a:pt x="11501036" y="495352"/>
                </a:lnTo>
                <a:lnTo>
                  <a:pt x="11487610" y="541313"/>
                </a:lnTo>
                <a:lnTo>
                  <a:pt x="11503190" y="541313"/>
                </a:lnTo>
                <a:lnTo>
                  <a:pt x="11507276" y="527274"/>
                </a:lnTo>
                <a:cubicBezTo>
                  <a:pt x="11508074" y="524489"/>
                  <a:pt x="11510804" y="520775"/>
                  <a:pt x="11515409" y="516225"/>
                </a:cubicBezTo>
                <a:cubicBezTo>
                  <a:pt x="11520256" y="511434"/>
                  <a:pt x="11524026" y="509057"/>
                  <a:pt x="11526718" y="509057"/>
                </a:cubicBezTo>
                <a:cubicBezTo>
                  <a:pt x="11527925" y="509057"/>
                  <a:pt x="11530841" y="509001"/>
                  <a:pt x="11531844" y="510097"/>
                </a:cubicBezTo>
                <a:lnTo>
                  <a:pt x="11536245" y="495761"/>
                </a:lnTo>
                <a:cubicBezTo>
                  <a:pt x="11535242" y="495130"/>
                  <a:pt x="11534518" y="495260"/>
                  <a:pt x="11532995" y="495241"/>
                </a:cubicBezTo>
                <a:close/>
                <a:moveTo>
                  <a:pt x="11212199" y="495240"/>
                </a:moveTo>
                <a:cubicBezTo>
                  <a:pt x="11208095" y="495240"/>
                  <a:pt x="11203732" y="497617"/>
                  <a:pt x="11199071" y="502389"/>
                </a:cubicBezTo>
                <a:cubicBezTo>
                  <a:pt x="11195487" y="506066"/>
                  <a:pt x="11192441" y="510430"/>
                  <a:pt x="11189841" y="515351"/>
                </a:cubicBezTo>
                <a:lnTo>
                  <a:pt x="11188838" y="515351"/>
                </a:lnTo>
                <a:lnTo>
                  <a:pt x="11195579" y="495277"/>
                </a:lnTo>
                <a:lnTo>
                  <a:pt x="11180166" y="495277"/>
                </a:lnTo>
                <a:lnTo>
                  <a:pt x="11166796" y="541349"/>
                </a:lnTo>
                <a:lnTo>
                  <a:pt x="11182413" y="541349"/>
                </a:lnTo>
                <a:lnTo>
                  <a:pt x="11186462" y="527310"/>
                </a:lnTo>
                <a:cubicBezTo>
                  <a:pt x="11186944" y="525676"/>
                  <a:pt x="11189247" y="522501"/>
                  <a:pt x="11193388" y="517765"/>
                </a:cubicBezTo>
                <a:cubicBezTo>
                  <a:pt x="11197548" y="513049"/>
                  <a:pt x="11201020" y="509836"/>
                  <a:pt x="11202097" y="509465"/>
                </a:cubicBezTo>
                <a:cubicBezTo>
                  <a:pt x="11203193" y="509056"/>
                  <a:pt x="11202840" y="510746"/>
                  <a:pt x="11202840" y="510746"/>
                </a:cubicBezTo>
                <a:cubicBezTo>
                  <a:pt x="11202190" y="516075"/>
                  <a:pt x="11194094" y="541330"/>
                  <a:pt x="11194094" y="541330"/>
                </a:cubicBezTo>
                <a:lnTo>
                  <a:pt x="11209581" y="541368"/>
                </a:lnTo>
                <a:lnTo>
                  <a:pt x="11219293" y="507180"/>
                </a:lnTo>
                <a:cubicBezTo>
                  <a:pt x="11220742" y="501684"/>
                  <a:pt x="11219275" y="499214"/>
                  <a:pt x="11218309" y="497951"/>
                </a:cubicBezTo>
                <a:cubicBezTo>
                  <a:pt x="11216860" y="496131"/>
                  <a:pt x="11214799" y="495240"/>
                  <a:pt x="11212199" y="495240"/>
                </a:cubicBezTo>
                <a:close/>
                <a:moveTo>
                  <a:pt x="11265903" y="495224"/>
                </a:moveTo>
                <a:lnTo>
                  <a:pt x="11255449" y="495428"/>
                </a:lnTo>
                <a:cubicBezTo>
                  <a:pt x="11247983" y="495428"/>
                  <a:pt x="11240816" y="499198"/>
                  <a:pt x="11233963" y="506718"/>
                </a:cubicBezTo>
                <a:cubicBezTo>
                  <a:pt x="11227389" y="513905"/>
                  <a:pt x="11223750" y="521444"/>
                  <a:pt x="11222970" y="529244"/>
                </a:cubicBezTo>
                <a:cubicBezTo>
                  <a:pt x="11222673" y="532549"/>
                  <a:pt x="11223286" y="535260"/>
                  <a:pt x="11224864" y="537433"/>
                </a:cubicBezTo>
                <a:cubicBezTo>
                  <a:pt x="11226554" y="539791"/>
                  <a:pt x="11228968" y="540980"/>
                  <a:pt x="11232125" y="540980"/>
                </a:cubicBezTo>
                <a:cubicBezTo>
                  <a:pt x="11239720" y="540980"/>
                  <a:pt x="11246776" y="534777"/>
                  <a:pt x="11253424" y="522373"/>
                </a:cubicBezTo>
                <a:lnTo>
                  <a:pt x="11255281" y="522373"/>
                </a:lnTo>
                <a:cubicBezTo>
                  <a:pt x="11254204" y="525901"/>
                  <a:pt x="11253127" y="529429"/>
                  <a:pt x="11252013" y="532958"/>
                </a:cubicBezTo>
                <a:cubicBezTo>
                  <a:pt x="11250416" y="537953"/>
                  <a:pt x="11248708" y="541704"/>
                  <a:pt x="11246888" y="544230"/>
                </a:cubicBezTo>
                <a:cubicBezTo>
                  <a:pt x="11244381" y="547702"/>
                  <a:pt x="11241391" y="549448"/>
                  <a:pt x="11237900" y="549448"/>
                </a:cubicBezTo>
                <a:cubicBezTo>
                  <a:pt x="11232663" y="549448"/>
                  <a:pt x="11226405" y="547609"/>
                  <a:pt x="11219163" y="543877"/>
                </a:cubicBezTo>
                <a:lnTo>
                  <a:pt x="11220351" y="557173"/>
                </a:lnTo>
                <a:cubicBezTo>
                  <a:pt x="11224195" y="558027"/>
                  <a:pt x="11229005" y="558436"/>
                  <a:pt x="11234706" y="558436"/>
                </a:cubicBezTo>
                <a:cubicBezTo>
                  <a:pt x="11250955" y="558436"/>
                  <a:pt x="11260927" y="551732"/>
                  <a:pt x="11264622" y="538361"/>
                </a:cubicBezTo>
                <a:lnTo>
                  <a:pt x="11276693" y="495224"/>
                </a:lnTo>
                <a:cubicBezTo>
                  <a:pt x="11274334" y="495224"/>
                  <a:pt x="11270676" y="495298"/>
                  <a:pt x="11265903" y="495224"/>
                </a:cubicBezTo>
                <a:close/>
                <a:moveTo>
                  <a:pt x="11168783" y="495186"/>
                </a:moveTo>
                <a:cubicBezTo>
                  <a:pt x="11166276" y="495186"/>
                  <a:pt x="11163119" y="495372"/>
                  <a:pt x="11158050" y="495260"/>
                </a:cubicBezTo>
                <a:lnTo>
                  <a:pt x="11146592" y="495427"/>
                </a:lnTo>
                <a:cubicBezTo>
                  <a:pt x="11139201" y="495427"/>
                  <a:pt x="11132015" y="499476"/>
                  <a:pt x="11125069" y="507516"/>
                </a:cubicBezTo>
                <a:cubicBezTo>
                  <a:pt x="11118459" y="515130"/>
                  <a:pt x="11114819" y="522762"/>
                  <a:pt x="11114076" y="530487"/>
                </a:cubicBezTo>
                <a:cubicBezTo>
                  <a:pt x="11113760" y="533607"/>
                  <a:pt x="11114392" y="536318"/>
                  <a:pt x="11115952" y="538658"/>
                </a:cubicBezTo>
                <a:cubicBezTo>
                  <a:pt x="11117641" y="541109"/>
                  <a:pt x="11119944" y="542372"/>
                  <a:pt x="11122915" y="542372"/>
                </a:cubicBezTo>
                <a:cubicBezTo>
                  <a:pt x="11127019" y="542372"/>
                  <a:pt x="11131383" y="539977"/>
                  <a:pt x="11136026" y="535241"/>
                </a:cubicBezTo>
                <a:cubicBezTo>
                  <a:pt x="11139647" y="531490"/>
                  <a:pt x="11142748" y="527182"/>
                  <a:pt x="11145273" y="522317"/>
                </a:cubicBezTo>
                <a:lnTo>
                  <a:pt x="11146276" y="522317"/>
                </a:lnTo>
                <a:lnTo>
                  <a:pt x="11139832" y="541332"/>
                </a:lnTo>
                <a:lnTo>
                  <a:pt x="11155320" y="541332"/>
                </a:lnTo>
                <a:lnTo>
                  <a:pt x="11168783" y="495186"/>
                </a:lnTo>
                <a:close/>
                <a:moveTo>
                  <a:pt x="11357156" y="495056"/>
                </a:moveTo>
                <a:cubicBezTo>
                  <a:pt x="11351827" y="495056"/>
                  <a:pt x="11347333" y="496003"/>
                  <a:pt x="11343563" y="497934"/>
                </a:cubicBezTo>
                <a:cubicBezTo>
                  <a:pt x="11338735" y="500348"/>
                  <a:pt x="11336098" y="504044"/>
                  <a:pt x="11335615" y="509021"/>
                </a:cubicBezTo>
                <a:cubicBezTo>
                  <a:pt x="11335355" y="511732"/>
                  <a:pt x="11336191" y="514424"/>
                  <a:pt x="11338122" y="517024"/>
                </a:cubicBezTo>
                <a:cubicBezTo>
                  <a:pt x="11339923" y="519030"/>
                  <a:pt x="11341762" y="521053"/>
                  <a:pt x="11343582" y="523021"/>
                </a:cubicBezTo>
                <a:cubicBezTo>
                  <a:pt x="11345513" y="525251"/>
                  <a:pt x="11346386" y="527182"/>
                  <a:pt x="11346237" y="528834"/>
                </a:cubicBezTo>
                <a:cubicBezTo>
                  <a:pt x="11346126" y="530116"/>
                  <a:pt x="11345532" y="531118"/>
                  <a:pt x="11344473" y="531899"/>
                </a:cubicBezTo>
                <a:cubicBezTo>
                  <a:pt x="11343415" y="532697"/>
                  <a:pt x="11342226" y="533106"/>
                  <a:pt x="11340963" y="533106"/>
                </a:cubicBezTo>
                <a:cubicBezTo>
                  <a:pt x="11337676" y="533106"/>
                  <a:pt x="11333164" y="531787"/>
                  <a:pt x="11327444" y="529113"/>
                </a:cubicBezTo>
                <a:lnTo>
                  <a:pt x="11324399" y="539679"/>
                </a:lnTo>
                <a:cubicBezTo>
                  <a:pt x="11330601" y="541313"/>
                  <a:pt x="11335857" y="542130"/>
                  <a:pt x="11340128" y="542130"/>
                </a:cubicBezTo>
                <a:cubicBezTo>
                  <a:pt x="11345643" y="542130"/>
                  <a:pt x="11350323" y="541071"/>
                  <a:pt x="11354148" y="538955"/>
                </a:cubicBezTo>
                <a:cubicBezTo>
                  <a:pt x="11358846" y="536337"/>
                  <a:pt x="11361483" y="532456"/>
                  <a:pt x="11361966" y="527182"/>
                </a:cubicBezTo>
                <a:cubicBezTo>
                  <a:pt x="11362263" y="524433"/>
                  <a:pt x="11361372" y="521741"/>
                  <a:pt x="11359292" y="519085"/>
                </a:cubicBezTo>
                <a:cubicBezTo>
                  <a:pt x="11358753" y="518435"/>
                  <a:pt x="11356766" y="516485"/>
                  <a:pt x="11353350" y="513235"/>
                </a:cubicBezTo>
                <a:cubicBezTo>
                  <a:pt x="11351233" y="511156"/>
                  <a:pt x="11350248" y="509503"/>
                  <a:pt x="11350360" y="508222"/>
                </a:cubicBezTo>
                <a:cubicBezTo>
                  <a:pt x="11350620" y="505492"/>
                  <a:pt x="11352811" y="504081"/>
                  <a:pt x="11356878" y="504081"/>
                </a:cubicBezTo>
                <a:cubicBezTo>
                  <a:pt x="11359682" y="504081"/>
                  <a:pt x="11362876" y="504805"/>
                  <a:pt x="11366478" y="506142"/>
                </a:cubicBezTo>
                <a:lnTo>
                  <a:pt x="11369245" y="496429"/>
                </a:lnTo>
                <a:cubicBezTo>
                  <a:pt x="11361966" y="495483"/>
                  <a:pt x="11357955" y="495056"/>
                  <a:pt x="11357156" y="495056"/>
                </a:cubicBezTo>
                <a:close/>
                <a:moveTo>
                  <a:pt x="11915925" y="486866"/>
                </a:moveTo>
                <a:lnTo>
                  <a:pt x="11899676" y="489187"/>
                </a:lnTo>
                <a:cubicBezTo>
                  <a:pt x="11899676" y="489187"/>
                  <a:pt x="11892062" y="514294"/>
                  <a:pt x="11890651" y="518843"/>
                </a:cubicBezTo>
                <a:cubicBezTo>
                  <a:pt x="11888868" y="524507"/>
                  <a:pt x="11887773" y="529168"/>
                  <a:pt x="11887438" y="532808"/>
                </a:cubicBezTo>
                <a:cubicBezTo>
                  <a:pt x="11887104" y="536021"/>
                  <a:pt x="11888014" y="538509"/>
                  <a:pt x="11890187" y="540162"/>
                </a:cubicBezTo>
                <a:cubicBezTo>
                  <a:pt x="11892099" y="541647"/>
                  <a:pt x="11894662" y="542390"/>
                  <a:pt x="11897967" y="542390"/>
                </a:cubicBezTo>
                <a:cubicBezTo>
                  <a:pt x="11900827" y="542390"/>
                  <a:pt x="11904708" y="541703"/>
                  <a:pt x="11909722" y="540366"/>
                </a:cubicBezTo>
                <a:lnTo>
                  <a:pt x="11912526" y="530524"/>
                </a:lnTo>
                <a:cubicBezTo>
                  <a:pt x="11910595" y="531787"/>
                  <a:pt x="11908942" y="532399"/>
                  <a:pt x="11907531" y="532399"/>
                </a:cubicBezTo>
                <a:cubicBezTo>
                  <a:pt x="11905173" y="532399"/>
                  <a:pt x="11904133" y="530895"/>
                  <a:pt x="11904393" y="527980"/>
                </a:cubicBezTo>
                <a:cubicBezTo>
                  <a:pt x="11904690" y="524897"/>
                  <a:pt x="11905563" y="521090"/>
                  <a:pt x="11906992" y="516504"/>
                </a:cubicBezTo>
                <a:cubicBezTo>
                  <a:pt x="11908199" y="512771"/>
                  <a:pt x="11909555" y="508110"/>
                  <a:pt x="11910799" y="504359"/>
                </a:cubicBezTo>
                <a:lnTo>
                  <a:pt x="11918302" y="504359"/>
                </a:lnTo>
                <a:lnTo>
                  <a:pt x="11920952" y="495445"/>
                </a:lnTo>
                <a:lnTo>
                  <a:pt x="11920957" y="495445"/>
                </a:lnTo>
                <a:lnTo>
                  <a:pt x="11920957" y="495427"/>
                </a:lnTo>
                <a:cubicBezTo>
                  <a:pt x="11920955" y="495433"/>
                  <a:pt x="11920954" y="495439"/>
                  <a:pt x="11920952" y="495445"/>
                </a:cubicBezTo>
                <a:lnTo>
                  <a:pt x="11913418" y="495445"/>
                </a:lnTo>
                <a:lnTo>
                  <a:pt x="11915925" y="486866"/>
                </a:lnTo>
                <a:close/>
                <a:moveTo>
                  <a:pt x="11882833" y="486866"/>
                </a:moveTo>
                <a:lnTo>
                  <a:pt x="11866585" y="489187"/>
                </a:lnTo>
                <a:cubicBezTo>
                  <a:pt x="11866585" y="489187"/>
                  <a:pt x="11859008" y="514294"/>
                  <a:pt x="11857560" y="518843"/>
                </a:cubicBezTo>
                <a:cubicBezTo>
                  <a:pt x="11855777" y="524507"/>
                  <a:pt x="11854718" y="529168"/>
                  <a:pt x="11854347" y="532808"/>
                </a:cubicBezTo>
                <a:cubicBezTo>
                  <a:pt x="11854050" y="536021"/>
                  <a:pt x="11854978" y="538509"/>
                  <a:pt x="11857114" y="540162"/>
                </a:cubicBezTo>
                <a:cubicBezTo>
                  <a:pt x="11859064" y="541647"/>
                  <a:pt x="11861645" y="542390"/>
                  <a:pt x="11864895" y="542390"/>
                </a:cubicBezTo>
                <a:cubicBezTo>
                  <a:pt x="11867755" y="542390"/>
                  <a:pt x="11871673" y="541703"/>
                  <a:pt x="11876631" y="540366"/>
                </a:cubicBezTo>
                <a:lnTo>
                  <a:pt x="11879454" y="530524"/>
                </a:lnTo>
                <a:cubicBezTo>
                  <a:pt x="11877522" y="531787"/>
                  <a:pt x="11875888" y="532399"/>
                  <a:pt x="11874495" y="532399"/>
                </a:cubicBezTo>
                <a:cubicBezTo>
                  <a:pt x="11872100" y="532399"/>
                  <a:pt x="11871041" y="530895"/>
                  <a:pt x="11871320" y="527980"/>
                </a:cubicBezTo>
                <a:cubicBezTo>
                  <a:pt x="11871617" y="524897"/>
                  <a:pt x="11872471" y="521090"/>
                  <a:pt x="11873883" y="516504"/>
                </a:cubicBezTo>
                <a:cubicBezTo>
                  <a:pt x="11875108" y="512771"/>
                  <a:pt x="11876352" y="508110"/>
                  <a:pt x="11877559" y="504359"/>
                </a:cubicBezTo>
                <a:lnTo>
                  <a:pt x="11885099" y="504359"/>
                </a:lnTo>
                <a:lnTo>
                  <a:pt x="11887749" y="495445"/>
                </a:lnTo>
                <a:lnTo>
                  <a:pt x="11887754" y="495445"/>
                </a:lnTo>
                <a:lnTo>
                  <a:pt x="11887754" y="495427"/>
                </a:lnTo>
                <a:cubicBezTo>
                  <a:pt x="11887752" y="495433"/>
                  <a:pt x="11887751" y="495439"/>
                  <a:pt x="11887749" y="495445"/>
                </a:cubicBezTo>
                <a:lnTo>
                  <a:pt x="11880215" y="495445"/>
                </a:lnTo>
                <a:lnTo>
                  <a:pt x="11882833" y="486866"/>
                </a:lnTo>
                <a:close/>
                <a:moveTo>
                  <a:pt x="11592548" y="486847"/>
                </a:moveTo>
                <a:lnTo>
                  <a:pt x="11576300" y="489168"/>
                </a:lnTo>
                <a:cubicBezTo>
                  <a:pt x="11576300" y="489168"/>
                  <a:pt x="11568742" y="514275"/>
                  <a:pt x="11567256" y="518824"/>
                </a:cubicBezTo>
                <a:cubicBezTo>
                  <a:pt x="11565473" y="524488"/>
                  <a:pt x="11564396" y="529149"/>
                  <a:pt x="11564062" y="532789"/>
                </a:cubicBezTo>
                <a:cubicBezTo>
                  <a:pt x="11563746" y="536002"/>
                  <a:pt x="11564675" y="538490"/>
                  <a:pt x="11566848" y="540143"/>
                </a:cubicBezTo>
                <a:cubicBezTo>
                  <a:pt x="11568760" y="541628"/>
                  <a:pt x="11571341" y="542371"/>
                  <a:pt x="11574628" y="542371"/>
                </a:cubicBezTo>
                <a:cubicBezTo>
                  <a:pt x="11577432" y="542371"/>
                  <a:pt x="11581369" y="541684"/>
                  <a:pt x="11586327" y="540347"/>
                </a:cubicBezTo>
                <a:lnTo>
                  <a:pt x="11589150" y="530523"/>
                </a:lnTo>
                <a:cubicBezTo>
                  <a:pt x="11587256" y="531786"/>
                  <a:pt x="11585585" y="532399"/>
                  <a:pt x="11584173" y="532399"/>
                </a:cubicBezTo>
                <a:cubicBezTo>
                  <a:pt x="11581796" y="532399"/>
                  <a:pt x="11580756" y="530895"/>
                  <a:pt x="11581054" y="527979"/>
                </a:cubicBezTo>
                <a:cubicBezTo>
                  <a:pt x="11581314" y="524897"/>
                  <a:pt x="11582186" y="521090"/>
                  <a:pt x="11583579" y="516503"/>
                </a:cubicBezTo>
                <a:cubicBezTo>
                  <a:pt x="11584786" y="512771"/>
                  <a:pt x="11585975" y="509001"/>
                  <a:pt x="11587200" y="505213"/>
                </a:cubicBezTo>
                <a:lnTo>
                  <a:pt x="11594702" y="505213"/>
                </a:lnTo>
                <a:lnTo>
                  <a:pt x="11597339" y="496262"/>
                </a:lnTo>
                <a:lnTo>
                  <a:pt x="11597339" y="496243"/>
                </a:lnTo>
                <a:lnTo>
                  <a:pt x="11589800" y="496243"/>
                </a:lnTo>
                <a:lnTo>
                  <a:pt x="11592548" y="486847"/>
                </a:lnTo>
                <a:close/>
                <a:moveTo>
                  <a:pt x="11076862" y="477153"/>
                </a:moveTo>
                <a:lnTo>
                  <a:pt x="11058292" y="541368"/>
                </a:lnTo>
                <a:lnTo>
                  <a:pt x="11073891" y="541368"/>
                </a:lnTo>
                <a:lnTo>
                  <a:pt x="11077958" y="527292"/>
                </a:lnTo>
                <a:cubicBezTo>
                  <a:pt x="11078422" y="525713"/>
                  <a:pt x="11080724" y="522501"/>
                  <a:pt x="11084903" y="517784"/>
                </a:cubicBezTo>
                <a:cubicBezTo>
                  <a:pt x="11089044" y="513049"/>
                  <a:pt x="11092312" y="509966"/>
                  <a:pt x="11093593" y="509465"/>
                </a:cubicBezTo>
                <a:cubicBezTo>
                  <a:pt x="11094893" y="508926"/>
                  <a:pt x="11094355" y="510746"/>
                  <a:pt x="11094355" y="510746"/>
                </a:cubicBezTo>
                <a:cubicBezTo>
                  <a:pt x="11093352" y="515518"/>
                  <a:pt x="11085571" y="541331"/>
                  <a:pt x="11085571" y="541331"/>
                </a:cubicBezTo>
                <a:lnTo>
                  <a:pt x="11085571" y="541349"/>
                </a:lnTo>
                <a:lnTo>
                  <a:pt x="11101059" y="541349"/>
                </a:lnTo>
                <a:lnTo>
                  <a:pt x="11110752" y="507181"/>
                </a:lnTo>
                <a:cubicBezTo>
                  <a:pt x="11112182" y="501684"/>
                  <a:pt x="11110733" y="499195"/>
                  <a:pt x="11109768" y="497951"/>
                </a:cubicBezTo>
                <a:cubicBezTo>
                  <a:pt x="11108338" y="496113"/>
                  <a:pt x="11106258" y="495203"/>
                  <a:pt x="11103640" y="495203"/>
                </a:cubicBezTo>
                <a:cubicBezTo>
                  <a:pt x="11099536" y="495203"/>
                  <a:pt x="11095190" y="497598"/>
                  <a:pt x="11090511" y="502371"/>
                </a:cubicBezTo>
                <a:cubicBezTo>
                  <a:pt x="11086908" y="506085"/>
                  <a:pt x="11083863" y="510430"/>
                  <a:pt x="11081263" y="515351"/>
                </a:cubicBezTo>
                <a:lnTo>
                  <a:pt x="11080260" y="515351"/>
                </a:lnTo>
                <a:cubicBezTo>
                  <a:pt x="11084810" y="502687"/>
                  <a:pt x="11088858" y="489985"/>
                  <a:pt x="11092349" y="477153"/>
                </a:cubicBezTo>
                <a:lnTo>
                  <a:pt x="11076862" y="477153"/>
                </a:lnTo>
                <a:close/>
                <a:moveTo>
                  <a:pt x="11615018" y="477134"/>
                </a:moveTo>
                <a:lnTo>
                  <a:pt x="11596448" y="541330"/>
                </a:lnTo>
                <a:lnTo>
                  <a:pt x="11612028" y="541330"/>
                </a:lnTo>
                <a:lnTo>
                  <a:pt x="11616114" y="527291"/>
                </a:lnTo>
                <a:cubicBezTo>
                  <a:pt x="11616596" y="525657"/>
                  <a:pt x="11618880" y="522482"/>
                  <a:pt x="11623040" y="517746"/>
                </a:cubicBezTo>
                <a:cubicBezTo>
                  <a:pt x="11627218" y="513048"/>
                  <a:pt x="11630450" y="509947"/>
                  <a:pt x="11631749" y="509446"/>
                </a:cubicBezTo>
                <a:cubicBezTo>
                  <a:pt x="11633068" y="508907"/>
                  <a:pt x="11632492" y="510727"/>
                  <a:pt x="11632492" y="510727"/>
                </a:cubicBezTo>
                <a:cubicBezTo>
                  <a:pt x="11631508" y="515481"/>
                  <a:pt x="11623746" y="541330"/>
                  <a:pt x="11623746" y="541330"/>
                </a:cubicBezTo>
                <a:lnTo>
                  <a:pt x="11623746" y="541349"/>
                </a:lnTo>
                <a:lnTo>
                  <a:pt x="11639233" y="541349"/>
                </a:lnTo>
                <a:lnTo>
                  <a:pt x="11648927" y="507162"/>
                </a:lnTo>
                <a:cubicBezTo>
                  <a:pt x="11650356" y="501683"/>
                  <a:pt x="11648908" y="499214"/>
                  <a:pt x="11647942" y="497951"/>
                </a:cubicBezTo>
                <a:cubicBezTo>
                  <a:pt x="11646457" y="496131"/>
                  <a:pt x="11644414" y="495221"/>
                  <a:pt x="11641814" y="495221"/>
                </a:cubicBezTo>
                <a:cubicBezTo>
                  <a:pt x="11637729" y="495221"/>
                  <a:pt x="11633346" y="497617"/>
                  <a:pt x="11628685" y="502370"/>
                </a:cubicBezTo>
                <a:cubicBezTo>
                  <a:pt x="11625083" y="506066"/>
                  <a:pt x="11622037" y="510411"/>
                  <a:pt x="11619438" y="515351"/>
                </a:cubicBezTo>
                <a:lnTo>
                  <a:pt x="11618435" y="515351"/>
                </a:lnTo>
                <a:cubicBezTo>
                  <a:pt x="11623003" y="502668"/>
                  <a:pt x="11627051" y="489929"/>
                  <a:pt x="11630524" y="477134"/>
                </a:cubicBezTo>
                <a:lnTo>
                  <a:pt x="11615018" y="477134"/>
                </a:lnTo>
                <a:close/>
                <a:moveTo>
                  <a:pt x="11436969" y="476207"/>
                </a:moveTo>
                <a:cubicBezTo>
                  <a:pt x="11430841" y="476207"/>
                  <a:pt x="11425437" y="478027"/>
                  <a:pt x="11420758" y="481667"/>
                </a:cubicBezTo>
                <a:cubicBezTo>
                  <a:pt x="11416264" y="485213"/>
                  <a:pt x="11412921" y="490079"/>
                  <a:pt x="11410767" y="496244"/>
                </a:cubicBezTo>
                <a:lnTo>
                  <a:pt x="11394667" y="551582"/>
                </a:lnTo>
                <a:lnTo>
                  <a:pt x="11410340" y="551582"/>
                </a:lnTo>
                <a:lnTo>
                  <a:pt x="11423785" y="505213"/>
                </a:lnTo>
                <a:lnTo>
                  <a:pt x="11435075" y="505213"/>
                </a:lnTo>
                <a:lnTo>
                  <a:pt x="11437749" y="496244"/>
                </a:lnTo>
                <a:lnTo>
                  <a:pt x="11426273" y="496244"/>
                </a:lnTo>
                <a:cubicBezTo>
                  <a:pt x="11427369" y="492233"/>
                  <a:pt x="11428204" y="489726"/>
                  <a:pt x="11428873" y="488612"/>
                </a:cubicBezTo>
                <a:cubicBezTo>
                  <a:pt x="11430303" y="486309"/>
                  <a:pt x="11432475" y="485139"/>
                  <a:pt x="11435428" y="485139"/>
                </a:cubicBezTo>
                <a:cubicBezTo>
                  <a:pt x="11438455" y="485139"/>
                  <a:pt x="11441760" y="486012"/>
                  <a:pt x="11445344" y="487702"/>
                </a:cubicBezTo>
                <a:lnTo>
                  <a:pt x="11448056" y="478138"/>
                </a:lnTo>
                <a:cubicBezTo>
                  <a:pt x="11444639" y="476876"/>
                  <a:pt x="11440943" y="476226"/>
                  <a:pt x="11436969" y="476207"/>
                </a:cubicBezTo>
                <a:close/>
                <a:moveTo>
                  <a:pt x="11775945" y="475537"/>
                </a:moveTo>
                <a:cubicBezTo>
                  <a:pt x="11780661" y="475537"/>
                  <a:pt x="11786808" y="476131"/>
                  <a:pt x="11786251" y="481981"/>
                </a:cubicBezTo>
                <a:cubicBezTo>
                  <a:pt x="11785211" y="492807"/>
                  <a:pt x="11774719" y="496707"/>
                  <a:pt x="11770615" y="496707"/>
                </a:cubicBezTo>
                <a:lnTo>
                  <a:pt x="11764468" y="496707"/>
                </a:lnTo>
                <a:lnTo>
                  <a:pt x="11770541" y="476391"/>
                </a:lnTo>
                <a:cubicBezTo>
                  <a:pt x="11772082" y="475910"/>
                  <a:pt x="11774218" y="475537"/>
                  <a:pt x="11775945" y="475537"/>
                </a:cubicBezTo>
                <a:close/>
                <a:moveTo>
                  <a:pt x="11754236" y="465528"/>
                </a:moveTo>
                <a:lnTo>
                  <a:pt x="11731711" y="542036"/>
                </a:lnTo>
                <a:lnTo>
                  <a:pt x="11769185" y="542036"/>
                </a:lnTo>
                <a:cubicBezTo>
                  <a:pt x="11777820" y="542036"/>
                  <a:pt x="11795536" y="536744"/>
                  <a:pt x="11797114" y="520329"/>
                </a:cubicBezTo>
                <a:cubicBezTo>
                  <a:pt x="11798061" y="510375"/>
                  <a:pt x="11789686" y="504970"/>
                  <a:pt x="11781070" y="502650"/>
                </a:cubicBezTo>
                <a:cubicBezTo>
                  <a:pt x="11781076" y="502576"/>
                  <a:pt x="11781082" y="502501"/>
                  <a:pt x="11781088" y="502427"/>
                </a:cubicBezTo>
                <a:cubicBezTo>
                  <a:pt x="11791840" y="499808"/>
                  <a:pt x="11803929" y="491694"/>
                  <a:pt x="11805006" y="480236"/>
                </a:cubicBezTo>
                <a:cubicBezTo>
                  <a:pt x="11806418" y="465417"/>
                  <a:pt x="11789463" y="465528"/>
                  <a:pt x="11778470" y="465528"/>
                </a:cubicBezTo>
                <a:lnTo>
                  <a:pt x="11754236" y="465528"/>
                </a:lnTo>
                <a:close/>
                <a:moveTo>
                  <a:pt x="11044105" y="465250"/>
                </a:moveTo>
                <a:cubicBezTo>
                  <a:pt x="11007875" y="465269"/>
                  <a:pt x="10985703" y="495129"/>
                  <a:pt x="10983641" y="516670"/>
                </a:cubicBezTo>
                <a:cubicBezTo>
                  <a:pt x="10981896" y="534701"/>
                  <a:pt x="10993186" y="545435"/>
                  <a:pt x="11013780" y="545435"/>
                </a:cubicBezTo>
                <a:cubicBezTo>
                  <a:pt x="11025294" y="545435"/>
                  <a:pt x="11036343" y="543504"/>
                  <a:pt x="11046631" y="541368"/>
                </a:cubicBezTo>
                <a:cubicBezTo>
                  <a:pt x="11047021" y="540031"/>
                  <a:pt x="11049175" y="532974"/>
                  <a:pt x="11050103" y="529966"/>
                </a:cubicBezTo>
                <a:cubicBezTo>
                  <a:pt x="11049212" y="530189"/>
                  <a:pt x="11048283" y="530449"/>
                  <a:pt x="11048283" y="530449"/>
                </a:cubicBezTo>
                <a:cubicBezTo>
                  <a:pt x="11040335" y="532659"/>
                  <a:pt x="11031385" y="535166"/>
                  <a:pt x="11023827" y="535166"/>
                </a:cubicBezTo>
                <a:cubicBezTo>
                  <a:pt x="11011329" y="535166"/>
                  <a:pt x="11003734" y="526735"/>
                  <a:pt x="11004941" y="514163"/>
                </a:cubicBezTo>
                <a:cubicBezTo>
                  <a:pt x="11006724" y="495463"/>
                  <a:pt x="11021784" y="475519"/>
                  <a:pt x="11041338" y="475519"/>
                </a:cubicBezTo>
                <a:cubicBezTo>
                  <a:pt x="11048655" y="475519"/>
                  <a:pt x="11056417" y="477228"/>
                  <a:pt x="11064439" y="480514"/>
                </a:cubicBezTo>
                <a:cubicBezTo>
                  <a:pt x="11065052" y="478453"/>
                  <a:pt x="11067410" y="470561"/>
                  <a:pt x="11068097" y="468258"/>
                </a:cubicBezTo>
                <a:cubicBezTo>
                  <a:pt x="11060094" y="466308"/>
                  <a:pt x="11052034" y="465250"/>
                  <a:pt x="11044105" y="465250"/>
                </a:cubicBezTo>
                <a:close/>
                <a:moveTo>
                  <a:pt x="11757356" y="346605"/>
                </a:moveTo>
                <a:lnTo>
                  <a:pt x="11780847" y="346605"/>
                </a:lnTo>
                <a:cubicBezTo>
                  <a:pt x="11788776" y="346605"/>
                  <a:pt x="11794069" y="352139"/>
                  <a:pt x="11794069" y="359772"/>
                </a:cubicBezTo>
                <a:cubicBezTo>
                  <a:pt x="11794069" y="365101"/>
                  <a:pt x="11789389" y="372826"/>
                  <a:pt x="11781441" y="372826"/>
                </a:cubicBezTo>
                <a:lnTo>
                  <a:pt x="11757356" y="372826"/>
                </a:lnTo>
                <a:lnTo>
                  <a:pt x="11757356" y="346605"/>
                </a:lnTo>
                <a:close/>
                <a:moveTo>
                  <a:pt x="11360295" y="330005"/>
                </a:moveTo>
                <a:lnTo>
                  <a:pt x="11360295" y="346718"/>
                </a:lnTo>
                <a:lnTo>
                  <a:pt x="11360295" y="409707"/>
                </a:lnTo>
                <a:lnTo>
                  <a:pt x="11360295" y="426476"/>
                </a:lnTo>
                <a:lnTo>
                  <a:pt x="11379849" y="426476"/>
                </a:lnTo>
                <a:lnTo>
                  <a:pt x="11433089" y="426476"/>
                </a:lnTo>
                <a:lnTo>
                  <a:pt x="11433089" y="409707"/>
                </a:lnTo>
                <a:lnTo>
                  <a:pt x="11379849" y="409707"/>
                </a:lnTo>
                <a:lnTo>
                  <a:pt x="11379849" y="384006"/>
                </a:lnTo>
                <a:lnTo>
                  <a:pt x="11425958" y="384006"/>
                </a:lnTo>
                <a:lnTo>
                  <a:pt x="11425958" y="367312"/>
                </a:lnTo>
                <a:lnTo>
                  <a:pt x="11379849" y="367312"/>
                </a:lnTo>
                <a:lnTo>
                  <a:pt x="11379849" y="346718"/>
                </a:lnTo>
                <a:lnTo>
                  <a:pt x="11431733" y="346718"/>
                </a:lnTo>
                <a:lnTo>
                  <a:pt x="11431733" y="330005"/>
                </a:lnTo>
                <a:lnTo>
                  <a:pt x="11379849" y="330005"/>
                </a:lnTo>
                <a:lnTo>
                  <a:pt x="11360295" y="330005"/>
                </a:lnTo>
                <a:close/>
                <a:moveTo>
                  <a:pt x="11818990" y="330004"/>
                </a:moveTo>
                <a:lnTo>
                  <a:pt x="11818990" y="426475"/>
                </a:lnTo>
                <a:lnTo>
                  <a:pt x="11838414" y="426475"/>
                </a:lnTo>
                <a:lnTo>
                  <a:pt x="11838414" y="330004"/>
                </a:lnTo>
                <a:lnTo>
                  <a:pt x="11818990" y="330004"/>
                </a:lnTo>
                <a:close/>
                <a:moveTo>
                  <a:pt x="11666030" y="330004"/>
                </a:moveTo>
                <a:lnTo>
                  <a:pt x="11666030" y="346717"/>
                </a:lnTo>
                <a:lnTo>
                  <a:pt x="11689614" y="346717"/>
                </a:lnTo>
                <a:lnTo>
                  <a:pt x="11689614" y="426475"/>
                </a:lnTo>
                <a:lnTo>
                  <a:pt x="11709446" y="426475"/>
                </a:lnTo>
                <a:lnTo>
                  <a:pt x="11709446" y="346717"/>
                </a:lnTo>
                <a:lnTo>
                  <a:pt x="11733030" y="346717"/>
                </a:lnTo>
                <a:lnTo>
                  <a:pt x="11733030" y="330004"/>
                </a:lnTo>
                <a:lnTo>
                  <a:pt x="11709446" y="330004"/>
                </a:lnTo>
                <a:lnTo>
                  <a:pt x="11689614" y="330004"/>
                </a:lnTo>
                <a:lnTo>
                  <a:pt x="11666030" y="330004"/>
                </a:lnTo>
                <a:close/>
                <a:moveTo>
                  <a:pt x="11509949" y="330004"/>
                </a:moveTo>
                <a:lnTo>
                  <a:pt x="11509949" y="346717"/>
                </a:lnTo>
                <a:lnTo>
                  <a:pt x="11509949" y="409706"/>
                </a:lnTo>
                <a:lnTo>
                  <a:pt x="11509949" y="426475"/>
                </a:lnTo>
                <a:lnTo>
                  <a:pt x="11529485" y="426475"/>
                </a:lnTo>
                <a:lnTo>
                  <a:pt x="11582725" y="426475"/>
                </a:lnTo>
                <a:lnTo>
                  <a:pt x="11582725" y="409706"/>
                </a:lnTo>
                <a:lnTo>
                  <a:pt x="11529485" y="409706"/>
                </a:lnTo>
                <a:lnTo>
                  <a:pt x="11529485" y="384005"/>
                </a:lnTo>
                <a:lnTo>
                  <a:pt x="11575631" y="384005"/>
                </a:lnTo>
                <a:lnTo>
                  <a:pt x="11575631" y="367311"/>
                </a:lnTo>
                <a:lnTo>
                  <a:pt x="11529485" y="367311"/>
                </a:lnTo>
                <a:lnTo>
                  <a:pt x="11529485" y="346717"/>
                </a:lnTo>
                <a:lnTo>
                  <a:pt x="11581387" y="346717"/>
                </a:lnTo>
                <a:lnTo>
                  <a:pt x="11581387" y="330004"/>
                </a:lnTo>
                <a:lnTo>
                  <a:pt x="11529485" y="330004"/>
                </a:lnTo>
                <a:lnTo>
                  <a:pt x="11509949" y="330004"/>
                </a:lnTo>
                <a:close/>
                <a:moveTo>
                  <a:pt x="11439365" y="330004"/>
                </a:moveTo>
                <a:lnTo>
                  <a:pt x="11439365" y="409705"/>
                </a:lnTo>
                <a:lnTo>
                  <a:pt x="11439365" y="426475"/>
                </a:lnTo>
                <a:lnTo>
                  <a:pt x="11458901" y="426475"/>
                </a:lnTo>
                <a:lnTo>
                  <a:pt x="11504378" y="426475"/>
                </a:lnTo>
                <a:lnTo>
                  <a:pt x="11504378" y="409705"/>
                </a:lnTo>
                <a:lnTo>
                  <a:pt x="11458901" y="409705"/>
                </a:lnTo>
                <a:lnTo>
                  <a:pt x="11458901" y="330004"/>
                </a:lnTo>
                <a:lnTo>
                  <a:pt x="11439365" y="330004"/>
                </a:lnTo>
                <a:close/>
                <a:moveTo>
                  <a:pt x="11737839" y="329874"/>
                </a:moveTo>
                <a:lnTo>
                  <a:pt x="11737839" y="426345"/>
                </a:lnTo>
                <a:lnTo>
                  <a:pt x="11757375" y="426345"/>
                </a:lnTo>
                <a:lnTo>
                  <a:pt x="11757375" y="388332"/>
                </a:lnTo>
                <a:lnTo>
                  <a:pt x="11773939" y="388332"/>
                </a:lnTo>
                <a:cubicBezTo>
                  <a:pt x="11783948" y="388332"/>
                  <a:pt x="11789426" y="393513"/>
                  <a:pt x="11791079" y="400384"/>
                </a:cubicBezTo>
                <a:cubicBezTo>
                  <a:pt x="11792862" y="407998"/>
                  <a:pt x="11792416" y="419307"/>
                  <a:pt x="11794347" y="426345"/>
                </a:cubicBezTo>
                <a:lnTo>
                  <a:pt x="11813994" y="426345"/>
                </a:lnTo>
                <a:cubicBezTo>
                  <a:pt x="11812100" y="418954"/>
                  <a:pt x="11810986" y="408907"/>
                  <a:pt x="11810540" y="400997"/>
                </a:cubicBezTo>
                <a:cubicBezTo>
                  <a:pt x="11809816" y="387886"/>
                  <a:pt x="11802927" y="382705"/>
                  <a:pt x="11796074" y="380161"/>
                </a:cubicBezTo>
                <a:cubicBezTo>
                  <a:pt x="11804319" y="377654"/>
                  <a:pt x="11813214" y="370226"/>
                  <a:pt x="11813214" y="356856"/>
                </a:cubicBezTo>
                <a:cubicBezTo>
                  <a:pt x="11813214" y="339660"/>
                  <a:pt x="11801590" y="329874"/>
                  <a:pt x="11781850" y="329874"/>
                </a:cubicBezTo>
                <a:lnTo>
                  <a:pt x="11757375" y="329874"/>
                </a:lnTo>
                <a:lnTo>
                  <a:pt x="11738006" y="329874"/>
                </a:lnTo>
                <a:lnTo>
                  <a:pt x="11737839" y="329874"/>
                </a:lnTo>
                <a:close/>
                <a:moveTo>
                  <a:pt x="11887568" y="327645"/>
                </a:moveTo>
                <a:cubicBezTo>
                  <a:pt x="11858079" y="327645"/>
                  <a:pt x="11843149" y="350245"/>
                  <a:pt x="11843149" y="378099"/>
                </a:cubicBezTo>
                <a:cubicBezTo>
                  <a:pt x="11843149" y="405954"/>
                  <a:pt x="11858673" y="428535"/>
                  <a:pt x="11887568" y="428535"/>
                </a:cubicBezTo>
                <a:cubicBezTo>
                  <a:pt x="11910725" y="428535"/>
                  <a:pt x="11926324" y="415053"/>
                  <a:pt x="11929202" y="394478"/>
                </a:cubicBezTo>
                <a:lnTo>
                  <a:pt x="11908831" y="394478"/>
                </a:lnTo>
                <a:cubicBezTo>
                  <a:pt x="11906194" y="404172"/>
                  <a:pt x="11899843" y="411544"/>
                  <a:pt x="11888125" y="411544"/>
                </a:cubicBezTo>
                <a:cubicBezTo>
                  <a:pt x="11872434" y="411544"/>
                  <a:pt x="11863260" y="396168"/>
                  <a:pt x="11863260" y="377821"/>
                </a:cubicBezTo>
                <a:cubicBezTo>
                  <a:pt x="11863260" y="359474"/>
                  <a:pt x="11872099" y="344061"/>
                  <a:pt x="11888125" y="344061"/>
                </a:cubicBezTo>
                <a:cubicBezTo>
                  <a:pt x="11900084" y="344061"/>
                  <a:pt x="11906194" y="351489"/>
                  <a:pt x="11908831" y="360588"/>
                </a:cubicBezTo>
                <a:lnTo>
                  <a:pt x="11929072" y="360588"/>
                </a:lnTo>
                <a:cubicBezTo>
                  <a:pt x="11925767" y="341684"/>
                  <a:pt x="11910966" y="327645"/>
                  <a:pt x="11887568" y="327645"/>
                </a:cubicBezTo>
                <a:close/>
                <a:moveTo>
                  <a:pt x="11626160" y="327645"/>
                </a:moveTo>
                <a:cubicBezTo>
                  <a:pt x="11596653" y="327645"/>
                  <a:pt x="11581704" y="350245"/>
                  <a:pt x="11581704" y="378099"/>
                </a:cubicBezTo>
                <a:cubicBezTo>
                  <a:pt x="11581704" y="405954"/>
                  <a:pt x="11597247" y="428535"/>
                  <a:pt x="11626160" y="428535"/>
                </a:cubicBezTo>
                <a:cubicBezTo>
                  <a:pt x="11649280" y="428535"/>
                  <a:pt x="11664897" y="415053"/>
                  <a:pt x="11667757" y="394478"/>
                </a:cubicBezTo>
                <a:lnTo>
                  <a:pt x="11647423" y="394478"/>
                </a:lnTo>
                <a:cubicBezTo>
                  <a:pt x="11644767" y="404172"/>
                  <a:pt x="11638417" y="411544"/>
                  <a:pt x="11626699" y="411544"/>
                </a:cubicBezTo>
                <a:cubicBezTo>
                  <a:pt x="11610989" y="411544"/>
                  <a:pt x="11601815" y="396168"/>
                  <a:pt x="11601815" y="377821"/>
                </a:cubicBezTo>
                <a:cubicBezTo>
                  <a:pt x="11601815" y="359474"/>
                  <a:pt x="11610692" y="344061"/>
                  <a:pt x="11626699" y="344061"/>
                </a:cubicBezTo>
                <a:cubicBezTo>
                  <a:pt x="11638621" y="344061"/>
                  <a:pt x="11644767" y="351489"/>
                  <a:pt x="11647423" y="360588"/>
                </a:cubicBezTo>
                <a:lnTo>
                  <a:pt x="11667627" y="360588"/>
                </a:lnTo>
                <a:cubicBezTo>
                  <a:pt x="11664322" y="341684"/>
                  <a:pt x="11649558" y="327645"/>
                  <a:pt x="11626160" y="327645"/>
                </a:cubicBezTo>
                <a:close/>
                <a:moveTo>
                  <a:pt x="11741033" y="271341"/>
                </a:moveTo>
                <a:lnTo>
                  <a:pt x="11763577" y="271341"/>
                </a:lnTo>
                <a:cubicBezTo>
                  <a:pt x="11771674" y="271341"/>
                  <a:pt x="11778563" y="276021"/>
                  <a:pt x="11778563" y="285380"/>
                </a:cubicBezTo>
                <a:cubicBezTo>
                  <a:pt x="11778563" y="293291"/>
                  <a:pt x="11772324" y="299326"/>
                  <a:pt x="11763819" y="299326"/>
                </a:cubicBezTo>
                <a:lnTo>
                  <a:pt x="11741033" y="299326"/>
                </a:lnTo>
                <a:lnTo>
                  <a:pt x="11741033" y="271341"/>
                </a:lnTo>
                <a:close/>
                <a:moveTo>
                  <a:pt x="11741015" y="232772"/>
                </a:moveTo>
                <a:lnTo>
                  <a:pt x="11765230" y="232772"/>
                </a:lnTo>
                <a:cubicBezTo>
                  <a:pt x="11770559" y="232772"/>
                  <a:pt x="11776465" y="237711"/>
                  <a:pt x="11776465" y="244192"/>
                </a:cubicBezTo>
                <a:cubicBezTo>
                  <a:pt x="11776465" y="249967"/>
                  <a:pt x="11772324" y="256318"/>
                  <a:pt x="11764134" y="256318"/>
                </a:cubicBezTo>
                <a:lnTo>
                  <a:pt x="11741015" y="256318"/>
                </a:lnTo>
                <a:lnTo>
                  <a:pt x="11741015" y="232772"/>
                </a:lnTo>
                <a:close/>
                <a:moveTo>
                  <a:pt x="11803150" y="217434"/>
                </a:moveTo>
                <a:lnTo>
                  <a:pt x="11803150" y="313886"/>
                </a:lnTo>
                <a:lnTo>
                  <a:pt x="11822593" y="313886"/>
                </a:lnTo>
                <a:lnTo>
                  <a:pt x="11822593" y="217434"/>
                </a:lnTo>
                <a:lnTo>
                  <a:pt x="11803150" y="217434"/>
                </a:lnTo>
                <a:close/>
                <a:moveTo>
                  <a:pt x="11360295" y="217434"/>
                </a:moveTo>
                <a:lnTo>
                  <a:pt x="11360295" y="313886"/>
                </a:lnTo>
                <a:lnTo>
                  <a:pt x="11378512" y="313886"/>
                </a:lnTo>
                <a:lnTo>
                  <a:pt x="11378512" y="242188"/>
                </a:lnTo>
                <a:lnTo>
                  <a:pt x="11398976" y="313886"/>
                </a:lnTo>
                <a:lnTo>
                  <a:pt x="11399812" y="313886"/>
                </a:lnTo>
                <a:lnTo>
                  <a:pt x="11416952" y="313886"/>
                </a:lnTo>
                <a:lnTo>
                  <a:pt x="11417769" y="313886"/>
                </a:lnTo>
                <a:lnTo>
                  <a:pt x="11438233" y="242188"/>
                </a:lnTo>
                <a:lnTo>
                  <a:pt x="11438233" y="313886"/>
                </a:lnTo>
                <a:lnTo>
                  <a:pt x="11456450" y="313886"/>
                </a:lnTo>
                <a:lnTo>
                  <a:pt x="11456450" y="217434"/>
                </a:lnTo>
                <a:lnTo>
                  <a:pt x="11446515" y="217434"/>
                </a:lnTo>
                <a:lnTo>
                  <a:pt x="11437954" y="217434"/>
                </a:lnTo>
                <a:lnTo>
                  <a:pt x="11428577" y="217434"/>
                </a:lnTo>
                <a:lnTo>
                  <a:pt x="11408372" y="285140"/>
                </a:lnTo>
                <a:lnTo>
                  <a:pt x="11388187" y="217434"/>
                </a:lnTo>
                <a:lnTo>
                  <a:pt x="11378828" y="217434"/>
                </a:lnTo>
                <a:lnTo>
                  <a:pt x="11370248" y="217434"/>
                </a:lnTo>
                <a:lnTo>
                  <a:pt x="11360295" y="217434"/>
                </a:lnTo>
                <a:close/>
                <a:moveTo>
                  <a:pt x="11995330" y="217433"/>
                </a:moveTo>
                <a:lnTo>
                  <a:pt x="11995330" y="313885"/>
                </a:lnTo>
                <a:lnTo>
                  <a:pt x="12014773" y="313885"/>
                </a:lnTo>
                <a:lnTo>
                  <a:pt x="12014773" y="217433"/>
                </a:lnTo>
                <a:lnTo>
                  <a:pt x="11995330" y="217433"/>
                </a:lnTo>
                <a:close/>
                <a:moveTo>
                  <a:pt x="11910428" y="217433"/>
                </a:moveTo>
                <a:lnTo>
                  <a:pt x="11910428" y="313885"/>
                </a:lnTo>
                <a:lnTo>
                  <a:pt x="11929555" y="313885"/>
                </a:lnTo>
                <a:lnTo>
                  <a:pt x="11929555" y="271787"/>
                </a:lnTo>
                <a:lnTo>
                  <a:pt x="11968180" y="271787"/>
                </a:lnTo>
                <a:lnTo>
                  <a:pt x="11968180" y="313885"/>
                </a:lnTo>
                <a:lnTo>
                  <a:pt x="11987307" y="313885"/>
                </a:lnTo>
                <a:lnTo>
                  <a:pt x="11987307" y="217433"/>
                </a:lnTo>
                <a:lnTo>
                  <a:pt x="11968180" y="217433"/>
                </a:lnTo>
                <a:lnTo>
                  <a:pt x="11968180" y="255056"/>
                </a:lnTo>
                <a:lnTo>
                  <a:pt x="11929555" y="255056"/>
                </a:lnTo>
                <a:lnTo>
                  <a:pt x="11929555" y="217433"/>
                </a:lnTo>
                <a:lnTo>
                  <a:pt x="11910428" y="217433"/>
                </a:lnTo>
                <a:close/>
                <a:moveTo>
                  <a:pt x="11721702" y="217433"/>
                </a:moveTo>
                <a:lnTo>
                  <a:pt x="11721702" y="313885"/>
                </a:lnTo>
                <a:lnTo>
                  <a:pt x="11721795" y="313885"/>
                </a:lnTo>
                <a:lnTo>
                  <a:pt x="11741739" y="313885"/>
                </a:lnTo>
                <a:lnTo>
                  <a:pt x="11769594" y="313885"/>
                </a:lnTo>
                <a:cubicBezTo>
                  <a:pt x="11787755" y="313885"/>
                  <a:pt x="11798581" y="303022"/>
                  <a:pt x="11798581" y="287850"/>
                </a:cubicBezTo>
                <a:cubicBezTo>
                  <a:pt x="11798581" y="275575"/>
                  <a:pt x="11789649" y="265046"/>
                  <a:pt x="11779956" y="262614"/>
                </a:cubicBezTo>
                <a:cubicBezTo>
                  <a:pt x="11788424" y="260478"/>
                  <a:pt x="11795239" y="251787"/>
                  <a:pt x="11795239" y="241184"/>
                </a:cubicBezTo>
                <a:cubicBezTo>
                  <a:pt x="11795239" y="226959"/>
                  <a:pt x="11784747" y="217433"/>
                  <a:pt x="11765174" y="217433"/>
                </a:cubicBezTo>
                <a:lnTo>
                  <a:pt x="11741739" y="217433"/>
                </a:lnTo>
                <a:lnTo>
                  <a:pt x="11721795" y="217433"/>
                </a:lnTo>
                <a:lnTo>
                  <a:pt x="11721702" y="217433"/>
                </a:lnTo>
                <a:close/>
                <a:moveTo>
                  <a:pt x="11638323" y="217433"/>
                </a:moveTo>
                <a:lnTo>
                  <a:pt x="11638323" y="283802"/>
                </a:lnTo>
                <a:cubicBezTo>
                  <a:pt x="11638323" y="306958"/>
                  <a:pt x="11652715" y="316596"/>
                  <a:pt x="11676373" y="316596"/>
                </a:cubicBezTo>
                <a:cubicBezTo>
                  <a:pt x="11701108" y="316596"/>
                  <a:pt x="11714831" y="305343"/>
                  <a:pt x="11714831" y="283802"/>
                </a:cubicBezTo>
                <a:lnTo>
                  <a:pt x="11714831" y="217433"/>
                </a:lnTo>
                <a:lnTo>
                  <a:pt x="11695407" y="217433"/>
                </a:lnTo>
                <a:lnTo>
                  <a:pt x="11695407" y="285547"/>
                </a:lnTo>
                <a:cubicBezTo>
                  <a:pt x="11695407" y="293848"/>
                  <a:pt x="11688425" y="300775"/>
                  <a:pt x="11676354" y="300775"/>
                </a:cubicBezTo>
                <a:cubicBezTo>
                  <a:pt x="11661721" y="300775"/>
                  <a:pt x="11657431" y="292604"/>
                  <a:pt x="11657431" y="285547"/>
                </a:cubicBezTo>
                <a:lnTo>
                  <a:pt x="11657431" y="217433"/>
                </a:lnTo>
                <a:lnTo>
                  <a:pt x="11638323" y="217433"/>
                </a:lnTo>
                <a:close/>
                <a:moveTo>
                  <a:pt x="11488798" y="217433"/>
                </a:moveTo>
                <a:lnTo>
                  <a:pt x="11488798" y="234146"/>
                </a:lnTo>
                <a:lnTo>
                  <a:pt x="11512382" y="234146"/>
                </a:lnTo>
                <a:lnTo>
                  <a:pt x="11512382" y="313885"/>
                </a:lnTo>
                <a:lnTo>
                  <a:pt x="11532214" y="313885"/>
                </a:lnTo>
                <a:lnTo>
                  <a:pt x="11532214" y="234146"/>
                </a:lnTo>
                <a:lnTo>
                  <a:pt x="11555798" y="234146"/>
                </a:lnTo>
                <a:lnTo>
                  <a:pt x="11555798" y="217433"/>
                </a:lnTo>
                <a:lnTo>
                  <a:pt x="11532214" y="217433"/>
                </a:lnTo>
                <a:lnTo>
                  <a:pt x="11512382" y="217433"/>
                </a:lnTo>
                <a:lnTo>
                  <a:pt x="11488798" y="217433"/>
                </a:lnTo>
                <a:close/>
                <a:moveTo>
                  <a:pt x="11464212" y="217433"/>
                </a:moveTo>
                <a:lnTo>
                  <a:pt x="11464212" y="313885"/>
                </a:lnTo>
                <a:lnTo>
                  <a:pt x="11483636" y="313885"/>
                </a:lnTo>
                <a:lnTo>
                  <a:pt x="11483636" y="217433"/>
                </a:lnTo>
                <a:lnTo>
                  <a:pt x="11464212" y="217433"/>
                </a:lnTo>
                <a:close/>
                <a:moveTo>
                  <a:pt x="11865062" y="214498"/>
                </a:moveTo>
                <a:cubicBezTo>
                  <a:pt x="11847365" y="214498"/>
                  <a:pt x="11829018" y="224711"/>
                  <a:pt x="11829018" y="243783"/>
                </a:cubicBezTo>
                <a:cubicBezTo>
                  <a:pt x="11828999" y="259790"/>
                  <a:pt x="11840810" y="269706"/>
                  <a:pt x="11860383" y="273142"/>
                </a:cubicBezTo>
                <a:cubicBezTo>
                  <a:pt x="11876037" y="275872"/>
                  <a:pt x="11884913" y="278750"/>
                  <a:pt x="11884913" y="288109"/>
                </a:cubicBezTo>
                <a:cubicBezTo>
                  <a:pt x="11884913" y="294423"/>
                  <a:pt x="11878674" y="300421"/>
                  <a:pt x="11865675" y="300421"/>
                </a:cubicBezTo>
                <a:cubicBezTo>
                  <a:pt x="11852676" y="300421"/>
                  <a:pt x="11846009" y="293049"/>
                  <a:pt x="11846009" y="284265"/>
                </a:cubicBezTo>
                <a:lnTo>
                  <a:pt x="11827291" y="284265"/>
                </a:lnTo>
                <a:cubicBezTo>
                  <a:pt x="11827291" y="301052"/>
                  <a:pt x="11838173" y="316372"/>
                  <a:pt x="11866511" y="316372"/>
                </a:cubicBezTo>
                <a:cubicBezTo>
                  <a:pt x="11893511" y="316372"/>
                  <a:pt x="11905210" y="302111"/>
                  <a:pt x="11905210" y="285788"/>
                </a:cubicBezTo>
                <a:cubicBezTo>
                  <a:pt x="11905210" y="270579"/>
                  <a:pt x="11895238" y="260960"/>
                  <a:pt x="11877411" y="257450"/>
                </a:cubicBezTo>
                <a:cubicBezTo>
                  <a:pt x="11860308" y="254089"/>
                  <a:pt x="11848554" y="253383"/>
                  <a:pt x="11848554" y="242539"/>
                </a:cubicBezTo>
                <a:cubicBezTo>
                  <a:pt x="11848554" y="235092"/>
                  <a:pt x="11855350" y="230672"/>
                  <a:pt x="11865842" y="230672"/>
                </a:cubicBezTo>
                <a:cubicBezTo>
                  <a:pt x="11876966" y="230672"/>
                  <a:pt x="11883372" y="236150"/>
                  <a:pt x="11883372" y="245398"/>
                </a:cubicBezTo>
                <a:lnTo>
                  <a:pt x="11902258" y="245398"/>
                </a:lnTo>
                <a:cubicBezTo>
                  <a:pt x="11902258" y="230171"/>
                  <a:pt x="11890707" y="214498"/>
                  <a:pt x="11865062" y="214498"/>
                </a:cubicBezTo>
                <a:close/>
                <a:moveTo>
                  <a:pt x="11593106" y="214498"/>
                </a:moveTo>
                <a:cubicBezTo>
                  <a:pt x="11575390" y="214498"/>
                  <a:pt x="11557024" y="224711"/>
                  <a:pt x="11557024" y="243783"/>
                </a:cubicBezTo>
                <a:cubicBezTo>
                  <a:pt x="11557043" y="259790"/>
                  <a:pt x="11568816" y="269706"/>
                  <a:pt x="11588407" y="273142"/>
                </a:cubicBezTo>
                <a:cubicBezTo>
                  <a:pt x="11604080" y="275872"/>
                  <a:pt x="11612957" y="278750"/>
                  <a:pt x="11612957" y="288109"/>
                </a:cubicBezTo>
                <a:cubicBezTo>
                  <a:pt x="11612957" y="294423"/>
                  <a:pt x="11606717" y="300421"/>
                  <a:pt x="11593681" y="300421"/>
                </a:cubicBezTo>
                <a:cubicBezTo>
                  <a:pt x="11580720" y="300421"/>
                  <a:pt x="11574071" y="293049"/>
                  <a:pt x="11574071" y="284265"/>
                </a:cubicBezTo>
                <a:lnTo>
                  <a:pt x="11555353" y="284265"/>
                </a:lnTo>
                <a:cubicBezTo>
                  <a:pt x="11555353" y="301052"/>
                  <a:pt x="11566198" y="316372"/>
                  <a:pt x="11594554" y="316372"/>
                </a:cubicBezTo>
                <a:cubicBezTo>
                  <a:pt x="11621536" y="316372"/>
                  <a:pt x="11633235" y="302111"/>
                  <a:pt x="11633235" y="285788"/>
                </a:cubicBezTo>
                <a:cubicBezTo>
                  <a:pt x="11633235" y="270579"/>
                  <a:pt x="11623245" y="260960"/>
                  <a:pt x="11605436" y="257450"/>
                </a:cubicBezTo>
                <a:cubicBezTo>
                  <a:pt x="11588333" y="254089"/>
                  <a:pt x="11576560" y="253383"/>
                  <a:pt x="11576560" y="242539"/>
                </a:cubicBezTo>
                <a:cubicBezTo>
                  <a:pt x="11576560" y="235092"/>
                  <a:pt x="11583375" y="230672"/>
                  <a:pt x="11593848" y="230672"/>
                </a:cubicBezTo>
                <a:cubicBezTo>
                  <a:pt x="11604990" y="230672"/>
                  <a:pt x="11611378" y="236150"/>
                  <a:pt x="11611378" y="245398"/>
                </a:cubicBezTo>
                <a:lnTo>
                  <a:pt x="11630283" y="245398"/>
                </a:lnTo>
                <a:cubicBezTo>
                  <a:pt x="11630283" y="230171"/>
                  <a:pt x="11618751" y="214498"/>
                  <a:pt x="11593106" y="214498"/>
                </a:cubicBezTo>
                <a:close/>
                <a:moveTo>
                  <a:pt x="11155431" y="127315"/>
                </a:moveTo>
                <a:lnTo>
                  <a:pt x="11097883" y="227035"/>
                </a:lnTo>
                <a:lnTo>
                  <a:pt x="11155431" y="326755"/>
                </a:lnTo>
                <a:lnTo>
                  <a:pt x="11040298" y="326755"/>
                </a:lnTo>
                <a:lnTo>
                  <a:pt x="10982713" y="426475"/>
                </a:lnTo>
                <a:lnTo>
                  <a:pt x="11097884" y="426475"/>
                </a:lnTo>
                <a:lnTo>
                  <a:pt x="11155432" y="326756"/>
                </a:lnTo>
                <a:lnTo>
                  <a:pt x="11212998" y="426475"/>
                </a:lnTo>
                <a:lnTo>
                  <a:pt x="11328150" y="426475"/>
                </a:lnTo>
                <a:lnTo>
                  <a:pt x="11270564" y="326755"/>
                </a:lnTo>
                <a:lnTo>
                  <a:pt x="11155432" y="326755"/>
                </a:lnTo>
                <a:lnTo>
                  <a:pt x="11212998" y="227035"/>
                </a:lnTo>
                <a:lnTo>
                  <a:pt x="11155431" y="127315"/>
                </a:lnTo>
                <a:close/>
                <a:moveTo>
                  <a:pt x="0" y="0"/>
                </a:moveTo>
                <a:lnTo>
                  <a:pt x="12191984" y="0"/>
                </a:lnTo>
                <a:lnTo>
                  <a:pt x="12191984" y="6857991"/>
                </a:lnTo>
                <a:lnTo>
                  <a:pt x="0" y="6857991"/>
                </a:lnTo>
                <a:lnTo>
                  <a:pt x="0" y="0"/>
                </a:lnTo>
                <a:close/>
              </a:path>
            </a:pathLst>
          </a:custGeom>
        </p:spPr>
        <p:txBody>
          <a:bodyPr wrap="square">
            <a:noAutofit/>
          </a:bodyPr>
          <a:lstStyle/>
          <a:p>
            <a:endParaRPr kumimoji="1" lang="ja-JP" altLang="en-US"/>
          </a:p>
        </p:txBody>
      </p:sp>
      <p:sp>
        <p:nvSpPr>
          <p:cNvPr id="5" name="スライド番号プレースホルダー 4">
            <a:extLst>
              <a:ext uri="{FF2B5EF4-FFF2-40B4-BE49-F238E27FC236}">
                <a16:creationId xmlns:a16="http://schemas.microsoft.com/office/drawing/2014/main" id="{A27F3943-5830-4A24-AB3A-0B4EDA0052F2}"/>
              </a:ext>
            </a:extLst>
          </p:cNvPr>
          <p:cNvSpPr>
            <a:spLocks noGrp="1"/>
          </p:cNvSpPr>
          <p:nvPr>
            <p:ph type="sldNum" sz="quarter" idx="15"/>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4" name="フッター プレースホルダー 3">
            <a:extLst>
              <a:ext uri="{FF2B5EF4-FFF2-40B4-BE49-F238E27FC236}">
                <a16:creationId xmlns:a16="http://schemas.microsoft.com/office/drawing/2014/main" id="{AC6C1DA5-7AE8-4D39-9096-E824C34E14A4}"/>
              </a:ext>
            </a:extLst>
          </p:cNvPr>
          <p:cNvSpPr>
            <a:spLocks noGrp="1"/>
          </p:cNvSpPr>
          <p:nvPr>
            <p:ph type="ftr" sz="quarter" idx="14"/>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grpSp>
        <p:nvGrpSpPr>
          <p:cNvPr id="112" name="コピーライト　0.1pt回し">
            <a:extLst>
              <a:ext uri="{FF2B5EF4-FFF2-40B4-BE49-F238E27FC236}">
                <a16:creationId xmlns:a16="http://schemas.microsoft.com/office/drawing/2014/main" id="{7B9A7564-6A2A-4F64-AA86-66DE2C8F2340}"/>
              </a:ext>
            </a:extLst>
          </p:cNvPr>
          <p:cNvGrpSpPr/>
          <p:nvPr userDrawn="1"/>
        </p:nvGrpSpPr>
        <p:grpSpPr>
          <a:xfrm>
            <a:off x="188192" y="6677238"/>
            <a:ext cx="1083600" cy="73714"/>
            <a:chOff x="190499" y="6731818"/>
            <a:chExt cx="1079979" cy="73714"/>
          </a:xfrm>
          <a:solidFill>
            <a:srgbClr val="000000"/>
          </a:solidFill>
        </p:grpSpPr>
        <p:grpSp>
          <p:nvGrpSpPr>
            <p:cNvPr id="113" name="グラフィックス 64">
              <a:extLst>
                <a:ext uri="{FF2B5EF4-FFF2-40B4-BE49-F238E27FC236}">
                  <a16:creationId xmlns:a16="http://schemas.microsoft.com/office/drawing/2014/main" id="{D74258EA-56C0-43AE-97EB-59FFB08B58E1}"/>
                </a:ext>
              </a:extLst>
            </p:cNvPr>
            <p:cNvGrpSpPr/>
            <p:nvPr/>
          </p:nvGrpSpPr>
          <p:grpSpPr>
            <a:xfrm>
              <a:off x="190499" y="6731818"/>
              <a:ext cx="399853" cy="57517"/>
              <a:chOff x="190499" y="6731818"/>
              <a:chExt cx="399853" cy="57517"/>
            </a:xfrm>
            <a:grpFill/>
          </p:grpSpPr>
          <p:sp>
            <p:nvSpPr>
              <p:cNvPr id="138" name="フリーフォーム: 図形 137">
                <a:extLst>
                  <a:ext uri="{FF2B5EF4-FFF2-40B4-BE49-F238E27FC236}">
                    <a16:creationId xmlns:a16="http://schemas.microsoft.com/office/drawing/2014/main" id="{3B59765B-1D9F-4944-9B50-D12061F10B08}"/>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493DE352-BFD4-4548-AB06-ED10FECF4FB3}"/>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3F867576-7AFE-480A-9AB7-6336155C7F51}"/>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AFCE5DC4-9F32-4023-88AD-F3F5E047D5FF}"/>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06E648DF-940D-4C2B-AA7F-71E99A31C223}"/>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E4C2195E-9BFC-4649-8602-8B2845134BFE}"/>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8008AEB1-3791-413F-9774-03E16A3353E4}"/>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72920E1D-6EA8-4F0C-9F62-3F3F30AD305B}"/>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8B587C48-2275-4BDE-BF2C-2EC0C4096D3C}"/>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A3250356-D4B4-4866-AF1F-403162067F57}"/>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7484BCAA-5956-41BC-840E-6CAE47C1F3F6}"/>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114" name="グラフィックス 64">
              <a:extLst>
                <a:ext uri="{FF2B5EF4-FFF2-40B4-BE49-F238E27FC236}">
                  <a16:creationId xmlns:a16="http://schemas.microsoft.com/office/drawing/2014/main" id="{0896FB0A-09BE-4F13-B700-0181478E1DBA}"/>
                </a:ext>
              </a:extLst>
            </p:cNvPr>
            <p:cNvGrpSpPr/>
            <p:nvPr/>
          </p:nvGrpSpPr>
          <p:grpSpPr>
            <a:xfrm>
              <a:off x="623342" y="6731818"/>
              <a:ext cx="226196" cy="57126"/>
              <a:chOff x="623342" y="6731818"/>
              <a:chExt cx="226196" cy="57126"/>
            </a:xfrm>
            <a:grpFill/>
          </p:grpSpPr>
          <p:sp>
            <p:nvSpPr>
              <p:cNvPr id="130" name="フリーフォーム: 図形 129">
                <a:extLst>
                  <a:ext uri="{FF2B5EF4-FFF2-40B4-BE49-F238E27FC236}">
                    <a16:creationId xmlns:a16="http://schemas.microsoft.com/office/drawing/2014/main" id="{D45AB4CE-AF14-472B-BC37-A6B786372A4E}"/>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D3E38F62-5E0D-4723-B826-C8F144A175F5}"/>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A30A6FFB-883F-494F-A530-A26796719DEF}"/>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9BC86787-3E95-4FF4-9816-BD7FE83F94D8}"/>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FF8E2EC7-C0EC-4373-BE04-09B999BDD9A9}"/>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0FA15640-59AD-4763-8356-57AF6E2A0AD2}"/>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CA6FAFA3-17FB-4CCF-83D3-B6788E63ADD7}"/>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7627AB6A-FF7B-4393-AC93-30666F878EBA}"/>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116" name="グラフィックス 64">
              <a:extLst>
                <a:ext uri="{FF2B5EF4-FFF2-40B4-BE49-F238E27FC236}">
                  <a16:creationId xmlns:a16="http://schemas.microsoft.com/office/drawing/2014/main" id="{F8F817A4-173C-4684-B63D-93803E2661D5}"/>
                </a:ext>
              </a:extLst>
            </p:cNvPr>
            <p:cNvGrpSpPr/>
            <p:nvPr/>
          </p:nvGrpSpPr>
          <p:grpSpPr>
            <a:xfrm>
              <a:off x="878469" y="6732524"/>
              <a:ext cx="392009" cy="73007"/>
              <a:chOff x="878469" y="6732524"/>
              <a:chExt cx="392009" cy="73007"/>
            </a:xfrm>
            <a:grpFill/>
          </p:grpSpPr>
          <p:sp>
            <p:nvSpPr>
              <p:cNvPr id="117" name="フリーフォーム: 図形 116">
                <a:extLst>
                  <a:ext uri="{FF2B5EF4-FFF2-40B4-BE49-F238E27FC236}">
                    <a16:creationId xmlns:a16="http://schemas.microsoft.com/office/drawing/2014/main" id="{0B71793F-09D1-4D05-B2F2-1EFC1BDF8617}"/>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CDDB24C5-EE3A-457B-869C-F2293242677C}"/>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732EE41B-4159-403E-8424-2A1BE22A6773}"/>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7A62D1DC-825A-4AF3-B808-70FA0AD69DE8}"/>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2DDD95C7-0C45-4938-B551-A20923FF5A71}"/>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F00D8EEE-7959-48BD-A6A1-4E2A943FBEA5}"/>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7F6BFA7A-807A-45DD-A61B-1831BBF310FB}"/>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8DA069DE-8887-4E4B-8926-22C29023D1B1}"/>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2C20D67F-3501-4B9A-8211-D89478D600C5}"/>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97D13ECC-3244-4A93-BC02-25FFAD501ECB}"/>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8D8FD3C1-CC3E-412A-9DB2-B1C5930FB798}"/>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
        <p:nvSpPr>
          <p:cNvPr id="342" name="日付プレースホルダー 341">
            <a:extLst>
              <a:ext uri="{FF2B5EF4-FFF2-40B4-BE49-F238E27FC236}">
                <a16:creationId xmlns:a16="http://schemas.microsoft.com/office/drawing/2014/main" id="{9A7A7E94-E727-426F-B374-ACD86F752307}"/>
              </a:ext>
            </a:extLst>
          </p:cNvPr>
          <p:cNvSpPr>
            <a:spLocks noGrp="1"/>
          </p:cNvSpPr>
          <p:nvPr>
            <p:ph type="dt" sz="half" idx="16"/>
          </p:nvPr>
        </p:nvSpPr>
        <p:spPr>
          <a:xfrm>
            <a:off x="2463600" y="4536000"/>
            <a:ext cx="7264800" cy="741600"/>
          </a:xfrm>
          <a:custGeom>
            <a:avLst/>
            <a:gdLst>
              <a:gd name="connsiteX0" fmla="*/ 3406336 w 7264800"/>
              <a:gd name="connsiteY0" fmla="*/ 562117 h 741600"/>
              <a:gd name="connsiteX1" fmla="*/ 3457376 w 7264800"/>
              <a:gd name="connsiteY1" fmla="*/ 562117 h 741600"/>
              <a:gd name="connsiteX2" fmla="*/ 3456620 w 7264800"/>
              <a:gd name="connsiteY2" fmla="*/ 566786 h 741600"/>
              <a:gd name="connsiteX3" fmla="*/ 3448103 w 7264800"/>
              <a:gd name="connsiteY3" fmla="*/ 572463 h 741600"/>
              <a:gd name="connsiteX4" fmla="*/ 3412267 w 7264800"/>
              <a:gd name="connsiteY4" fmla="*/ 572463 h 741600"/>
              <a:gd name="connsiteX5" fmla="*/ 3406336 w 7264800"/>
              <a:gd name="connsiteY5" fmla="*/ 567795 h 741600"/>
              <a:gd name="connsiteX6" fmla="*/ 3019148 w 7264800"/>
              <a:gd name="connsiteY6" fmla="*/ 555587 h 741600"/>
              <a:gd name="connsiteX7" fmla="*/ 3019148 w 7264800"/>
              <a:gd name="connsiteY7" fmla="*/ 570982 h 741600"/>
              <a:gd name="connsiteX8" fmla="*/ 3162490 w 7264800"/>
              <a:gd name="connsiteY8" fmla="*/ 570982 h 741600"/>
              <a:gd name="connsiteX9" fmla="*/ 3162490 w 7264800"/>
              <a:gd name="connsiteY9" fmla="*/ 555587 h 741600"/>
              <a:gd name="connsiteX10" fmla="*/ 3353403 w 7264800"/>
              <a:gd name="connsiteY10" fmla="*/ 540792 h 741600"/>
              <a:gd name="connsiteX11" fmla="*/ 3391952 w 7264800"/>
              <a:gd name="connsiteY11" fmla="*/ 540792 h 741600"/>
              <a:gd name="connsiteX12" fmla="*/ 3391952 w 7264800"/>
              <a:gd name="connsiteY12" fmla="*/ 550950 h 741600"/>
              <a:gd name="connsiteX13" fmla="*/ 3353403 w 7264800"/>
              <a:gd name="connsiteY13" fmla="*/ 550950 h 741600"/>
              <a:gd name="connsiteX14" fmla="*/ 3406273 w 7264800"/>
              <a:gd name="connsiteY14" fmla="*/ 540729 h 741600"/>
              <a:gd name="connsiteX15" fmla="*/ 3445452 w 7264800"/>
              <a:gd name="connsiteY15" fmla="*/ 540729 h 741600"/>
              <a:gd name="connsiteX16" fmla="*/ 3445452 w 7264800"/>
              <a:gd name="connsiteY16" fmla="*/ 550887 h 741600"/>
              <a:gd name="connsiteX17" fmla="*/ 3406273 w 7264800"/>
              <a:gd name="connsiteY17" fmla="*/ 550887 h 741600"/>
              <a:gd name="connsiteX18" fmla="*/ 3227159 w 7264800"/>
              <a:gd name="connsiteY18" fmla="*/ 540130 h 741600"/>
              <a:gd name="connsiteX19" fmla="*/ 3273594 w 7264800"/>
              <a:gd name="connsiteY19" fmla="*/ 540130 h 741600"/>
              <a:gd name="connsiteX20" fmla="*/ 3249303 w 7264800"/>
              <a:gd name="connsiteY20" fmla="*/ 553443 h 741600"/>
              <a:gd name="connsiteX21" fmla="*/ 3227159 w 7264800"/>
              <a:gd name="connsiteY21" fmla="*/ 540130 h 741600"/>
              <a:gd name="connsiteX22" fmla="*/ 3406273 w 7264800"/>
              <a:gd name="connsiteY22" fmla="*/ 522054 h 741600"/>
              <a:gd name="connsiteX23" fmla="*/ 3445452 w 7264800"/>
              <a:gd name="connsiteY23" fmla="*/ 522054 h 741600"/>
              <a:gd name="connsiteX24" fmla="*/ 3445452 w 7264800"/>
              <a:gd name="connsiteY24" fmla="*/ 530635 h 741600"/>
              <a:gd name="connsiteX25" fmla="*/ 3406273 w 7264800"/>
              <a:gd name="connsiteY25" fmla="*/ 530635 h 741600"/>
              <a:gd name="connsiteX26" fmla="*/ 3353403 w 7264800"/>
              <a:gd name="connsiteY26" fmla="*/ 522054 h 741600"/>
              <a:gd name="connsiteX27" fmla="*/ 3391952 w 7264800"/>
              <a:gd name="connsiteY27" fmla="*/ 522054 h 741600"/>
              <a:gd name="connsiteX28" fmla="*/ 3391952 w 7264800"/>
              <a:gd name="connsiteY28" fmla="*/ 530698 h 741600"/>
              <a:gd name="connsiteX29" fmla="*/ 3353403 w 7264800"/>
              <a:gd name="connsiteY29" fmla="*/ 530635 h 741600"/>
              <a:gd name="connsiteX30" fmla="*/ 3236117 w 7264800"/>
              <a:gd name="connsiteY30" fmla="*/ 514011 h 741600"/>
              <a:gd name="connsiteX31" fmla="*/ 3176686 w 7264800"/>
              <a:gd name="connsiteY31" fmla="*/ 543475 h 741600"/>
              <a:gd name="connsiteX32" fmla="*/ 3183499 w 7264800"/>
              <a:gd name="connsiteY32" fmla="*/ 555840 h 741600"/>
              <a:gd name="connsiteX33" fmla="*/ 3213720 w 7264800"/>
              <a:gd name="connsiteY33" fmla="*/ 546250 h 741600"/>
              <a:gd name="connsiteX34" fmla="*/ 3229746 w 7264800"/>
              <a:gd name="connsiteY34" fmla="*/ 558806 h 741600"/>
              <a:gd name="connsiteX35" fmla="*/ 3176118 w 7264800"/>
              <a:gd name="connsiteY35" fmla="*/ 564294 h 741600"/>
              <a:gd name="connsiteX36" fmla="*/ 3183184 w 7264800"/>
              <a:gd name="connsiteY36" fmla="*/ 578363 h 741600"/>
              <a:gd name="connsiteX37" fmla="*/ 3248105 w 7264800"/>
              <a:gd name="connsiteY37" fmla="*/ 567134 h 741600"/>
              <a:gd name="connsiteX38" fmla="*/ 3266654 w 7264800"/>
              <a:gd name="connsiteY38" fmla="*/ 571992 h 741600"/>
              <a:gd name="connsiteX39" fmla="*/ 3312835 w 7264800"/>
              <a:gd name="connsiteY39" fmla="*/ 577607 h 741600"/>
              <a:gd name="connsiteX40" fmla="*/ 3319145 w 7264800"/>
              <a:gd name="connsiteY40" fmla="*/ 562401 h 741600"/>
              <a:gd name="connsiteX41" fmla="*/ 3269871 w 7264800"/>
              <a:gd name="connsiteY41" fmla="*/ 558427 h 741600"/>
              <a:gd name="connsiteX42" fmla="*/ 3295738 w 7264800"/>
              <a:gd name="connsiteY42" fmla="*/ 538995 h 741600"/>
              <a:gd name="connsiteX43" fmla="*/ 3295738 w 7264800"/>
              <a:gd name="connsiteY43" fmla="*/ 528711 h 741600"/>
              <a:gd name="connsiteX44" fmla="*/ 3239209 w 7264800"/>
              <a:gd name="connsiteY44" fmla="*/ 528837 h 741600"/>
              <a:gd name="connsiteX45" fmla="*/ 3251133 w 7264800"/>
              <a:gd name="connsiteY45" fmla="*/ 516661 h 741600"/>
              <a:gd name="connsiteX46" fmla="*/ 3339775 w 7264800"/>
              <a:gd name="connsiteY46" fmla="*/ 511266 h 741600"/>
              <a:gd name="connsiteX47" fmla="*/ 3339775 w 7264800"/>
              <a:gd name="connsiteY47" fmla="*/ 571012 h 741600"/>
              <a:gd name="connsiteX48" fmla="*/ 3353466 w 7264800"/>
              <a:gd name="connsiteY48" fmla="*/ 571012 h 741600"/>
              <a:gd name="connsiteX49" fmla="*/ 3353466 w 7264800"/>
              <a:gd name="connsiteY49" fmla="*/ 562054 h 741600"/>
              <a:gd name="connsiteX50" fmla="*/ 3392015 w 7264800"/>
              <a:gd name="connsiteY50" fmla="*/ 562054 h 741600"/>
              <a:gd name="connsiteX51" fmla="*/ 3392015 w 7264800"/>
              <a:gd name="connsiteY51" fmla="*/ 573032 h 741600"/>
              <a:gd name="connsiteX52" fmla="*/ 3407977 w 7264800"/>
              <a:gd name="connsiteY52" fmla="*/ 584577 h 741600"/>
              <a:gd name="connsiteX53" fmla="*/ 3450184 w 7264800"/>
              <a:gd name="connsiteY53" fmla="*/ 584577 h 741600"/>
              <a:gd name="connsiteX54" fmla="*/ 3471446 w 7264800"/>
              <a:gd name="connsiteY54" fmla="*/ 570004 h 741600"/>
              <a:gd name="connsiteX55" fmla="*/ 3472582 w 7264800"/>
              <a:gd name="connsiteY55" fmla="*/ 558710 h 741600"/>
              <a:gd name="connsiteX56" fmla="*/ 3459144 w 7264800"/>
              <a:gd name="connsiteY56" fmla="*/ 553663 h 741600"/>
              <a:gd name="connsiteX57" fmla="*/ 3459144 w 7264800"/>
              <a:gd name="connsiteY57" fmla="*/ 511266 h 741600"/>
              <a:gd name="connsiteX58" fmla="*/ 3459080 w 7264800"/>
              <a:gd name="connsiteY58" fmla="*/ 511266 h 741600"/>
              <a:gd name="connsiteX59" fmla="*/ 3953712 w 7264800"/>
              <a:gd name="connsiteY59" fmla="*/ 503664 h 741600"/>
              <a:gd name="connsiteX60" fmla="*/ 3953712 w 7264800"/>
              <a:gd name="connsiteY60" fmla="*/ 518049 h 741600"/>
              <a:gd name="connsiteX61" fmla="*/ 3997623 w 7264800"/>
              <a:gd name="connsiteY61" fmla="*/ 518049 h 741600"/>
              <a:gd name="connsiteX62" fmla="*/ 3978002 w 7264800"/>
              <a:gd name="connsiteY62" fmla="*/ 555146 h 741600"/>
              <a:gd name="connsiteX63" fmla="*/ 3957182 w 7264800"/>
              <a:gd name="connsiteY63" fmla="*/ 556030 h 741600"/>
              <a:gd name="connsiteX64" fmla="*/ 3960021 w 7264800"/>
              <a:gd name="connsiteY64" fmla="*/ 571361 h 741600"/>
              <a:gd name="connsiteX65" fmla="*/ 4064058 w 7264800"/>
              <a:gd name="connsiteY65" fmla="*/ 561645 h 741600"/>
              <a:gd name="connsiteX66" fmla="*/ 4075794 w 7264800"/>
              <a:gd name="connsiteY66" fmla="*/ 574641 h 741600"/>
              <a:gd name="connsiteX67" fmla="*/ 4087970 w 7264800"/>
              <a:gd name="connsiteY67" fmla="*/ 564925 h 741600"/>
              <a:gd name="connsiteX68" fmla="*/ 4046898 w 7264800"/>
              <a:gd name="connsiteY68" fmla="*/ 523853 h 741600"/>
              <a:gd name="connsiteX69" fmla="*/ 4035162 w 7264800"/>
              <a:gd name="connsiteY69" fmla="*/ 532118 h 741600"/>
              <a:gd name="connsiteX70" fmla="*/ 4052892 w 7264800"/>
              <a:gd name="connsiteY70" fmla="*/ 549594 h 741600"/>
              <a:gd name="connsiteX71" fmla="*/ 3996046 w 7264800"/>
              <a:gd name="connsiteY71" fmla="*/ 554641 h 741600"/>
              <a:gd name="connsiteX72" fmla="*/ 4015226 w 7264800"/>
              <a:gd name="connsiteY72" fmla="*/ 518049 h 741600"/>
              <a:gd name="connsiteX73" fmla="*/ 4087276 w 7264800"/>
              <a:gd name="connsiteY73" fmla="*/ 518049 h 741600"/>
              <a:gd name="connsiteX74" fmla="*/ 4087276 w 7264800"/>
              <a:gd name="connsiteY74" fmla="*/ 503664 h 741600"/>
              <a:gd name="connsiteX75" fmla="*/ 3033595 w 7264800"/>
              <a:gd name="connsiteY75" fmla="*/ 498743 h 741600"/>
              <a:gd name="connsiteX76" fmla="*/ 3033595 w 7264800"/>
              <a:gd name="connsiteY76" fmla="*/ 513695 h 741600"/>
              <a:gd name="connsiteX77" fmla="*/ 3147915 w 7264800"/>
              <a:gd name="connsiteY77" fmla="*/ 513695 h 741600"/>
              <a:gd name="connsiteX78" fmla="*/ 3147915 w 7264800"/>
              <a:gd name="connsiteY78" fmla="*/ 498743 h 741600"/>
              <a:gd name="connsiteX79" fmla="*/ 3595924 w 7264800"/>
              <a:gd name="connsiteY79" fmla="*/ 498302 h 741600"/>
              <a:gd name="connsiteX80" fmla="*/ 3600278 w 7264800"/>
              <a:gd name="connsiteY80" fmla="*/ 508585 h 741600"/>
              <a:gd name="connsiteX81" fmla="*/ 3585451 w 7264800"/>
              <a:gd name="connsiteY81" fmla="*/ 508585 h 741600"/>
              <a:gd name="connsiteX82" fmla="*/ 3583937 w 7264800"/>
              <a:gd name="connsiteY82" fmla="*/ 498680 h 741600"/>
              <a:gd name="connsiteX83" fmla="*/ 3801852 w 7264800"/>
              <a:gd name="connsiteY83" fmla="*/ 494011 h 741600"/>
              <a:gd name="connsiteX84" fmla="*/ 3801852 w 7264800"/>
              <a:gd name="connsiteY84" fmla="*/ 509090 h 741600"/>
              <a:gd name="connsiteX85" fmla="*/ 3829738 w 7264800"/>
              <a:gd name="connsiteY85" fmla="*/ 509090 h 741600"/>
              <a:gd name="connsiteX86" fmla="*/ 3829738 w 7264800"/>
              <a:gd name="connsiteY86" fmla="*/ 551297 h 741600"/>
              <a:gd name="connsiteX87" fmla="*/ 3796048 w 7264800"/>
              <a:gd name="connsiteY87" fmla="*/ 555651 h 741600"/>
              <a:gd name="connsiteX88" fmla="*/ 3797814 w 7264800"/>
              <a:gd name="connsiteY88" fmla="*/ 571928 h 741600"/>
              <a:gd name="connsiteX89" fmla="*/ 3876173 w 7264800"/>
              <a:gd name="connsiteY89" fmla="*/ 556345 h 741600"/>
              <a:gd name="connsiteX90" fmla="*/ 3876173 w 7264800"/>
              <a:gd name="connsiteY90" fmla="*/ 540950 h 741600"/>
              <a:gd name="connsiteX91" fmla="*/ 3844944 w 7264800"/>
              <a:gd name="connsiteY91" fmla="*/ 548395 h 741600"/>
              <a:gd name="connsiteX92" fmla="*/ 3844944 w 7264800"/>
              <a:gd name="connsiteY92" fmla="*/ 509090 h 741600"/>
              <a:gd name="connsiteX93" fmla="*/ 3871568 w 7264800"/>
              <a:gd name="connsiteY93" fmla="*/ 509090 h 741600"/>
              <a:gd name="connsiteX94" fmla="*/ 3871568 w 7264800"/>
              <a:gd name="connsiteY94" fmla="*/ 494011 h 741600"/>
              <a:gd name="connsiteX95" fmla="*/ 3413592 w 7264800"/>
              <a:gd name="connsiteY95" fmla="*/ 489911 h 741600"/>
              <a:gd name="connsiteX96" fmla="*/ 3413592 w 7264800"/>
              <a:gd name="connsiteY96" fmla="*/ 496977 h 741600"/>
              <a:gd name="connsiteX97" fmla="*/ 3448923 w 7264800"/>
              <a:gd name="connsiteY97" fmla="*/ 496977 h 741600"/>
              <a:gd name="connsiteX98" fmla="*/ 3448923 w 7264800"/>
              <a:gd name="connsiteY98" fmla="*/ 489911 h 741600"/>
              <a:gd name="connsiteX99" fmla="*/ 3350375 w 7264800"/>
              <a:gd name="connsiteY99" fmla="*/ 489911 h 741600"/>
              <a:gd name="connsiteX100" fmla="*/ 3350375 w 7264800"/>
              <a:gd name="connsiteY100" fmla="*/ 496977 h 741600"/>
              <a:gd name="connsiteX101" fmla="*/ 3385706 w 7264800"/>
              <a:gd name="connsiteY101" fmla="*/ 496977 h 741600"/>
              <a:gd name="connsiteX102" fmla="*/ 3385706 w 7264800"/>
              <a:gd name="connsiteY102" fmla="*/ 489911 h 741600"/>
              <a:gd name="connsiteX103" fmla="*/ 3413592 w 7264800"/>
              <a:gd name="connsiteY103" fmla="*/ 475526 h 741600"/>
              <a:gd name="connsiteX104" fmla="*/ 3413592 w 7264800"/>
              <a:gd name="connsiteY104" fmla="*/ 482592 h 741600"/>
              <a:gd name="connsiteX105" fmla="*/ 3448923 w 7264800"/>
              <a:gd name="connsiteY105" fmla="*/ 482592 h 741600"/>
              <a:gd name="connsiteX106" fmla="*/ 3448923 w 7264800"/>
              <a:gd name="connsiteY106" fmla="*/ 475526 h 741600"/>
              <a:gd name="connsiteX107" fmla="*/ 3350375 w 7264800"/>
              <a:gd name="connsiteY107" fmla="*/ 475526 h 741600"/>
              <a:gd name="connsiteX108" fmla="*/ 3350375 w 7264800"/>
              <a:gd name="connsiteY108" fmla="*/ 482592 h 741600"/>
              <a:gd name="connsiteX109" fmla="*/ 3385706 w 7264800"/>
              <a:gd name="connsiteY109" fmla="*/ 482592 h 741600"/>
              <a:gd name="connsiteX110" fmla="*/ 3385706 w 7264800"/>
              <a:gd name="connsiteY110" fmla="*/ 475526 h 741600"/>
              <a:gd name="connsiteX111" fmla="*/ 3712706 w 7264800"/>
              <a:gd name="connsiteY111" fmla="*/ 470163 h 741600"/>
              <a:gd name="connsiteX112" fmla="*/ 3732452 w 7264800"/>
              <a:gd name="connsiteY112" fmla="*/ 470163 h 741600"/>
              <a:gd name="connsiteX113" fmla="*/ 3732452 w 7264800"/>
              <a:gd name="connsiteY113" fmla="*/ 490479 h 741600"/>
              <a:gd name="connsiteX114" fmla="*/ 3694598 w 7264800"/>
              <a:gd name="connsiteY114" fmla="*/ 490479 h 741600"/>
              <a:gd name="connsiteX115" fmla="*/ 3694598 w 7264800"/>
              <a:gd name="connsiteY115" fmla="*/ 502403 h 741600"/>
              <a:gd name="connsiteX116" fmla="*/ 3679078 w 7264800"/>
              <a:gd name="connsiteY116" fmla="*/ 477041 h 741600"/>
              <a:gd name="connsiteX117" fmla="*/ 3692327 w 7264800"/>
              <a:gd name="connsiteY117" fmla="*/ 477041 h 741600"/>
              <a:gd name="connsiteX118" fmla="*/ 3692327 w 7264800"/>
              <a:gd name="connsiteY118" fmla="*/ 476536 h 741600"/>
              <a:gd name="connsiteX119" fmla="*/ 3703936 w 7264800"/>
              <a:gd name="connsiteY119" fmla="*/ 486125 h 741600"/>
              <a:gd name="connsiteX120" fmla="*/ 3712706 w 7264800"/>
              <a:gd name="connsiteY120" fmla="*/ 470163 h 741600"/>
              <a:gd name="connsiteX121" fmla="*/ 3526209 w 7264800"/>
              <a:gd name="connsiteY121" fmla="*/ 467072 h 741600"/>
              <a:gd name="connsiteX122" fmla="*/ 3537628 w 7264800"/>
              <a:gd name="connsiteY122" fmla="*/ 480131 h 741600"/>
              <a:gd name="connsiteX123" fmla="*/ 3530247 w 7264800"/>
              <a:gd name="connsiteY123" fmla="*/ 490352 h 741600"/>
              <a:gd name="connsiteX124" fmla="*/ 3526714 w 7264800"/>
              <a:gd name="connsiteY124" fmla="*/ 490352 h 741600"/>
              <a:gd name="connsiteX125" fmla="*/ 3526714 w 7264800"/>
              <a:gd name="connsiteY125" fmla="*/ 495905 h 741600"/>
              <a:gd name="connsiteX126" fmla="*/ 3514348 w 7264800"/>
              <a:gd name="connsiteY126" fmla="*/ 476914 h 741600"/>
              <a:gd name="connsiteX127" fmla="*/ 3526209 w 7264800"/>
              <a:gd name="connsiteY127" fmla="*/ 476914 h 741600"/>
              <a:gd name="connsiteX128" fmla="*/ 3239462 w 7264800"/>
              <a:gd name="connsiteY128" fmla="*/ 460700 h 741600"/>
              <a:gd name="connsiteX129" fmla="*/ 3239462 w 7264800"/>
              <a:gd name="connsiteY129" fmla="*/ 468839 h 741600"/>
              <a:gd name="connsiteX130" fmla="*/ 3187223 w 7264800"/>
              <a:gd name="connsiteY130" fmla="*/ 468839 h 741600"/>
              <a:gd name="connsiteX131" fmla="*/ 3187223 w 7264800"/>
              <a:gd name="connsiteY131" fmla="*/ 480510 h 741600"/>
              <a:gd name="connsiteX132" fmla="*/ 3239462 w 7264800"/>
              <a:gd name="connsiteY132" fmla="*/ 480510 h 741600"/>
              <a:gd name="connsiteX133" fmla="*/ 3239462 w 7264800"/>
              <a:gd name="connsiteY133" fmla="*/ 488713 h 741600"/>
              <a:gd name="connsiteX134" fmla="*/ 3175613 w 7264800"/>
              <a:gd name="connsiteY134" fmla="*/ 488713 h 741600"/>
              <a:gd name="connsiteX135" fmla="*/ 3175613 w 7264800"/>
              <a:gd name="connsiteY135" fmla="*/ 500195 h 741600"/>
              <a:gd name="connsiteX136" fmla="*/ 3218263 w 7264800"/>
              <a:gd name="connsiteY136" fmla="*/ 500195 h 741600"/>
              <a:gd name="connsiteX137" fmla="*/ 3174036 w 7264800"/>
              <a:gd name="connsiteY137" fmla="*/ 519437 h 741600"/>
              <a:gd name="connsiteX138" fmla="*/ 3180787 w 7264800"/>
              <a:gd name="connsiteY138" fmla="*/ 532497 h 741600"/>
              <a:gd name="connsiteX139" fmla="*/ 3236749 w 7264800"/>
              <a:gd name="connsiteY139" fmla="*/ 500195 h 741600"/>
              <a:gd name="connsiteX140" fmla="*/ 3257506 w 7264800"/>
              <a:gd name="connsiteY140" fmla="*/ 500195 h 741600"/>
              <a:gd name="connsiteX141" fmla="*/ 3257568 w 7264800"/>
              <a:gd name="connsiteY141" fmla="*/ 513255 h 741600"/>
              <a:gd name="connsiteX142" fmla="*/ 3268546 w 7264800"/>
              <a:gd name="connsiteY142" fmla="*/ 522150 h 741600"/>
              <a:gd name="connsiteX143" fmla="*/ 3302048 w 7264800"/>
              <a:gd name="connsiteY143" fmla="*/ 522150 h 741600"/>
              <a:gd name="connsiteX144" fmla="*/ 3316054 w 7264800"/>
              <a:gd name="connsiteY144" fmla="*/ 511362 h 741600"/>
              <a:gd name="connsiteX145" fmla="*/ 3316621 w 7264800"/>
              <a:gd name="connsiteY145" fmla="*/ 507387 h 741600"/>
              <a:gd name="connsiteX146" fmla="*/ 3301543 w 7264800"/>
              <a:gd name="connsiteY146" fmla="*/ 502845 h 741600"/>
              <a:gd name="connsiteX147" fmla="*/ 3300786 w 7264800"/>
              <a:gd name="connsiteY147" fmla="*/ 507892 h 741600"/>
              <a:gd name="connsiteX148" fmla="*/ 3295675 w 7264800"/>
              <a:gd name="connsiteY148" fmla="*/ 511236 h 741600"/>
              <a:gd name="connsiteX149" fmla="*/ 3276559 w 7264800"/>
              <a:gd name="connsiteY149" fmla="*/ 511236 h 741600"/>
              <a:gd name="connsiteX150" fmla="*/ 3271764 w 7264800"/>
              <a:gd name="connsiteY150" fmla="*/ 507639 h 741600"/>
              <a:gd name="connsiteX151" fmla="*/ 3271764 w 7264800"/>
              <a:gd name="connsiteY151" fmla="*/ 500132 h 741600"/>
              <a:gd name="connsiteX152" fmla="*/ 3317946 w 7264800"/>
              <a:gd name="connsiteY152" fmla="*/ 500132 h 741600"/>
              <a:gd name="connsiteX153" fmla="*/ 3317946 w 7264800"/>
              <a:gd name="connsiteY153" fmla="*/ 488649 h 741600"/>
              <a:gd name="connsiteX154" fmla="*/ 3253973 w 7264800"/>
              <a:gd name="connsiteY154" fmla="*/ 488649 h 741600"/>
              <a:gd name="connsiteX155" fmla="*/ 3253973 w 7264800"/>
              <a:gd name="connsiteY155" fmla="*/ 480448 h 741600"/>
              <a:gd name="connsiteX156" fmla="*/ 3307221 w 7264800"/>
              <a:gd name="connsiteY156" fmla="*/ 480448 h 741600"/>
              <a:gd name="connsiteX157" fmla="*/ 3307221 w 7264800"/>
              <a:gd name="connsiteY157" fmla="*/ 469155 h 741600"/>
              <a:gd name="connsiteX158" fmla="*/ 3253973 w 7264800"/>
              <a:gd name="connsiteY158" fmla="*/ 469155 h 741600"/>
              <a:gd name="connsiteX159" fmla="*/ 3253973 w 7264800"/>
              <a:gd name="connsiteY159" fmla="*/ 460700 h 741600"/>
              <a:gd name="connsiteX160" fmla="*/ 3581350 w 7264800"/>
              <a:gd name="connsiteY160" fmla="*/ 457924 h 741600"/>
              <a:gd name="connsiteX161" fmla="*/ 3597186 w 7264800"/>
              <a:gd name="connsiteY161" fmla="*/ 476598 h 741600"/>
              <a:gd name="connsiteX162" fmla="*/ 3587597 w 7264800"/>
              <a:gd name="connsiteY162" fmla="*/ 487765 h 741600"/>
              <a:gd name="connsiteX163" fmla="*/ 3582801 w 7264800"/>
              <a:gd name="connsiteY163" fmla="*/ 487765 h 741600"/>
              <a:gd name="connsiteX164" fmla="*/ 3582801 w 7264800"/>
              <a:gd name="connsiteY164" fmla="*/ 487702 h 741600"/>
              <a:gd name="connsiteX165" fmla="*/ 3581350 w 7264800"/>
              <a:gd name="connsiteY165" fmla="*/ 457924 h 741600"/>
              <a:gd name="connsiteX166" fmla="*/ 4020904 w 7264800"/>
              <a:gd name="connsiteY166" fmla="*/ 446820 h 741600"/>
              <a:gd name="connsiteX167" fmla="*/ 4057497 w 7264800"/>
              <a:gd name="connsiteY167" fmla="*/ 474580 h 741600"/>
              <a:gd name="connsiteX168" fmla="*/ 3984690 w 7264800"/>
              <a:gd name="connsiteY168" fmla="*/ 474580 h 741600"/>
              <a:gd name="connsiteX169" fmla="*/ 4020904 w 7264800"/>
              <a:gd name="connsiteY169" fmla="*/ 446820 h 741600"/>
              <a:gd name="connsiteX170" fmla="*/ 3028485 w 7264800"/>
              <a:gd name="connsiteY170" fmla="*/ 444927 h 741600"/>
              <a:gd name="connsiteX171" fmla="*/ 3028485 w 7264800"/>
              <a:gd name="connsiteY171" fmla="*/ 459753 h 741600"/>
              <a:gd name="connsiteX172" fmla="*/ 3153090 w 7264800"/>
              <a:gd name="connsiteY172" fmla="*/ 459753 h 741600"/>
              <a:gd name="connsiteX173" fmla="*/ 3153090 w 7264800"/>
              <a:gd name="connsiteY173" fmla="*/ 444927 h 741600"/>
              <a:gd name="connsiteX174" fmla="*/ 3337505 w 7264800"/>
              <a:gd name="connsiteY174" fmla="*/ 438050 h 741600"/>
              <a:gd name="connsiteX175" fmla="*/ 3337505 w 7264800"/>
              <a:gd name="connsiteY175" fmla="*/ 449912 h 741600"/>
              <a:gd name="connsiteX176" fmla="*/ 3392015 w 7264800"/>
              <a:gd name="connsiteY176" fmla="*/ 449912 h 741600"/>
              <a:gd name="connsiteX177" fmla="*/ 3392015 w 7264800"/>
              <a:gd name="connsiteY177" fmla="*/ 457103 h 741600"/>
              <a:gd name="connsiteX178" fmla="*/ 3330627 w 7264800"/>
              <a:gd name="connsiteY178" fmla="*/ 457103 h 741600"/>
              <a:gd name="connsiteX179" fmla="*/ 3330627 w 7264800"/>
              <a:gd name="connsiteY179" fmla="*/ 493823 h 741600"/>
              <a:gd name="connsiteX180" fmla="*/ 3344066 w 7264800"/>
              <a:gd name="connsiteY180" fmla="*/ 493823 h 741600"/>
              <a:gd name="connsiteX181" fmla="*/ 3344066 w 7264800"/>
              <a:gd name="connsiteY181" fmla="*/ 468712 h 741600"/>
              <a:gd name="connsiteX182" fmla="*/ 3392015 w 7264800"/>
              <a:gd name="connsiteY182" fmla="*/ 468712 h 741600"/>
              <a:gd name="connsiteX183" fmla="*/ 3392015 w 7264800"/>
              <a:gd name="connsiteY183" fmla="*/ 499059 h 741600"/>
              <a:gd name="connsiteX184" fmla="*/ 3406274 w 7264800"/>
              <a:gd name="connsiteY184" fmla="*/ 499059 h 741600"/>
              <a:gd name="connsiteX185" fmla="*/ 3406274 w 7264800"/>
              <a:gd name="connsiteY185" fmla="*/ 468712 h 741600"/>
              <a:gd name="connsiteX186" fmla="*/ 3455989 w 7264800"/>
              <a:gd name="connsiteY186" fmla="*/ 468712 h 741600"/>
              <a:gd name="connsiteX187" fmla="*/ 3455989 w 7264800"/>
              <a:gd name="connsiteY187" fmla="*/ 493823 h 741600"/>
              <a:gd name="connsiteX188" fmla="*/ 3469427 w 7264800"/>
              <a:gd name="connsiteY188" fmla="*/ 493823 h 741600"/>
              <a:gd name="connsiteX189" fmla="*/ 3469427 w 7264800"/>
              <a:gd name="connsiteY189" fmla="*/ 457103 h 741600"/>
              <a:gd name="connsiteX190" fmla="*/ 3406274 w 7264800"/>
              <a:gd name="connsiteY190" fmla="*/ 457103 h 741600"/>
              <a:gd name="connsiteX191" fmla="*/ 3406274 w 7264800"/>
              <a:gd name="connsiteY191" fmla="*/ 449912 h 741600"/>
              <a:gd name="connsiteX192" fmla="*/ 3461856 w 7264800"/>
              <a:gd name="connsiteY192" fmla="*/ 449912 h 741600"/>
              <a:gd name="connsiteX193" fmla="*/ 3461856 w 7264800"/>
              <a:gd name="connsiteY193" fmla="*/ 438050 h 741600"/>
              <a:gd name="connsiteX194" fmla="*/ 4195287 w 7264800"/>
              <a:gd name="connsiteY194" fmla="*/ 434012 h 741600"/>
              <a:gd name="connsiteX195" fmla="*/ 4195287 w 7264800"/>
              <a:gd name="connsiteY195" fmla="*/ 470730 h 741600"/>
              <a:gd name="connsiteX196" fmla="*/ 4167150 w 7264800"/>
              <a:gd name="connsiteY196" fmla="*/ 470730 h 741600"/>
              <a:gd name="connsiteX197" fmla="*/ 4167150 w 7264800"/>
              <a:gd name="connsiteY197" fmla="*/ 485241 h 741600"/>
              <a:gd name="connsiteX198" fmla="*/ 4195287 w 7264800"/>
              <a:gd name="connsiteY198" fmla="*/ 485241 h 741600"/>
              <a:gd name="connsiteX199" fmla="*/ 4195287 w 7264800"/>
              <a:gd name="connsiteY199" fmla="*/ 557228 h 741600"/>
              <a:gd name="connsiteX200" fmla="*/ 4158190 w 7264800"/>
              <a:gd name="connsiteY200" fmla="*/ 557228 h 741600"/>
              <a:gd name="connsiteX201" fmla="*/ 4158190 w 7264800"/>
              <a:gd name="connsiteY201" fmla="*/ 571612 h 741600"/>
              <a:gd name="connsiteX202" fmla="*/ 4244624 w 7264800"/>
              <a:gd name="connsiteY202" fmla="*/ 571612 h 741600"/>
              <a:gd name="connsiteX203" fmla="*/ 4244624 w 7264800"/>
              <a:gd name="connsiteY203" fmla="*/ 557228 h 741600"/>
              <a:gd name="connsiteX204" fmla="*/ 4210303 w 7264800"/>
              <a:gd name="connsiteY204" fmla="*/ 557228 h 741600"/>
              <a:gd name="connsiteX205" fmla="*/ 4210303 w 7264800"/>
              <a:gd name="connsiteY205" fmla="*/ 485241 h 741600"/>
              <a:gd name="connsiteX206" fmla="*/ 4240209 w 7264800"/>
              <a:gd name="connsiteY206" fmla="*/ 485241 h 741600"/>
              <a:gd name="connsiteX207" fmla="*/ 4240209 w 7264800"/>
              <a:gd name="connsiteY207" fmla="*/ 470730 h 741600"/>
              <a:gd name="connsiteX208" fmla="*/ 4210303 w 7264800"/>
              <a:gd name="connsiteY208" fmla="*/ 470730 h 741600"/>
              <a:gd name="connsiteX209" fmla="*/ 4210303 w 7264800"/>
              <a:gd name="connsiteY209" fmla="*/ 434012 h 741600"/>
              <a:gd name="connsiteX210" fmla="*/ 3210818 w 7264800"/>
              <a:gd name="connsiteY210" fmla="*/ 433445 h 741600"/>
              <a:gd name="connsiteX211" fmla="*/ 3210818 w 7264800"/>
              <a:gd name="connsiteY211" fmla="*/ 443224 h 741600"/>
              <a:gd name="connsiteX212" fmla="*/ 3176370 w 7264800"/>
              <a:gd name="connsiteY212" fmla="*/ 443224 h 741600"/>
              <a:gd name="connsiteX213" fmla="*/ 3176370 w 7264800"/>
              <a:gd name="connsiteY213" fmla="*/ 455337 h 741600"/>
              <a:gd name="connsiteX214" fmla="*/ 3211007 w 7264800"/>
              <a:gd name="connsiteY214" fmla="*/ 455337 h 741600"/>
              <a:gd name="connsiteX215" fmla="*/ 3211007 w 7264800"/>
              <a:gd name="connsiteY215" fmla="*/ 464674 h 741600"/>
              <a:gd name="connsiteX216" fmla="*/ 3225707 w 7264800"/>
              <a:gd name="connsiteY216" fmla="*/ 464674 h 741600"/>
              <a:gd name="connsiteX217" fmla="*/ 3225707 w 7264800"/>
              <a:gd name="connsiteY217" fmla="*/ 455337 h 741600"/>
              <a:gd name="connsiteX218" fmla="*/ 3269051 w 7264800"/>
              <a:gd name="connsiteY218" fmla="*/ 455337 h 741600"/>
              <a:gd name="connsiteX219" fmla="*/ 3269051 w 7264800"/>
              <a:gd name="connsiteY219" fmla="*/ 464674 h 741600"/>
              <a:gd name="connsiteX220" fmla="*/ 3283562 w 7264800"/>
              <a:gd name="connsiteY220" fmla="*/ 464674 h 741600"/>
              <a:gd name="connsiteX221" fmla="*/ 3283562 w 7264800"/>
              <a:gd name="connsiteY221" fmla="*/ 455337 h 741600"/>
              <a:gd name="connsiteX222" fmla="*/ 3318955 w 7264800"/>
              <a:gd name="connsiteY222" fmla="*/ 455337 h 741600"/>
              <a:gd name="connsiteX223" fmla="*/ 3318955 w 7264800"/>
              <a:gd name="connsiteY223" fmla="*/ 443224 h 741600"/>
              <a:gd name="connsiteX224" fmla="*/ 3283562 w 7264800"/>
              <a:gd name="connsiteY224" fmla="*/ 443098 h 741600"/>
              <a:gd name="connsiteX225" fmla="*/ 3283562 w 7264800"/>
              <a:gd name="connsiteY225" fmla="*/ 433445 h 741600"/>
              <a:gd name="connsiteX226" fmla="*/ 3269051 w 7264800"/>
              <a:gd name="connsiteY226" fmla="*/ 433445 h 741600"/>
              <a:gd name="connsiteX227" fmla="*/ 3269051 w 7264800"/>
              <a:gd name="connsiteY227" fmla="*/ 443035 h 741600"/>
              <a:gd name="connsiteX228" fmla="*/ 3225707 w 7264800"/>
              <a:gd name="connsiteY228" fmla="*/ 443035 h 741600"/>
              <a:gd name="connsiteX229" fmla="*/ 3225707 w 7264800"/>
              <a:gd name="connsiteY229" fmla="*/ 433445 h 741600"/>
              <a:gd name="connsiteX230" fmla="*/ 4012639 w 7264800"/>
              <a:gd name="connsiteY230" fmla="*/ 432309 h 741600"/>
              <a:gd name="connsiteX231" fmla="*/ 3947277 w 7264800"/>
              <a:gd name="connsiteY231" fmla="*/ 474201 h 741600"/>
              <a:gd name="connsiteX232" fmla="*/ 3954659 w 7264800"/>
              <a:gd name="connsiteY232" fmla="*/ 489217 h 741600"/>
              <a:gd name="connsiteX233" fmla="*/ 3978318 w 7264800"/>
              <a:gd name="connsiteY233" fmla="*/ 478428 h 741600"/>
              <a:gd name="connsiteX234" fmla="*/ 3978318 w 7264800"/>
              <a:gd name="connsiteY234" fmla="*/ 488081 h 741600"/>
              <a:gd name="connsiteX235" fmla="*/ 4062481 w 7264800"/>
              <a:gd name="connsiteY235" fmla="*/ 488081 h 741600"/>
              <a:gd name="connsiteX236" fmla="*/ 4062481 w 7264800"/>
              <a:gd name="connsiteY236" fmla="*/ 476851 h 741600"/>
              <a:gd name="connsiteX237" fmla="*/ 4086961 w 7264800"/>
              <a:gd name="connsiteY237" fmla="*/ 486252 h 741600"/>
              <a:gd name="connsiteX238" fmla="*/ 4093648 w 7264800"/>
              <a:gd name="connsiteY238" fmla="*/ 472372 h 741600"/>
              <a:gd name="connsiteX239" fmla="*/ 4027781 w 7264800"/>
              <a:gd name="connsiteY239" fmla="*/ 432309 h 741600"/>
              <a:gd name="connsiteX240" fmla="*/ 3499900 w 7264800"/>
              <a:gd name="connsiteY240" fmla="*/ 432309 h 741600"/>
              <a:gd name="connsiteX241" fmla="*/ 3499900 w 7264800"/>
              <a:gd name="connsiteY241" fmla="*/ 462782 h 741600"/>
              <a:gd name="connsiteX242" fmla="*/ 3484317 w 7264800"/>
              <a:gd name="connsiteY242" fmla="*/ 462782 h 741600"/>
              <a:gd name="connsiteX243" fmla="*/ 3484317 w 7264800"/>
              <a:gd name="connsiteY243" fmla="*/ 476851 h 741600"/>
              <a:gd name="connsiteX244" fmla="*/ 3499900 w 7264800"/>
              <a:gd name="connsiteY244" fmla="*/ 476851 h 741600"/>
              <a:gd name="connsiteX245" fmla="*/ 3479900 w 7264800"/>
              <a:gd name="connsiteY245" fmla="*/ 521204 h 741600"/>
              <a:gd name="connsiteX246" fmla="*/ 3486020 w 7264800"/>
              <a:gd name="connsiteY246" fmla="*/ 538553 h 741600"/>
              <a:gd name="connsiteX247" fmla="*/ 3499900 w 7264800"/>
              <a:gd name="connsiteY247" fmla="*/ 509153 h 741600"/>
              <a:gd name="connsiteX248" fmla="*/ 3500784 w 7264800"/>
              <a:gd name="connsiteY248" fmla="*/ 506378 h 741600"/>
              <a:gd name="connsiteX249" fmla="*/ 3499900 w 7264800"/>
              <a:gd name="connsiteY249" fmla="*/ 517859 h 741600"/>
              <a:gd name="connsiteX250" fmla="*/ 3499900 w 7264800"/>
              <a:gd name="connsiteY250" fmla="*/ 580066 h 741600"/>
              <a:gd name="connsiteX251" fmla="*/ 3513654 w 7264800"/>
              <a:gd name="connsiteY251" fmla="*/ 580004 h 741600"/>
              <a:gd name="connsiteX252" fmla="*/ 3513654 w 7264800"/>
              <a:gd name="connsiteY252" fmla="*/ 508144 h 741600"/>
              <a:gd name="connsiteX253" fmla="*/ 3512770 w 7264800"/>
              <a:gd name="connsiteY253" fmla="*/ 495400 h 741600"/>
              <a:gd name="connsiteX254" fmla="*/ 3521540 w 7264800"/>
              <a:gd name="connsiteY254" fmla="*/ 511740 h 741600"/>
              <a:gd name="connsiteX255" fmla="*/ 3527344 w 7264800"/>
              <a:gd name="connsiteY255" fmla="*/ 502213 h 741600"/>
              <a:gd name="connsiteX256" fmla="*/ 3557186 w 7264800"/>
              <a:gd name="connsiteY256" fmla="*/ 499311 h 741600"/>
              <a:gd name="connsiteX257" fmla="*/ 3559394 w 7264800"/>
              <a:gd name="connsiteY257" fmla="*/ 505178 h 741600"/>
              <a:gd name="connsiteX258" fmla="*/ 3570688 w 7264800"/>
              <a:gd name="connsiteY258" fmla="*/ 500699 h 741600"/>
              <a:gd name="connsiteX259" fmla="*/ 3571635 w 7264800"/>
              <a:gd name="connsiteY259" fmla="*/ 508711 h 741600"/>
              <a:gd name="connsiteX260" fmla="*/ 3523748 w 7264800"/>
              <a:gd name="connsiteY260" fmla="*/ 508711 h 741600"/>
              <a:gd name="connsiteX261" fmla="*/ 3523748 w 7264800"/>
              <a:gd name="connsiteY261" fmla="*/ 521582 h 741600"/>
              <a:gd name="connsiteX262" fmla="*/ 3536430 w 7264800"/>
              <a:gd name="connsiteY262" fmla="*/ 521582 h 741600"/>
              <a:gd name="connsiteX263" fmla="*/ 3518891 w 7264800"/>
              <a:gd name="connsiteY263" fmla="*/ 565366 h 741600"/>
              <a:gd name="connsiteX264" fmla="*/ 3528922 w 7264800"/>
              <a:gd name="connsiteY264" fmla="*/ 577732 h 741600"/>
              <a:gd name="connsiteX265" fmla="*/ 3547660 w 7264800"/>
              <a:gd name="connsiteY265" fmla="*/ 542717 h 741600"/>
              <a:gd name="connsiteX266" fmla="*/ 3564126 w 7264800"/>
              <a:gd name="connsiteY266" fmla="*/ 554389 h 741600"/>
              <a:gd name="connsiteX267" fmla="*/ 3571382 w 7264800"/>
              <a:gd name="connsiteY267" fmla="*/ 542212 h 741600"/>
              <a:gd name="connsiteX268" fmla="*/ 3550436 w 7264800"/>
              <a:gd name="connsiteY268" fmla="*/ 527891 h 741600"/>
              <a:gd name="connsiteX269" fmla="*/ 3550751 w 7264800"/>
              <a:gd name="connsiteY269" fmla="*/ 521582 h 741600"/>
              <a:gd name="connsiteX270" fmla="*/ 3574095 w 7264800"/>
              <a:gd name="connsiteY270" fmla="*/ 521582 h 741600"/>
              <a:gd name="connsiteX271" fmla="*/ 3583243 w 7264800"/>
              <a:gd name="connsiteY271" fmla="*/ 547575 h 741600"/>
              <a:gd name="connsiteX272" fmla="*/ 3550688 w 7264800"/>
              <a:gd name="connsiteY272" fmla="*/ 563789 h 741600"/>
              <a:gd name="connsiteX273" fmla="*/ 3559016 w 7264800"/>
              <a:gd name="connsiteY273" fmla="*/ 577038 h 741600"/>
              <a:gd name="connsiteX274" fmla="*/ 3590625 w 7264800"/>
              <a:gd name="connsiteY274" fmla="*/ 560256 h 741600"/>
              <a:gd name="connsiteX275" fmla="*/ 3603180 w 7264800"/>
              <a:gd name="connsiteY275" fmla="*/ 573253 h 741600"/>
              <a:gd name="connsiteX276" fmla="*/ 3622738 w 7264800"/>
              <a:gd name="connsiteY276" fmla="*/ 572306 h 741600"/>
              <a:gd name="connsiteX277" fmla="*/ 3631697 w 7264800"/>
              <a:gd name="connsiteY277" fmla="*/ 556092 h 741600"/>
              <a:gd name="connsiteX278" fmla="*/ 3620529 w 7264800"/>
              <a:gd name="connsiteY278" fmla="*/ 544042 h 741600"/>
              <a:gd name="connsiteX279" fmla="*/ 3614473 w 7264800"/>
              <a:gd name="connsiteY279" fmla="*/ 557480 h 741600"/>
              <a:gd name="connsiteX280" fmla="*/ 3605136 w 7264800"/>
              <a:gd name="connsiteY280" fmla="*/ 555777 h 741600"/>
              <a:gd name="connsiteX281" fmla="*/ 3601981 w 7264800"/>
              <a:gd name="connsiteY281" fmla="*/ 550982 h 741600"/>
              <a:gd name="connsiteX282" fmla="*/ 3617627 w 7264800"/>
              <a:gd name="connsiteY282" fmla="*/ 531550 h 741600"/>
              <a:gd name="connsiteX283" fmla="*/ 3605892 w 7264800"/>
              <a:gd name="connsiteY283" fmla="*/ 523033 h 741600"/>
              <a:gd name="connsiteX284" fmla="*/ 3594284 w 7264800"/>
              <a:gd name="connsiteY284" fmla="*/ 539184 h 741600"/>
              <a:gd name="connsiteX285" fmla="*/ 3587912 w 7264800"/>
              <a:gd name="connsiteY285" fmla="*/ 521582 h 741600"/>
              <a:gd name="connsiteX286" fmla="*/ 3628984 w 7264800"/>
              <a:gd name="connsiteY286" fmla="*/ 521582 h 741600"/>
              <a:gd name="connsiteX287" fmla="*/ 3628984 w 7264800"/>
              <a:gd name="connsiteY287" fmla="*/ 508711 h 741600"/>
              <a:gd name="connsiteX288" fmla="*/ 3613968 w 7264800"/>
              <a:gd name="connsiteY288" fmla="*/ 508711 h 741600"/>
              <a:gd name="connsiteX289" fmla="*/ 3608732 w 7264800"/>
              <a:gd name="connsiteY289" fmla="*/ 497544 h 741600"/>
              <a:gd name="connsiteX290" fmla="*/ 3618132 w 7264800"/>
              <a:gd name="connsiteY290" fmla="*/ 496282 h 741600"/>
              <a:gd name="connsiteX291" fmla="*/ 3620403 w 7264800"/>
              <a:gd name="connsiteY291" fmla="*/ 502087 h 741600"/>
              <a:gd name="connsiteX292" fmla="*/ 3630435 w 7264800"/>
              <a:gd name="connsiteY292" fmla="*/ 498049 h 741600"/>
              <a:gd name="connsiteX293" fmla="*/ 3622928 w 7264800"/>
              <a:gd name="connsiteY293" fmla="*/ 475526 h 741600"/>
              <a:gd name="connsiteX294" fmla="*/ 3612896 w 7264800"/>
              <a:gd name="connsiteY294" fmla="*/ 478680 h 741600"/>
              <a:gd name="connsiteX295" fmla="*/ 3615419 w 7264800"/>
              <a:gd name="connsiteY295" fmla="*/ 486378 h 741600"/>
              <a:gd name="connsiteX296" fmla="*/ 3602675 w 7264800"/>
              <a:gd name="connsiteY296" fmla="*/ 487765 h 741600"/>
              <a:gd name="connsiteX297" fmla="*/ 3625766 w 7264800"/>
              <a:gd name="connsiteY297" fmla="*/ 458681 h 741600"/>
              <a:gd name="connsiteX298" fmla="*/ 3615419 w 7264800"/>
              <a:gd name="connsiteY298" fmla="*/ 452624 h 741600"/>
              <a:gd name="connsiteX299" fmla="*/ 3605388 w 7264800"/>
              <a:gd name="connsiteY299" fmla="*/ 466820 h 741600"/>
              <a:gd name="connsiteX300" fmla="*/ 3600656 w 7264800"/>
              <a:gd name="connsiteY300" fmla="*/ 461331 h 741600"/>
              <a:gd name="connsiteX301" fmla="*/ 3614094 w 7264800"/>
              <a:gd name="connsiteY301" fmla="*/ 439375 h 741600"/>
              <a:gd name="connsiteX302" fmla="*/ 3602296 w 7264800"/>
              <a:gd name="connsiteY302" fmla="*/ 434265 h 741600"/>
              <a:gd name="connsiteX303" fmla="*/ 3593086 w 7264800"/>
              <a:gd name="connsiteY303" fmla="*/ 451741 h 741600"/>
              <a:gd name="connsiteX304" fmla="*/ 3589174 w 7264800"/>
              <a:gd name="connsiteY304" fmla="*/ 448145 h 741600"/>
              <a:gd name="connsiteX305" fmla="*/ 3581288 w 7264800"/>
              <a:gd name="connsiteY305" fmla="*/ 456977 h 741600"/>
              <a:gd name="connsiteX306" fmla="*/ 3580530 w 7264800"/>
              <a:gd name="connsiteY306" fmla="*/ 432498 h 741600"/>
              <a:gd name="connsiteX307" fmla="*/ 3566777 w 7264800"/>
              <a:gd name="connsiteY307" fmla="*/ 432498 h 741600"/>
              <a:gd name="connsiteX308" fmla="*/ 3569994 w 7264800"/>
              <a:gd name="connsiteY308" fmla="*/ 497292 h 741600"/>
              <a:gd name="connsiteX309" fmla="*/ 3563180 w 7264800"/>
              <a:gd name="connsiteY309" fmla="*/ 477797 h 741600"/>
              <a:gd name="connsiteX310" fmla="*/ 3553653 w 7264800"/>
              <a:gd name="connsiteY310" fmla="*/ 480258 h 741600"/>
              <a:gd name="connsiteX311" fmla="*/ 3555861 w 7264800"/>
              <a:gd name="connsiteY311" fmla="*/ 488965 h 741600"/>
              <a:gd name="connsiteX312" fmla="*/ 3543875 w 7264800"/>
              <a:gd name="connsiteY312" fmla="*/ 490037 h 741600"/>
              <a:gd name="connsiteX313" fmla="*/ 3566082 w 7264800"/>
              <a:gd name="connsiteY313" fmla="*/ 459249 h 741600"/>
              <a:gd name="connsiteX314" fmla="*/ 3555546 w 7264800"/>
              <a:gd name="connsiteY314" fmla="*/ 453444 h 741600"/>
              <a:gd name="connsiteX315" fmla="*/ 3545578 w 7264800"/>
              <a:gd name="connsiteY315" fmla="*/ 469532 h 741600"/>
              <a:gd name="connsiteX316" fmla="*/ 3541099 w 7264800"/>
              <a:gd name="connsiteY316" fmla="*/ 464296 h 741600"/>
              <a:gd name="connsiteX317" fmla="*/ 3554474 w 7264800"/>
              <a:gd name="connsiteY317" fmla="*/ 439754 h 741600"/>
              <a:gd name="connsiteX318" fmla="*/ 3542739 w 7264800"/>
              <a:gd name="connsiteY318" fmla="*/ 435275 h 741600"/>
              <a:gd name="connsiteX319" fmla="*/ 3532518 w 7264800"/>
              <a:gd name="connsiteY319" fmla="*/ 455526 h 741600"/>
              <a:gd name="connsiteX320" fmla="*/ 3528480 w 7264800"/>
              <a:gd name="connsiteY320" fmla="*/ 452309 h 741600"/>
              <a:gd name="connsiteX321" fmla="*/ 3521225 w 7264800"/>
              <a:gd name="connsiteY321" fmla="*/ 462845 h 741600"/>
              <a:gd name="connsiteX322" fmla="*/ 3513654 w 7264800"/>
              <a:gd name="connsiteY322" fmla="*/ 462845 h 741600"/>
              <a:gd name="connsiteX323" fmla="*/ 3513654 w 7264800"/>
              <a:gd name="connsiteY323" fmla="*/ 432309 h 741600"/>
              <a:gd name="connsiteX324" fmla="*/ 4125635 w 7264800"/>
              <a:gd name="connsiteY324" fmla="*/ 432183 h 741600"/>
              <a:gd name="connsiteX325" fmla="*/ 4125635 w 7264800"/>
              <a:gd name="connsiteY325" fmla="*/ 456789 h 741600"/>
              <a:gd name="connsiteX326" fmla="*/ 4102228 w 7264800"/>
              <a:gd name="connsiteY326" fmla="*/ 456789 h 741600"/>
              <a:gd name="connsiteX327" fmla="*/ 4102228 w 7264800"/>
              <a:gd name="connsiteY327" fmla="*/ 471615 h 741600"/>
              <a:gd name="connsiteX328" fmla="*/ 4146455 w 7264800"/>
              <a:gd name="connsiteY328" fmla="*/ 471615 h 741600"/>
              <a:gd name="connsiteX329" fmla="*/ 4098632 w 7264800"/>
              <a:gd name="connsiteY329" fmla="*/ 525368 h 741600"/>
              <a:gd name="connsiteX330" fmla="*/ 4105005 w 7264800"/>
              <a:gd name="connsiteY330" fmla="*/ 540509 h 741600"/>
              <a:gd name="connsiteX331" fmla="*/ 4127086 w 7264800"/>
              <a:gd name="connsiteY331" fmla="*/ 520888 h 741600"/>
              <a:gd name="connsiteX332" fmla="*/ 4127086 w 7264800"/>
              <a:gd name="connsiteY332" fmla="*/ 578111 h 741600"/>
              <a:gd name="connsiteX333" fmla="*/ 4141155 w 7264800"/>
              <a:gd name="connsiteY333" fmla="*/ 578111 h 741600"/>
              <a:gd name="connsiteX334" fmla="*/ 4141155 w 7264800"/>
              <a:gd name="connsiteY334" fmla="*/ 513507 h 741600"/>
              <a:gd name="connsiteX335" fmla="*/ 4162859 w 7264800"/>
              <a:gd name="connsiteY335" fmla="*/ 533381 h 741600"/>
              <a:gd name="connsiteX336" fmla="*/ 4171502 w 7264800"/>
              <a:gd name="connsiteY336" fmla="*/ 521457 h 741600"/>
              <a:gd name="connsiteX337" fmla="*/ 4146266 w 7264800"/>
              <a:gd name="connsiteY337" fmla="*/ 498617 h 741600"/>
              <a:gd name="connsiteX338" fmla="*/ 4162290 w 7264800"/>
              <a:gd name="connsiteY338" fmla="*/ 470479 h 741600"/>
              <a:gd name="connsiteX339" fmla="*/ 4162290 w 7264800"/>
              <a:gd name="connsiteY339" fmla="*/ 456977 h 741600"/>
              <a:gd name="connsiteX340" fmla="*/ 4140651 w 7264800"/>
              <a:gd name="connsiteY340" fmla="*/ 456977 h 741600"/>
              <a:gd name="connsiteX341" fmla="*/ 4140651 w 7264800"/>
              <a:gd name="connsiteY341" fmla="*/ 432183 h 741600"/>
              <a:gd name="connsiteX342" fmla="*/ 3913082 w 7264800"/>
              <a:gd name="connsiteY342" fmla="*/ 432183 h 741600"/>
              <a:gd name="connsiteX343" fmla="*/ 3901095 w 7264800"/>
              <a:gd name="connsiteY343" fmla="*/ 438430 h 741600"/>
              <a:gd name="connsiteX344" fmla="*/ 3915038 w 7264800"/>
              <a:gd name="connsiteY344" fmla="*/ 457672 h 741600"/>
              <a:gd name="connsiteX345" fmla="*/ 3894659 w 7264800"/>
              <a:gd name="connsiteY345" fmla="*/ 457735 h 741600"/>
              <a:gd name="connsiteX346" fmla="*/ 3894092 w 7264800"/>
              <a:gd name="connsiteY346" fmla="*/ 432246 h 741600"/>
              <a:gd name="connsiteX347" fmla="*/ 3878130 w 7264800"/>
              <a:gd name="connsiteY347" fmla="*/ 432246 h 741600"/>
              <a:gd name="connsiteX348" fmla="*/ 3878761 w 7264800"/>
              <a:gd name="connsiteY348" fmla="*/ 457609 h 741600"/>
              <a:gd name="connsiteX349" fmla="*/ 3795922 w 7264800"/>
              <a:gd name="connsiteY349" fmla="*/ 457609 h 741600"/>
              <a:gd name="connsiteX350" fmla="*/ 3795922 w 7264800"/>
              <a:gd name="connsiteY350" fmla="*/ 473003 h 741600"/>
              <a:gd name="connsiteX351" fmla="*/ 3879896 w 7264800"/>
              <a:gd name="connsiteY351" fmla="*/ 473003 h 741600"/>
              <a:gd name="connsiteX352" fmla="*/ 3886521 w 7264800"/>
              <a:gd name="connsiteY352" fmla="*/ 524926 h 741600"/>
              <a:gd name="connsiteX353" fmla="*/ 3906142 w 7264800"/>
              <a:gd name="connsiteY353" fmla="*/ 571992 h 741600"/>
              <a:gd name="connsiteX354" fmla="*/ 3929044 w 7264800"/>
              <a:gd name="connsiteY354" fmla="*/ 570351 h 741600"/>
              <a:gd name="connsiteX355" fmla="*/ 3939706 w 7264800"/>
              <a:gd name="connsiteY355" fmla="*/ 544800 h 741600"/>
              <a:gd name="connsiteX356" fmla="*/ 3928035 w 7264800"/>
              <a:gd name="connsiteY356" fmla="*/ 529216 h 741600"/>
              <a:gd name="connsiteX357" fmla="*/ 3921473 w 7264800"/>
              <a:gd name="connsiteY357" fmla="*/ 550920 h 741600"/>
              <a:gd name="connsiteX358" fmla="*/ 3910621 w 7264800"/>
              <a:gd name="connsiteY358" fmla="*/ 550541 h 741600"/>
              <a:gd name="connsiteX359" fmla="*/ 3900338 w 7264800"/>
              <a:gd name="connsiteY359" fmla="*/ 516473 h 741600"/>
              <a:gd name="connsiteX360" fmla="*/ 3895543 w 7264800"/>
              <a:gd name="connsiteY360" fmla="*/ 473192 h 741600"/>
              <a:gd name="connsiteX361" fmla="*/ 3934470 w 7264800"/>
              <a:gd name="connsiteY361" fmla="*/ 473003 h 741600"/>
              <a:gd name="connsiteX362" fmla="*/ 3934470 w 7264800"/>
              <a:gd name="connsiteY362" fmla="*/ 457735 h 741600"/>
              <a:gd name="connsiteX363" fmla="*/ 3918508 w 7264800"/>
              <a:gd name="connsiteY363" fmla="*/ 457735 h 741600"/>
              <a:gd name="connsiteX364" fmla="*/ 3929297 w 7264800"/>
              <a:gd name="connsiteY364" fmla="*/ 450669 h 741600"/>
              <a:gd name="connsiteX365" fmla="*/ 3913082 w 7264800"/>
              <a:gd name="connsiteY365" fmla="*/ 432183 h 741600"/>
              <a:gd name="connsiteX366" fmla="*/ 3732390 w 7264800"/>
              <a:gd name="connsiteY366" fmla="*/ 431994 h 741600"/>
              <a:gd name="connsiteX367" fmla="*/ 3732390 w 7264800"/>
              <a:gd name="connsiteY367" fmla="*/ 456662 h 741600"/>
              <a:gd name="connsiteX368" fmla="*/ 3717374 w 7264800"/>
              <a:gd name="connsiteY368" fmla="*/ 456662 h 741600"/>
              <a:gd name="connsiteX369" fmla="*/ 3721853 w 7264800"/>
              <a:gd name="connsiteY369" fmla="*/ 439628 h 741600"/>
              <a:gd name="connsiteX370" fmla="*/ 3708163 w 7264800"/>
              <a:gd name="connsiteY370" fmla="*/ 436347 h 741600"/>
              <a:gd name="connsiteX371" fmla="*/ 3692263 w 7264800"/>
              <a:gd name="connsiteY371" fmla="*/ 475463 h 741600"/>
              <a:gd name="connsiteX372" fmla="*/ 3692263 w 7264800"/>
              <a:gd name="connsiteY372" fmla="*/ 463161 h 741600"/>
              <a:gd name="connsiteX373" fmla="*/ 3678636 w 7264800"/>
              <a:gd name="connsiteY373" fmla="*/ 463161 h 741600"/>
              <a:gd name="connsiteX374" fmla="*/ 3678636 w 7264800"/>
              <a:gd name="connsiteY374" fmla="*/ 432309 h 741600"/>
              <a:gd name="connsiteX375" fmla="*/ 3664377 w 7264800"/>
              <a:gd name="connsiteY375" fmla="*/ 432309 h 741600"/>
              <a:gd name="connsiteX376" fmla="*/ 3664377 w 7264800"/>
              <a:gd name="connsiteY376" fmla="*/ 463097 h 741600"/>
              <a:gd name="connsiteX377" fmla="*/ 3641349 w 7264800"/>
              <a:gd name="connsiteY377" fmla="*/ 463097 h 741600"/>
              <a:gd name="connsiteX378" fmla="*/ 3641349 w 7264800"/>
              <a:gd name="connsiteY378" fmla="*/ 477041 h 741600"/>
              <a:gd name="connsiteX379" fmla="*/ 3663242 w 7264800"/>
              <a:gd name="connsiteY379" fmla="*/ 477041 h 741600"/>
              <a:gd name="connsiteX380" fmla="*/ 3637627 w 7264800"/>
              <a:gd name="connsiteY380" fmla="*/ 523475 h 741600"/>
              <a:gd name="connsiteX381" fmla="*/ 3644252 w 7264800"/>
              <a:gd name="connsiteY381" fmla="*/ 538743 h 741600"/>
              <a:gd name="connsiteX382" fmla="*/ 3665261 w 7264800"/>
              <a:gd name="connsiteY382" fmla="*/ 502340 h 741600"/>
              <a:gd name="connsiteX383" fmla="*/ 3664377 w 7264800"/>
              <a:gd name="connsiteY383" fmla="*/ 514642 h 741600"/>
              <a:gd name="connsiteX384" fmla="*/ 3664377 w 7264800"/>
              <a:gd name="connsiteY384" fmla="*/ 580067 h 741600"/>
              <a:gd name="connsiteX385" fmla="*/ 3678636 w 7264800"/>
              <a:gd name="connsiteY385" fmla="*/ 580067 h 741600"/>
              <a:gd name="connsiteX386" fmla="*/ 3678636 w 7264800"/>
              <a:gd name="connsiteY386" fmla="*/ 508648 h 741600"/>
              <a:gd name="connsiteX387" fmla="*/ 3677753 w 7264800"/>
              <a:gd name="connsiteY387" fmla="*/ 496472 h 741600"/>
              <a:gd name="connsiteX388" fmla="*/ 3691885 w 7264800"/>
              <a:gd name="connsiteY388" fmla="*/ 520194 h 741600"/>
              <a:gd name="connsiteX389" fmla="*/ 3699456 w 7264800"/>
              <a:gd name="connsiteY389" fmla="*/ 507324 h 741600"/>
              <a:gd name="connsiteX390" fmla="*/ 3696428 w 7264800"/>
              <a:gd name="connsiteY390" fmla="*/ 504359 h 741600"/>
              <a:gd name="connsiteX391" fmla="*/ 3727721 w 7264800"/>
              <a:gd name="connsiteY391" fmla="*/ 504359 h 741600"/>
              <a:gd name="connsiteX392" fmla="*/ 3685766 w 7264800"/>
              <a:gd name="connsiteY392" fmla="*/ 554893 h 741600"/>
              <a:gd name="connsiteX393" fmla="*/ 3695355 w 7264800"/>
              <a:gd name="connsiteY393" fmla="*/ 566944 h 741600"/>
              <a:gd name="connsiteX394" fmla="*/ 3732390 w 7264800"/>
              <a:gd name="connsiteY394" fmla="*/ 522150 h 741600"/>
              <a:gd name="connsiteX395" fmla="*/ 3732390 w 7264800"/>
              <a:gd name="connsiteY395" fmla="*/ 579815 h 741600"/>
              <a:gd name="connsiteX396" fmla="*/ 3745955 w 7264800"/>
              <a:gd name="connsiteY396" fmla="*/ 579815 h 741600"/>
              <a:gd name="connsiteX397" fmla="*/ 3745955 w 7264800"/>
              <a:gd name="connsiteY397" fmla="*/ 521456 h 741600"/>
              <a:gd name="connsiteX398" fmla="*/ 3781096 w 7264800"/>
              <a:gd name="connsiteY398" fmla="*/ 565430 h 741600"/>
              <a:gd name="connsiteX399" fmla="*/ 3789865 w 7264800"/>
              <a:gd name="connsiteY399" fmla="*/ 551424 h 741600"/>
              <a:gd name="connsiteX400" fmla="*/ 3750118 w 7264800"/>
              <a:gd name="connsiteY400" fmla="*/ 503980 h 741600"/>
              <a:gd name="connsiteX401" fmla="*/ 3786521 w 7264800"/>
              <a:gd name="connsiteY401" fmla="*/ 503980 h 741600"/>
              <a:gd name="connsiteX402" fmla="*/ 3786521 w 7264800"/>
              <a:gd name="connsiteY402" fmla="*/ 490479 h 741600"/>
              <a:gd name="connsiteX403" fmla="*/ 3745955 w 7264800"/>
              <a:gd name="connsiteY403" fmla="*/ 490479 h 741600"/>
              <a:gd name="connsiteX404" fmla="*/ 3745955 w 7264800"/>
              <a:gd name="connsiteY404" fmla="*/ 470163 h 741600"/>
              <a:gd name="connsiteX405" fmla="*/ 3779392 w 7264800"/>
              <a:gd name="connsiteY405" fmla="*/ 470163 h 741600"/>
              <a:gd name="connsiteX406" fmla="*/ 3779392 w 7264800"/>
              <a:gd name="connsiteY406" fmla="*/ 456662 h 741600"/>
              <a:gd name="connsiteX407" fmla="*/ 3745955 w 7264800"/>
              <a:gd name="connsiteY407" fmla="*/ 456662 h 741600"/>
              <a:gd name="connsiteX408" fmla="*/ 3745955 w 7264800"/>
              <a:gd name="connsiteY408" fmla="*/ 431994 h 741600"/>
              <a:gd name="connsiteX409" fmla="*/ 0 w 7264800"/>
              <a:gd name="connsiteY409" fmla="*/ 0 h 741600"/>
              <a:gd name="connsiteX410" fmla="*/ 7264800 w 7264800"/>
              <a:gd name="connsiteY410" fmla="*/ 0 h 741600"/>
              <a:gd name="connsiteX411" fmla="*/ 7264800 w 7264800"/>
              <a:gd name="connsiteY411" fmla="*/ 741600 h 741600"/>
              <a:gd name="connsiteX412" fmla="*/ 0 w 7264800"/>
              <a:gd name="connsiteY412" fmla="*/ 741600 h 74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Lst>
            <a:rect l="l" t="t" r="r" b="b"/>
            <a:pathLst>
              <a:path w="7264800" h="741600">
                <a:moveTo>
                  <a:pt x="3406336" y="562117"/>
                </a:moveTo>
                <a:lnTo>
                  <a:pt x="3457376" y="562117"/>
                </a:lnTo>
                <a:cubicBezTo>
                  <a:pt x="3457314" y="562117"/>
                  <a:pt x="3456873" y="565523"/>
                  <a:pt x="3456620" y="566786"/>
                </a:cubicBezTo>
                <a:cubicBezTo>
                  <a:pt x="3456115" y="568930"/>
                  <a:pt x="3454853" y="572463"/>
                  <a:pt x="3448103" y="572463"/>
                </a:cubicBezTo>
                <a:lnTo>
                  <a:pt x="3412267" y="572463"/>
                </a:lnTo>
                <a:cubicBezTo>
                  <a:pt x="3407093" y="572463"/>
                  <a:pt x="3406336" y="570697"/>
                  <a:pt x="3406336" y="567795"/>
                </a:cubicBezTo>
                <a:close/>
                <a:moveTo>
                  <a:pt x="3019148" y="555587"/>
                </a:moveTo>
                <a:lnTo>
                  <a:pt x="3019148" y="570982"/>
                </a:lnTo>
                <a:lnTo>
                  <a:pt x="3162490" y="570982"/>
                </a:lnTo>
                <a:lnTo>
                  <a:pt x="3162490" y="555587"/>
                </a:lnTo>
                <a:close/>
                <a:moveTo>
                  <a:pt x="3353403" y="540792"/>
                </a:moveTo>
                <a:lnTo>
                  <a:pt x="3391952" y="540792"/>
                </a:lnTo>
                <a:lnTo>
                  <a:pt x="3391952" y="550950"/>
                </a:lnTo>
                <a:lnTo>
                  <a:pt x="3353403" y="550950"/>
                </a:lnTo>
                <a:close/>
                <a:moveTo>
                  <a:pt x="3406273" y="540729"/>
                </a:moveTo>
                <a:lnTo>
                  <a:pt x="3445452" y="540729"/>
                </a:lnTo>
                <a:lnTo>
                  <a:pt x="3445452" y="550887"/>
                </a:lnTo>
                <a:lnTo>
                  <a:pt x="3406273" y="550887"/>
                </a:lnTo>
                <a:close/>
                <a:moveTo>
                  <a:pt x="3227159" y="540130"/>
                </a:moveTo>
                <a:lnTo>
                  <a:pt x="3273594" y="540130"/>
                </a:lnTo>
                <a:cubicBezTo>
                  <a:pt x="3269051" y="544611"/>
                  <a:pt x="3258578" y="549783"/>
                  <a:pt x="3249303" y="553443"/>
                </a:cubicBezTo>
                <a:cubicBezTo>
                  <a:pt x="3240597" y="550793"/>
                  <a:pt x="3231197" y="545178"/>
                  <a:pt x="3227159" y="540130"/>
                </a:cubicBezTo>
                <a:close/>
                <a:moveTo>
                  <a:pt x="3406273" y="522054"/>
                </a:moveTo>
                <a:lnTo>
                  <a:pt x="3445452" y="522054"/>
                </a:lnTo>
                <a:lnTo>
                  <a:pt x="3445452" y="530635"/>
                </a:lnTo>
                <a:lnTo>
                  <a:pt x="3406273" y="530635"/>
                </a:lnTo>
                <a:close/>
                <a:moveTo>
                  <a:pt x="3353403" y="522054"/>
                </a:moveTo>
                <a:lnTo>
                  <a:pt x="3391952" y="522054"/>
                </a:lnTo>
                <a:lnTo>
                  <a:pt x="3391952" y="530698"/>
                </a:lnTo>
                <a:lnTo>
                  <a:pt x="3353403" y="530635"/>
                </a:lnTo>
                <a:close/>
                <a:moveTo>
                  <a:pt x="3236117" y="514011"/>
                </a:moveTo>
                <a:cubicBezTo>
                  <a:pt x="3236117" y="514011"/>
                  <a:pt x="3223373" y="533569"/>
                  <a:pt x="3176686" y="543475"/>
                </a:cubicBezTo>
                <a:lnTo>
                  <a:pt x="3183499" y="555840"/>
                </a:lnTo>
                <a:cubicBezTo>
                  <a:pt x="3183499" y="555840"/>
                  <a:pt x="3196876" y="553443"/>
                  <a:pt x="3213720" y="546250"/>
                </a:cubicBezTo>
                <a:cubicBezTo>
                  <a:pt x="3213720" y="546250"/>
                  <a:pt x="3219588" y="550919"/>
                  <a:pt x="3229746" y="558806"/>
                </a:cubicBezTo>
                <a:cubicBezTo>
                  <a:pt x="3205266" y="564862"/>
                  <a:pt x="3188800" y="564294"/>
                  <a:pt x="3176118" y="564294"/>
                </a:cubicBezTo>
                <a:lnTo>
                  <a:pt x="3183184" y="578363"/>
                </a:lnTo>
                <a:cubicBezTo>
                  <a:pt x="3204698" y="577733"/>
                  <a:pt x="3227852" y="572938"/>
                  <a:pt x="3248105" y="567134"/>
                </a:cubicBezTo>
                <a:cubicBezTo>
                  <a:pt x="3251701" y="568206"/>
                  <a:pt x="3262616" y="571297"/>
                  <a:pt x="3266654" y="571992"/>
                </a:cubicBezTo>
                <a:cubicBezTo>
                  <a:pt x="3266654" y="571992"/>
                  <a:pt x="3298009" y="578048"/>
                  <a:pt x="3312835" y="577607"/>
                </a:cubicBezTo>
                <a:lnTo>
                  <a:pt x="3319145" y="562401"/>
                </a:lnTo>
                <a:cubicBezTo>
                  <a:pt x="3308104" y="562339"/>
                  <a:pt x="3283372" y="562465"/>
                  <a:pt x="3269871" y="558427"/>
                </a:cubicBezTo>
                <a:cubicBezTo>
                  <a:pt x="3274414" y="555903"/>
                  <a:pt x="3292647" y="543475"/>
                  <a:pt x="3295738" y="538995"/>
                </a:cubicBezTo>
                <a:lnTo>
                  <a:pt x="3295738" y="528711"/>
                </a:lnTo>
                <a:lnTo>
                  <a:pt x="3239209" y="528837"/>
                </a:lnTo>
                <a:cubicBezTo>
                  <a:pt x="3244257" y="524926"/>
                  <a:pt x="3246590" y="521897"/>
                  <a:pt x="3251133" y="516661"/>
                </a:cubicBezTo>
                <a:close/>
                <a:moveTo>
                  <a:pt x="3339775" y="511266"/>
                </a:moveTo>
                <a:lnTo>
                  <a:pt x="3339775" y="571012"/>
                </a:lnTo>
                <a:lnTo>
                  <a:pt x="3353466" y="571012"/>
                </a:lnTo>
                <a:lnTo>
                  <a:pt x="3353466" y="562054"/>
                </a:lnTo>
                <a:lnTo>
                  <a:pt x="3392015" y="562054"/>
                </a:lnTo>
                <a:lnTo>
                  <a:pt x="3392015" y="573032"/>
                </a:lnTo>
                <a:cubicBezTo>
                  <a:pt x="3392015" y="581359"/>
                  <a:pt x="3397125" y="584577"/>
                  <a:pt x="3407977" y="584577"/>
                </a:cubicBezTo>
                <a:lnTo>
                  <a:pt x="3450184" y="584577"/>
                </a:lnTo>
                <a:cubicBezTo>
                  <a:pt x="3450184" y="584577"/>
                  <a:pt x="3470121" y="584009"/>
                  <a:pt x="3471446" y="570004"/>
                </a:cubicBezTo>
                <a:lnTo>
                  <a:pt x="3472582" y="558710"/>
                </a:lnTo>
                <a:lnTo>
                  <a:pt x="3459144" y="553663"/>
                </a:lnTo>
                <a:lnTo>
                  <a:pt x="3459144" y="511266"/>
                </a:lnTo>
                <a:lnTo>
                  <a:pt x="3459080" y="511266"/>
                </a:lnTo>
                <a:close/>
                <a:moveTo>
                  <a:pt x="3953712" y="503664"/>
                </a:moveTo>
                <a:lnTo>
                  <a:pt x="3953712" y="518049"/>
                </a:lnTo>
                <a:lnTo>
                  <a:pt x="3997623" y="518049"/>
                </a:lnTo>
                <a:cubicBezTo>
                  <a:pt x="3997623" y="518049"/>
                  <a:pt x="3986771" y="543601"/>
                  <a:pt x="3978002" y="555146"/>
                </a:cubicBezTo>
                <a:cubicBezTo>
                  <a:pt x="3978002" y="555146"/>
                  <a:pt x="3958759" y="556408"/>
                  <a:pt x="3957182" y="556030"/>
                </a:cubicBezTo>
                <a:lnTo>
                  <a:pt x="3960021" y="571361"/>
                </a:lnTo>
                <a:cubicBezTo>
                  <a:pt x="3960021" y="571361"/>
                  <a:pt x="4040336" y="567449"/>
                  <a:pt x="4064058" y="561645"/>
                </a:cubicBezTo>
                <a:cubicBezTo>
                  <a:pt x="4064058" y="561645"/>
                  <a:pt x="4073207" y="571613"/>
                  <a:pt x="4075794" y="574641"/>
                </a:cubicBezTo>
                <a:lnTo>
                  <a:pt x="4087970" y="564925"/>
                </a:lnTo>
                <a:cubicBezTo>
                  <a:pt x="4087970" y="564925"/>
                  <a:pt x="4061724" y="534452"/>
                  <a:pt x="4046898" y="523853"/>
                </a:cubicBezTo>
                <a:lnTo>
                  <a:pt x="4035162" y="532118"/>
                </a:lnTo>
                <a:cubicBezTo>
                  <a:pt x="4035162" y="532118"/>
                  <a:pt x="4045825" y="541330"/>
                  <a:pt x="4052892" y="549594"/>
                </a:cubicBezTo>
                <a:cubicBezTo>
                  <a:pt x="4052892" y="549594"/>
                  <a:pt x="4027655" y="553443"/>
                  <a:pt x="3996046" y="554641"/>
                </a:cubicBezTo>
                <a:cubicBezTo>
                  <a:pt x="3996046" y="554641"/>
                  <a:pt x="4006519" y="536661"/>
                  <a:pt x="4015226" y="518049"/>
                </a:cubicBezTo>
                <a:lnTo>
                  <a:pt x="4087276" y="518049"/>
                </a:lnTo>
                <a:lnTo>
                  <a:pt x="4087276" y="503664"/>
                </a:lnTo>
                <a:close/>
                <a:moveTo>
                  <a:pt x="3033595" y="498743"/>
                </a:moveTo>
                <a:lnTo>
                  <a:pt x="3033595" y="513695"/>
                </a:lnTo>
                <a:lnTo>
                  <a:pt x="3147915" y="513695"/>
                </a:lnTo>
                <a:lnTo>
                  <a:pt x="3147915" y="498743"/>
                </a:lnTo>
                <a:close/>
                <a:moveTo>
                  <a:pt x="3595924" y="498302"/>
                </a:moveTo>
                <a:lnTo>
                  <a:pt x="3600278" y="508585"/>
                </a:lnTo>
                <a:lnTo>
                  <a:pt x="3585451" y="508585"/>
                </a:lnTo>
                <a:cubicBezTo>
                  <a:pt x="3584631" y="506693"/>
                  <a:pt x="3583937" y="498680"/>
                  <a:pt x="3583937" y="498680"/>
                </a:cubicBezTo>
                <a:close/>
                <a:moveTo>
                  <a:pt x="3801852" y="494011"/>
                </a:moveTo>
                <a:lnTo>
                  <a:pt x="3801852" y="509090"/>
                </a:lnTo>
                <a:lnTo>
                  <a:pt x="3829738" y="509090"/>
                </a:lnTo>
                <a:lnTo>
                  <a:pt x="3829738" y="551297"/>
                </a:lnTo>
                <a:cubicBezTo>
                  <a:pt x="3815480" y="553821"/>
                  <a:pt x="3805449" y="554768"/>
                  <a:pt x="3796048" y="555651"/>
                </a:cubicBezTo>
                <a:lnTo>
                  <a:pt x="3797814" y="571928"/>
                </a:lnTo>
                <a:cubicBezTo>
                  <a:pt x="3797814" y="571928"/>
                  <a:pt x="3854155" y="563096"/>
                  <a:pt x="3876173" y="556345"/>
                </a:cubicBezTo>
                <a:lnTo>
                  <a:pt x="3876173" y="540950"/>
                </a:lnTo>
                <a:cubicBezTo>
                  <a:pt x="3876173" y="540950"/>
                  <a:pt x="3863239" y="544862"/>
                  <a:pt x="3844944" y="548395"/>
                </a:cubicBezTo>
                <a:lnTo>
                  <a:pt x="3844944" y="509090"/>
                </a:lnTo>
                <a:lnTo>
                  <a:pt x="3871568" y="509090"/>
                </a:lnTo>
                <a:lnTo>
                  <a:pt x="3871568" y="494011"/>
                </a:lnTo>
                <a:close/>
                <a:moveTo>
                  <a:pt x="3413592" y="489911"/>
                </a:moveTo>
                <a:lnTo>
                  <a:pt x="3413592" y="496977"/>
                </a:lnTo>
                <a:lnTo>
                  <a:pt x="3448923" y="496977"/>
                </a:lnTo>
                <a:lnTo>
                  <a:pt x="3448923" y="489911"/>
                </a:lnTo>
                <a:close/>
                <a:moveTo>
                  <a:pt x="3350375" y="489911"/>
                </a:moveTo>
                <a:lnTo>
                  <a:pt x="3350375" y="496977"/>
                </a:lnTo>
                <a:lnTo>
                  <a:pt x="3385706" y="496977"/>
                </a:lnTo>
                <a:lnTo>
                  <a:pt x="3385706" y="489911"/>
                </a:lnTo>
                <a:close/>
                <a:moveTo>
                  <a:pt x="3413592" y="475526"/>
                </a:moveTo>
                <a:lnTo>
                  <a:pt x="3413592" y="482592"/>
                </a:lnTo>
                <a:lnTo>
                  <a:pt x="3448923" y="482592"/>
                </a:lnTo>
                <a:lnTo>
                  <a:pt x="3448923" y="475526"/>
                </a:lnTo>
                <a:close/>
                <a:moveTo>
                  <a:pt x="3350375" y="475526"/>
                </a:moveTo>
                <a:lnTo>
                  <a:pt x="3350375" y="482592"/>
                </a:lnTo>
                <a:lnTo>
                  <a:pt x="3385706" y="482592"/>
                </a:lnTo>
                <a:lnTo>
                  <a:pt x="3385706" y="475526"/>
                </a:lnTo>
                <a:close/>
                <a:moveTo>
                  <a:pt x="3712706" y="470163"/>
                </a:moveTo>
                <a:lnTo>
                  <a:pt x="3732452" y="470163"/>
                </a:lnTo>
                <a:lnTo>
                  <a:pt x="3732452" y="490479"/>
                </a:lnTo>
                <a:lnTo>
                  <a:pt x="3694598" y="490479"/>
                </a:lnTo>
                <a:lnTo>
                  <a:pt x="3694598" y="502403"/>
                </a:lnTo>
                <a:cubicBezTo>
                  <a:pt x="3688604" y="494201"/>
                  <a:pt x="3682800" y="487009"/>
                  <a:pt x="3679078" y="477041"/>
                </a:cubicBezTo>
                <a:lnTo>
                  <a:pt x="3692327" y="477041"/>
                </a:lnTo>
                <a:lnTo>
                  <a:pt x="3692327" y="476536"/>
                </a:lnTo>
                <a:lnTo>
                  <a:pt x="3703936" y="486125"/>
                </a:lnTo>
                <a:cubicBezTo>
                  <a:pt x="3709550" y="477356"/>
                  <a:pt x="3712706" y="470163"/>
                  <a:pt x="3712706" y="470163"/>
                </a:cubicBezTo>
                <a:close/>
                <a:moveTo>
                  <a:pt x="3526209" y="467072"/>
                </a:moveTo>
                <a:cubicBezTo>
                  <a:pt x="3529048" y="468839"/>
                  <a:pt x="3537628" y="480131"/>
                  <a:pt x="3537628" y="480131"/>
                </a:cubicBezTo>
                <a:cubicBezTo>
                  <a:pt x="3535925" y="484107"/>
                  <a:pt x="3530247" y="490352"/>
                  <a:pt x="3530247" y="490352"/>
                </a:cubicBezTo>
                <a:lnTo>
                  <a:pt x="3526714" y="490352"/>
                </a:lnTo>
                <a:lnTo>
                  <a:pt x="3526714" y="495905"/>
                </a:lnTo>
                <a:cubicBezTo>
                  <a:pt x="3520530" y="491614"/>
                  <a:pt x="3514348" y="476914"/>
                  <a:pt x="3514348" y="476914"/>
                </a:cubicBezTo>
                <a:lnTo>
                  <a:pt x="3526209" y="476914"/>
                </a:lnTo>
                <a:close/>
                <a:moveTo>
                  <a:pt x="3239462" y="460700"/>
                </a:moveTo>
                <a:lnTo>
                  <a:pt x="3239462" y="468839"/>
                </a:lnTo>
                <a:lnTo>
                  <a:pt x="3187223" y="468839"/>
                </a:lnTo>
                <a:lnTo>
                  <a:pt x="3187223" y="480510"/>
                </a:lnTo>
                <a:lnTo>
                  <a:pt x="3239462" y="480510"/>
                </a:lnTo>
                <a:lnTo>
                  <a:pt x="3239462" y="488713"/>
                </a:lnTo>
                <a:lnTo>
                  <a:pt x="3175613" y="488713"/>
                </a:lnTo>
                <a:lnTo>
                  <a:pt x="3175613" y="500195"/>
                </a:lnTo>
                <a:lnTo>
                  <a:pt x="3218263" y="500195"/>
                </a:lnTo>
                <a:cubicBezTo>
                  <a:pt x="3218263" y="500132"/>
                  <a:pt x="3212522" y="513002"/>
                  <a:pt x="3174036" y="519437"/>
                </a:cubicBezTo>
                <a:lnTo>
                  <a:pt x="3180787" y="532497"/>
                </a:lnTo>
                <a:cubicBezTo>
                  <a:pt x="3180787" y="532497"/>
                  <a:pt x="3214351" y="529595"/>
                  <a:pt x="3236749" y="500195"/>
                </a:cubicBezTo>
                <a:lnTo>
                  <a:pt x="3257506" y="500195"/>
                </a:lnTo>
                <a:lnTo>
                  <a:pt x="3257568" y="513255"/>
                </a:lnTo>
                <a:cubicBezTo>
                  <a:pt x="3257568" y="520195"/>
                  <a:pt x="3261165" y="522150"/>
                  <a:pt x="3268546" y="522150"/>
                </a:cubicBezTo>
                <a:lnTo>
                  <a:pt x="3302048" y="522150"/>
                </a:lnTo>
                <a:cubicBezTo>
                  <a:pt x="3310439" y="522150"/>
                  <a:pt x="3316054" y="516788"/>
                  <a:pt x="3316054" y="511362"/>
                </a:cubicBezTo>
                <a:lnTo>
                  <a:pt x="3316621" y="507387"/>
                </a:lnTo>
                <a:lnTo>
                  <a:pt x="3301543" y="502845"/>
                </a:lnTo>
                <a:lnTo>
                  <a:pt x="3300786" y="507892"/>
                </a:lnTo>
                <a:cubicBezTo>
                  <a:pt x="3300344" y="510857"/>
                  <a:pt x="3297064" y="511236"/>
                  <a:pt x="3295675" y="511236"/>
                </a:cubicBezTo>
                <a:lnTo>
                  <a:pt x="3276559" y="511236"/>
                </a:lnTo>
                <a:cubicBezTo>
                  <a:pt x="3272458" y="511236"/>
                  <a:pt x="3271764" y="509785"/>
                  <a:pt x="3271764" y="507639"/>
                </a:cubicBezTo>
                <a:lnTo>
                  <a:pt x="3271764" y="500132"/>
                </a:lnTo>
                <a:lnTo>
                  <a:pt x="3317946" y="500132"/>
                </a:lnTo>
                <a:lnTo>
                  <a:pt x="3317946" y="488649"/>
                </a:lnTo>
                <a:lnTo>
                  <a:pt x="3253973" y="488649"/>
                </a:lnTo>
                <a:lnTo>
                  <a:pt x="3253973" y="480448"/>
                </a:lnTo>
                <a:lnTo>
                  <a:pt x="3307221" y="480448"/>
                </a:lnTo>
                <a:lnTo>
                  <a:pt x="3307221" y="469155"/>
                </a:lnTo>
                <a:lnTo>
                  <a:pt x="3253973" y="469155"/>
                </a:lnTo>
                <a:lnTo>
                  <a:pt x="3253973" y="460700"/>
                </a:lnTo>
                <a:close/>
                <a:moveTo>
                  <a:pt x="3581350" y="457924"/>
                </a:moveTo>
                <a:cubicBezTo>
                  <a:pt x="3588921" y="464422"/>
                  <a:pt x="3597186" y="476598"/>
                  <a:pt x="3597186" y="476598"/>
                </a:cubicBezTo>
                <a:cubicBezTo>
                  <a:pt x="3593148" y="483097"/>
                  <a:pt x="3587597" y="487765"/>
                  <a:pt x="3587597" y="487765"/>
                </a:cubicBezTo>
                <a:lnTo>
                  <a:pt x="3582801" y="487765"/>
                </a:lnTo>
                <a:lnTo>
                  <a:pt x="3582801" y="487702"/>
                </a:lnTo>
                <a:cubicBezTo>
                  <a:pt x="3581792" y="478680"/>
                  <a:pt x="3581350" y="457924"/>
                  <a:pt x="3581350" y="457924"/>
                </a:cubicBezTo>
                <a:close/>
                <a:moveTo>
                  <a:pt x="4020904" y="446820"/>
                </a:moveTo>
                <a:cubicBezTo>
                  <a:pt x="4033144" y="460953"/>
                  <a:pt x="4057497" y="474580"/>
                  <a:pt x="4057497" y="474580"/>
                </a:cubicBezTo>
                <a:lnTo>
                  <a:pt x="3984690" y="474580"/>
                </a:lnTo>
                <a:cubicBezTo>
                  <a:pt x="4002230" y="465242"/>
                  <a:pt x="4020904" y="446820"/>
                  <a:pt x="4020904" y="446820"/>
                </a:cubicBezTo>
                <a:close/>
                <a:moveTo>
                  <a:pt x="3028485" y="444927"/>
                </a:moveTo>
                <a:lnTo>
                  <a:pt x="3028485" y="459753"/>
                </a:lnTo>
                <a:lnTo>
                  <a:pt x="3153090" y="459753"/>
                </a:lnTo>
                <a:lnTo>
                  <a:pt x="3153090" y="444927"/>
                </a:lnTo>
                <a:close/>
                <a:moveTo>
                  <a:pt x="3337505" y="438050"/>
                </a:moveTo>
                <a:lnTo>
                  <a:pt x="3337505" y="449912"/>
                </a:lnTo>
                <a:lnTo>
                  <a:pt x="3392015" y="449912"/>
                </a:lnTo>
                <a:lnTo>
                  <a:pt x="3392015" y="457103"/>
                </a:lnTo>
                <a:lnTo>
                  <a:pt x="3330627" y="457103"/>
                </a:lnTo>
                <a:lnTo>
                  <a:pt x="3330627" y="493823"/>
                </a:lnTo>
                <a:lnTo>
                  <a:pt x="3344066" y="493823"/>
                </a:lnTo>
                <a:lnTo>
                  <a:pt x="3344066" y="468712"/>
                </a:lnTo>
                <a:lnTo>
                  <a:pt x="3392015" y="468712"/>
                </a:lnTo>
                <a:lnTo>
                  <a:pt x="3392015" y="499059"/>
                </a:lnTo>
                <a:lnTo>
                  <a:pt x="3406274" y="499059"/>
                </a:lnTo>
                <a:lnTo>
                  <a:pt x="3406274" y="468712"/>
                </a:lnTo>
                <a:lnTo>
                  <a:pt x="3455989" y="468712"/>
                </a:lnTo>
                <a:lnTo>
                  <a:pt x="3455989" y="493823"/>
                </a:lnTo>
                <a:lnTo>
                  <a:pt x="3469427" y="493823"/>
                </a:lnTo>
                <a:lnTo>
                  <a:pt x="3469427" y="457103"/>
                </a:lnTo>
                <a:lnTo>
                  <a:pt x="3406274" y="457103"/>
                </a:lnTo>
                <a:lnTo>
                  <a:pt x="3406274" y="449912"/>
                </a:lnTo>
                <a:lnTo>
                  <a:pt x="3461856" y="449912"/>
                </a:lnTo>
                <a:lnTo>
                  <a:pt x="3461856" y="438050"/>
                </a:lnTo>
                <a:close/>
                <a:moveTo>
                  <a:pt x="4195287" y="434012"/>
                </a:moveTo>
                <a:lnTo>
                  <a:pt x="4195287" y="470730"/>
                </a:lnTo>
                <a:lnTo>
                  <a:pt x="4167150" y="470730"/>
                </a:lnTo>
                <a:lnTo>
                  <a:pt x="4167150" y="485241"/>
                </a:lnTo>
                <a:lnTo>
                  <a:pt x="4195287" y="485241"/>
                </a:lnTo>
                <a:lnTo>
                  <a:pt x="4195287" y="557228"/>
                </a:lnTo>
                <a:lnTo>
                  <a:pt x="4158190" y="557228"/>
                </a:lnTo>
                <a:lnTo>
                  <a:pt x="4158190" y="571612"/>
                </a:lnTo>
                <a:lnTo>
                  <a:pt x="4244624" y="571612"/>
                </a:lnTo>
                <a:lnTo>
                  <a:pt x="4244624" y="557228"/>
                </a:lnTo>
                <a:lnTo>
                  <a:pt x="4210303" y="557228"/>
                </a:lnTo>
                <a:lnTo>
                  <a:pt x="4210303" y="485241"/>
                </a:lnTo>
                <a:lnTo>
                  <a:pt x="4240209" y="485241"/>
                </a:lnTo>
                <a:lnTo>
                  <a:pt x="4240209" y="470730"/>
                </a:lnTo>
                <a:lnTo>
                  <a:pt x="4210303" y="470730"/>
                </a:lnTo>
                <a:lnTo>
                  <a:pt x="4210303" y="434012"/>
                </a:lnTo>
                <a:close/>
                <a:moveTo>
                  <a:pt x="3210818" y="433445"/>
                </a:moveTo>
                <a:lnTo>
                  <a:pt x="3210818" y="443224"/>
                </a:lnTo>
                <a:lnTo>
                  <a:pt x="3176370" y="443224"/>
                </a:lnTo>
                <a:lnTo>
                  <a:pt x="3176370" y="455337"/>
                </a:lnTo>
                <a:lnTo>
                  <a:pt x="3211007" y="455337"/>
                </a:lnTo>
                <a:lnTo>
                  <a:pt x="3211007" y="464674"/>
                </a:lnTo>
                <a:lnTo>
                  <a:pt x="3225707" y="464674"/>
                </a:lnTo>
                <a:lnTo>
                  <a:pt x="3225707" y="455337"/>
                </a:lnTo>
                <a:lnTo>
                  <a:pt x="3269051" y="455337"/>
                </a:lnTo>
                <a:lnTo>
                  <a:pt x="3269051" y="464674"/>
                </a:lnTo>
                <a:lnTo>
                  <a:pt x="3283562" y="464674"/>
                </a:lnTo>
                <a:lnTo>
                  <a:pt x="3283562" y="455337"/>
                </a:lnTo>
                <a:lnTo>
                  <a:pt x="3318955" y="455337"/>
                </a:lnTo>
                <a:lnTo>
                  <a:pt x="3318955" y="443224"/>
                </a:lnTo>
                <a:lnTo>
                  <a:pt x="3283562" y="443098"/>
                </a:lnTo>
                <a:lnTo>
                  <a:pt x="3283562" y="433445"/>
                </a:lnTo>
                <a:lnTo>
                  <a:pt x="3269051" y="433445"/>
                </a:lnTo>
                <a:lnTo>
                  <a:pt x="3269051" y="443035"/>
                </a:lnTo>
                <a:lnTo>
                  <a:pt x="3225707" y="443035"/>
                </a:lnTo>
                <a:lnTo>
                  <a:pt x="3225707" y="433445"/>
                </a:lnTo>
                <a:close/>
                <a:moveTo>
                  <a:pt x="4012639" y="432309"/>
                </a:moveTo>
                <a:cubicBezTo>
                  <a:pt x="4012639" y="432309"/>
                  <a:pt x="3993523" y="460069"/>
                  <a:pt x="3947277" y="474201"/>
                </a:cubicBezTo>
                <a:cubicBezTo>
                  <a:pt x="3947277" y="474201"/>
                  <a:pt x="3953271" y="488270"/>
                  <a:pt x="3954659" y="489217"/>
                </a:cubicBezTo>
                <a:cubicBezTo>
                  <a:pt x="3954659" y="489217"/>
                  <a:pt x="3970242" y="482781"/>
                  <a:pt x="3978318" y="478428"/>
                </a:cubicBezTo>
                <a:lnTo>
                  <a:pt x="3978318" y="488081"/>
                </a:lnTo>
                <a:lnTo>
                  <a:pt x="4062481" y="488081"/>
                </a:lnTo>
                <a:lnTo>
                  <a:pt x="4062481" y="476851"/>
                </a:lnTo>
                <a:cubicBezTo>
                  <a:pt x="4062481" y="476851"/>
                  <a:pt x="4070179" y="480825"/>
                  <a:pt x="4086961" y="486252"/>
                </a:cubicBezTo>
                <a:lnTo>
                  <a:pt x="4093648" y="472372"/>
                </a:lnTo>
                <a:cubicBezTo>
                  <a:pt x="4093586" y="472434"/>
                  <a:pt x="4053775" y="462782"/>
                  <a:pt x="4027781" y="432309"/>
                </a:cubicBezTo>
                <a:close/>
                <a:moveTo>
                  <a:pt x="3499900" y="432309"/>
                </a:moveTo>
                <a:lnTo>
                  <a:pt x="3499900" y="462782"/>
                </a:lnTo>
                <a:lnTo>
                  <a:pt x="3484317" y="462782"/>
                </a:lnTo>
                <a:lnTo>
                  <a:pt x="3484317" y="476851"/>
                </a:lnTo>
                <a:lnTo>
                  <a:pt x="3499900" y="476851"/>
                </a:lnTo>
                <a:cubicBezTo>
                  <a:pt x="3499900" y="476851"/>
                  <a:pt x="3493718" y="501835"/>
                  <a:pt x="3479900" y="521204"/>
                </a:cubicBezTo>
                <a:lnTo>
                  <a:pt x="3486020" y="538553"/>
                </a:lnTo>
                <a:cubicBezTo>
                  <a:pt x="3486020" y="538553"/>
                  <a:pt x="3493402" y="527827"/>
                  <a:pt x="3499900" y="509153"/>
                </a:cubicBezTo>
                <a:cubicBezTo>
                  <a:pt x="3500215" y="508459"/>
                  <a:pt x="3500784" y="506378"/>
                  <a:pt x="3500784" y="506378"/>
                </a:cubicBezTo>
                <a:cubicBezTo>
                  <a:pt x="3500784" y="506378"/>
                  <a:pt x="3500089" y="514264"/>
                  <a:pt x="3499900" y="517859"/>
                </a:cubicBezTo>
                <a:lnTo>
                  <a:pt x="3499900" y="580066"/>
                </a:lnTo>
                <a:lnTo>
                  <a:pt x="3513654" y="580004"/>
                </a:lnTo>
                <a:lnTo>
                  <a:pt x="3513654" y="508144"/>
                </a:lnTo>
                <a:cubicBezTo>
                  <a:pt x="3513654" y="505620"/>
                  <a:pt x="3512770" y="495400"/>
                  <a:pt x="3512770" y="495400"/>
                </a:cubicBezTo>
                <a:cubicBezTo>
                  <a:pt x="3514033" y="499185"/>
                  <a:pt x="3513717" y="499059"/>
                  <a:pt x="3521540" y="511740"/>
                </a:cubicBezTo>
                <a:lnTo>
                  <a:pt x="3527344" y="502213"/>
                </a:lnTo>
                <a:lnTo>
                  <a:pt x="3557186" y="499311"/>
                </a:lnTo>
                <a:lnTo>
                  <a:pt x="3559394" y="505178"/>
                </a:lnTo>
                <a:lnTo>
                  <a:pt x="3570688" y="500699"/>
                </a:lnTo>
                <a:cubicBezTo>
                  <a:pt x="3571256" y="504422"/>
                  <a:pt x="3571635" y="508711"/>
                  <a:pt x="3571635" y="508711"/>
                </a:cubicBezTo>
                <a:lnTo>
                  <a:pt x="3523748" y="508711"/>
                </a:lnTo>
                <a:lnTo>
                  <a:pt x="3523748" y="521582"/>
                </a:lnTo>
                <a:lnTo>
                  <a:pt x="3536430" y="521582"/>
                </a:lnTo>
                <a:cubicBezTo>
                  <a:pt x="3536556" y="549405"/>
                  <a:pt x="3518891" y="565366"/>
                  <a:pt x="3518891" y="565366"/>
                </a:cubicBezTo>
                <a:lnTo>
                  <a:pt x="3528922" y="577732"/>
                </a:lnTo>
                <a:cubicBezTo>
                  <a:pt x="3542171" y="565493"/>
                  <a:pt x="3547660" y="542717"/>
                  <a:pt x="3547660" y="542717"/>
                </a:cubicBezTo>
                <a:cubicBezTo>
                  <a:pt x="3554663" y="545304"/>
                  <a:pt x="3564126" y="554389"/>
                  <a:pt x="3564126" y="554389"/>
                </a:cubicBezTo>
                <a:lnTo>
                  <a:pt x="3571382" y="542212"/>
                </a:lnTo>
                <a:cubicBezTo>
                  <a:pt x="3566650" y="537292"/>
                  <a:pt x="3550436" y="527891"/>
                  <a:pt x="3550436" y="527891"/>
                </a:cubicBezTo>
                <a:lnTo>
                  <a:pt x="3550751" y="521582"/>
                </a:lnTo>
                <a:lnTo>
                  <a:pt x="3574095" y="521582"/>
                </a:lnTo>
                <a:cubicBezTo>
                  <a:pt x="3577755" y="537481"/>
                  <a:pt x="3583243" y="547575"/>
                  <a:pt x="3583243" y="547575"/>
                </a:cubicBezTo>
                <a:cubicBezTo>
                  <a:pt x="3573717" y="556471"/>
                  <a:pt x="3550688" y="563789"/>
                  <a:pt x="3550688" y="563789"/>
                </a:cubicBezTo>
                <a:lnTo>
                  <a:pt x="3559016" y="577038"/>
                </a:lnTo>
                <a:cubicBezTo>
                  <a:pt x="3572959" y="573316"/>
                  <a:pt x="3590625" y="560256"/>
                  <a:pt x="3590625" y="560256"/>
                </a:cubicBezTo>
                <a:cubicBezTo>
                  <a:pt x="3594852" y="566060"/>
                  <a:pt x="3603180" y="573253"/>
                  <a:pt x="3603180" y="573253"/>
                </a:cubicBezTo>
                <a:cubicBezTo>
                  <a:pt x="3616050" y="582401"/>
                  <a:pt x="3622738" y="572306"/>
                  <a:pt x="3622738" y="572306"/>
                </a:cubicBezTo>
                <a:cubicBezTo>
                  <a:pt x="3626776" y="567070"/>
                  <a:pt x="3631697" y="556092"/>
                  <a:pt x="3631697" y="556092"/>
                </a:cubicBezTo>
                <a:lnTo>
                  <a:pt x="3620529" y="544042"/>
                </a:lnTo>
                <a:cubicBezTo>
                  <a:pt x="3618259" y="550982"/>
                  <a:pt x="3614473" y="557480"/>
                  <a:pt x="3614473" y="557480"/>
                </a:cubicBezTo>
                <a:cubicBezTo>
                  <a:pt x="3610120" y="562464"/>
                  <a:pt x="3605136" y="555777"/>
                  <a:pt x="3605136" y="555777"/>
                </a:cubicBezTo>
                <a:cubicBezTo>
                  <a:pt x="3602234" y="552559"/>
                  <a:pt x="3601981" y="550982"/>
                  <a:pt x="3601981" y="550982"/>
                </a:cubicBezTo>
                <a:cubicBezTo>
                  <a:pt x="3609236" y="543916"/>
                  <a:pt x="3617627" y="531550"/>
                  <a:pt x="3617627" y="531550"/>
                </a:cubicBezTo>
                <a:lnTo>
                  <a:pt x="3605892" y="523033"/>
                </a:lnTo>
                <a:cubicBezTo>
                  <a:pt x="3603937" y="528270"/>
                  <a:pt x="3594284" y="539184"/>
                  <a:pt x="3594284" y="539184"/>
                </a:cubicBezTo>
                <a:cubicBezTo>
                  <a:pt x="3589868" y="532812"/>
                  <a:pt x="3587912" y="521582"/>
                  <a:pt x="3587912" y="521582"/>
                </a:cubicBezTo>
                <a:lnTo>
                  <a:pt x="3628984" y="521582"/>
                </a:lnTo>
                <a:lnTo>
                  <a:pt x="3628984" y="508711"/>
                </a:lnTo>
                <a:lnTo>
                  <a:pt x="3613968" y="508711"/>
                </a:lnTo>
                <a:cubicBezTo>
                  <a:pt x="3610561" y="502402"/>
                  <a:pt x="3608732" y="497544"/>
                  <a:pt x="3608732" y="497544"/>
                </a:cubicBezTo>
                <a:lnTo>
                  <a:pt x="3618132" y="496282"/>
                </a:lnTo>
                <a:cubicBezTo>
                  <a:pt x="3619078" y="498302"/>
                  <a:pt x="3620403" y="502087"/>
                  <a:pt x="3620403" y="502087"/>
                </a:cubicBezTo>
                <a:lnTo>
                  <a:pt x="3630435" y="498049"/>
                </a:lnTo>
                <a:cubicBezTo>
                  <a:pt x="3627659" y="486440"/>
                  <a:pt x="3627154" y="486378"/>
                  <a:pt x="3622928" y="475526"/>
                </a:cubicBezTo>
                <a:lnTo>
                  <a:pt x="3612896" y="478680"/>
                </a:lnTo>
                <a:lnTo>
                  <a:pt x="3615419" y="486378"/>
                </a:lnTo>
                <a:lnTo>
                  <a:pt x="3602675" y="487765"/>
                </a:lnTo>
                <a:cubicBezTo>
                  <a:pt x="3606461" y="483917"/>
                  <a:pt x="3622928" y="462845"/>
                  <a:pt x="3625766" y="458681"/>
                </a:cubicBezTo>
                <a:lnTo>
                  <a:pt x="3615419" y="452624"/>
                </a:lnTo>
                <a:cubicBezTo>
                  <a:pt x="3614725" y="453949"/>
                  <a:pt x="3606650" y="465179"/>
                  <a:pt x="3605388" y="466820"/>
                </a:cubicBezTo>
                <a:lnTo>
                  <a:pt x="3600656" y="461331"/>
                </a:lnTo>
                <a:cubicBezTo>
                  <a:pt x="3607154" y="452435"/>
                  <a:pt x="3614094" y="439375"/>
                  <a:pt x="3614094" y="439375"/>
                </a:cubicBezTo>
                <a:lnTo>
                  <a:pt x="3602296" y="434265"/>
                </a:lnTo>
                <a:cubicBezTo>
                  <a:pt x="3601098" y="437167"/>
                  <a:pt x="3596619" y="447073"/>
                  <a:pt x="3593086" y="451741"/>
                </a:cubicBezTo>
                <a:cubicBezTo>
                  <a:pt x="3592138" y="450732"/>
                  <a:pt x="3589174" y="448145"/>
                  <a:pt x="3589174" y="448145"/>
                </a:cubicBezTo>
                <a:lnTo>
                  <a:pt x="3581288" y="456977"/>
                </a:lnTo>
                <a:lnTo>
                  <a:pt x="3580530" y="432498"/>
                </a:lnTo>
                <a:lnTo>
                  <a:pt x="3566777" y="432498"/>
                </a:lnTo>
                <a:cubicBezTo>
                  <a:pt x="3566777" y="464233"/>
                  <a:pt x="3569994" y="497292"/>
                  <a:pt x="3569994" y="497292"/>
                </a:cubicBezTo>
                <a:cubicBezTo>
                  <a:pt x="3565703" y="487135"/>
                  <a:pt x="3563180" y="477797"/>
                  <a:pt x="3563180" y="477797"/>
                </a:cubicBezTo>
                <a:lnTo>
                  <a:pt x="3553653" y="480258"/>
                </a:lnTo>
                <a:lnTo>
                  <a:pt x="3555861" y="488965"/>
                </a:lnTo>
                <a:lnTo>
                  <a:pt x="3543875" y="490037"/>
                </a:lnTo>
                <a:cubicBezTo>
                  <a:pt x="3551067" y="481709"/>
                  <a:pt x="3566082" y="459249"/>
                  <a:pt x="3566082" y="459249"/>
                </a:cubicBezTo>
                <a:lnTo>
                  <a:pt x="3555546" y="453444"/>
                </a:lnTo>
                <a:cubicBezTo>
                  <a:pt x="3552518" y="458050"/>
                  <a:pt x="3545578" y="469532"/>
                  <a:pt x="3545578" y="469532"/>
                </a:cubicBezTo>
                <a:lnTo>
                  <a:pt x="3541099" y="464296"/>
                </a:lnTo>
                <a:cubicBezTo>
                  <a:pt x="3548228" y="453444"/>
                  <a:pt x="3554474" y="439754"/>
                  <a:pt x="3554474" y="439754"/>
                </a:cubicBezTo>
                <a:lnTo>
                  <a:pt x="3542739" y="435275"/>
                </a:lnTo>
                <a:cubicBezTo>
                  <a:pt x="3537566" y="447388"/>
                  <a:pt x="3532518" y="455526"/>
                  <a:pt x="3532518" y="455526"/>
                </a:cubicBezTo>
                <a:cubicBezTo>
                  <a:pt x="3531698" y="454265"/>
                  <a:pt x="3528480" y="452309"/>
                  <a:pt x="3528480" y="452309"/>
                </a:cubicBezTo>
                <a:lnTo>
                  <a:pt x="3521225" y="462845"/>
                </a:lnTo>
                <a:lnTo>
                  <a:pt x="3513654" y="462845"/>
                </a:lnTo>
                <a:lnTo>
                  <a:pt x="3513654" y="432309"/>
                </a:lnTo>
                <a:close/>
                <a:moveTo>
                  <a:pt x="4125635" y="432183"/>
                </a:moveTo>
                <a:lnTo>
                  <a:pt x="4125635" y="456789"/>
                </a:lnTo>
                <a:lnTo>
                  <a:pt x="4102228" y="456789"/>
                </a:lnTo>
                <a:lnTo>
                  <a:pt x="4102228" y="471615"/>
                </a:lnTo>
                <a:lnTo>
                  <a:pt x="4146455" y="471615"/>
                </a:lnTo>
                <a:cubicBezTo>
                  <a:pt x="4146455" y="471615"/>
                  <a:pt x="4134278" y="500006"/>
                  <a:pt x="4098632" y="525368"/>
                </a:cubicBezTo>
                <a:lnTo>
                  <a:pt x="4105005" y="540509"/>
                </a:lnTo>
                <a:cubicBezTo>
                  <a:pt x="4105005" y="540509"/>
                  <a:pt x="4122102" y="526567"/>
                  <a:pt x="4127086" y="520888"/>
                </a:cubicBezTo>
                <a:lnTo>
                  <a:pt x="4127086" y="578111"/>
                </a:lnTo>
                <a:lnTo>
                  <a:pt x="4141155" y="578111"/>
                </a:lnTo>
                <a:lnTo>
                  <a:pt x="4141155" y="513507"/>
                </a:lnTo>
                <a:cubicBezTo>
                  <a:pt x="4141155" y="513507"/>
                  <a:pt x="4154404" y="527954"/>
                  <a:pt x="4162859" y="533381"/>
                </a:cubicBezTo>
                <a:lnTo>
                  <a:pt x="4171502" y="521457"/>
                </a:lnTo>
                <a:cubicBezTo>
                  <a:pt x="4171502" y="521457"/>
                  <a:pt x="4148853" y="504359"/>
                  <a:pt x="4146266" y="498617"/>
                </a:cubicBezTo>
                <a:cubicBezTo>
                  <a:pt x="4146266" y="498617"/>
                  <a:pt x="4160777" y="477293"/>
                  <a:pt x="4162290" y="470479"/>
                </a:cubicBezTo>
                <a:lnTo>
                  <a:pt x="4162290" y="456977"/>
                </a:lnTo>
                <a:lnTo>
                  <a:pt x="4140651" y="456977"/>
                </a:lnTo>
                <a:lnTo>
                  <a:pt x="4140651" y="432183"/>
                </a:lnTo>
                <a:close/>
                <a:moveTo>
                  <a:pt x="3913082" y="432183"/>
                </a:moveTo>
                <a:lnTo>
                  <a:pt x="3901095" y="438430"/>
                </a:lnTo>
                <a:cubicBezTo>
                  <a:pt x="3901095" y="438430"/>
                  <a:pt x="3914722" y="453634"/>
                  <a:pt x="3915038" y="457672"/>
                </a:cubicBezTo>
                <a:lnTo>
                  <a:pt x="3894659" y="457735"/>
                </a:lnTo>
                <a:cubicBezTo>
                  <a:pt x="3894471" y="450732"/>
                  <a:pt x="3893713" y="439186"/>
                  <a:pt x="3894092" y="432246"/>
                </a:cubicBezTo>
                <a:lnTo>
                  <a:pt x="3878130" y="432246"/>
                </a:lnTo>
                <a:cubicBezTo>
                  <a:pt x="3878130" y="432246"/>
                  <a:pt x="3878256" y="445180"/>
                  <a:pt x="3878761" y="457609"/>
                </a:cubicBezTo>
                <a:lnTo>
                  <a:pt x="3795922" y="457609"/>
                </a:lnTo>
                <a:lnTo>
                  <a:pt x="3795922" y="473003"/>
                </a:lnTo>
                <a:lnTo>
                  <a:pt x="3879896" y="473003"/>
                </a:lnTo>
                <a:cubicBezTo>
                  <a:pt x="3881032" y="489217"/>
                  <a:pt x="3883619" y="516409"/>
                  <a:pt x="3886521" y="524926"/>
                </a:cubicBezTo>
                <a:cubicBezTo>
                  <a:pt x="3886521" y="524926"/>
                  <a:pt x="3891821" y="558239"/>
                  <a:pt x="3906142" y="571992"/>
                </a:cubicBezTo>
                <a:cubicBezTo>
                  <a:pt x="3906142" y="571992"/>
                  <a:pt x="3917561" y="584546"/>
                  <a:pt x="3929044" y="570351"/>
                </a:cubicBezTo>
                <a:cubicBezTo>
                  <a:pt x="3929044" y="570351"/>
                  <a:pt x="3934722" y="562654"/>
                  <a:pt x="3939706" y="544800"/>
                </a:cubicBezTo>
                <a:lnTo>
                  <a:pt x="3928035" y="529216"/>
                </a:lnTo>
                <a:cubicBezTo>
                  <a:pt x="3928161" y="529153"/>
                  <a:pt x="3925385" y="541519"/>
                  <a:pt x="3921473" y="550920"/>
                </a:cubicBezTo>
                <a:cubicBezTo>
                  <a:pt x="3921473" y="550920"/>
                  <a:pt x="3917057" y="564295"/>
                  <a:pt x="3910621" y="550541"/>
                </a:cubicBezTo>
                <a:cubicBezTo>
                  <a:pt x="3910621" y="550541"/>
                  <a:pt x="3903745" y="536976"/>
                  <a:pt x="3900338" y="516473"/>
                </a:cubicBezTo>
                <a:cubicBezTo>
                  <a:pt x="3900338" y="516473"/>
                  <a:pt x="3896741" y="491741"/>
                  <a:pt x="3895543" y="473192"/>
                </a:cubicBezTo>
                <a:lnTo>
                  <a:pt x="3934470" y="473003"/>
                </a:lnTo>
                <a:lnTo>
                  <a:pt x="3934470" y="457735"/>
                </a:lnTo>
                <a:lnTo>
                  <a:pt x="3918508" y="457735"/>
                </a:lnTo>
                <a:lnTo>
                  <a:pt x="3929297" y="450669"/>
                </a:lnTo>
                <a:cubicBezTo>
                  <a:pt x="3926773" y="446378"/>
                  <a:pt x="3916174" y="433949"/>
                  <a:pt x="3913082" y="432183"/>
                </a:cubicBezTo>
                <a:close/>
                <a:moveTo>
                  <a:pt x="3732390" y="431994"/>
                </a:moveTo>
                <a:lnTo>
                  <a:pt x="3732390" y="456662"/>
                </a:lnTo>
                <a:lnTo>
                  <a:pt x="3717374" y="456662"/>
                </a:lnTo>
                <a:cubicBezTo>
                  <a:pt x="3718194" y="453508"/>
                  <a:pt x="3721853" y="439628"/>
                  <a:pt x="3721853" y="439628"/>
                </a:cubicBezTo>
                <a:lnTo>
                  <a:pt x="3708163" y="436347"/>
                </a:lnTo>
                <a:cubicBezTo>
                  <a:pt x="3703746" y="461836"/>
                  <a:pt x="3694724" y="472814"/>
                  <a:pt x="3692263" y="475463"/>
                </a:cubicBezTo>
                <a:lnTo>
                  <a:pt x="3692263" y="463161"/>
                </a:lnTo>
                <a:lnTo>
                  <a:pt x="3678636" y="463161"/>
                </a:lnTo>
                <a:lnTo>
                  <a:pt x="3678636" y="432309"/>
                </a:lnTo>
                <a:lnTo>
                  <a:pt x="3664377" y="432309"/>
                </a:lnTo>
                <a:lnTo>
                  <a:pt x="3664377" y="463097"/>
                </a:lnTo>
                <a:lnTo>
                  <a:pt x="3641349" y="463097"/>
                </a:lnTo>
                <a:lnTo>
                  <a:pt x="3641349" y="477041"/>
                </a:lnTo>
                <a:lnTo>
                  <a:pt x="3663242" y="477041"/>
                </a:lnTo>
                <a:cubicBezTo>
                  <a:pt x="3663242" y="477041"/>
                  <a:pt x="3656870" y="500700"/>
                  <a:pt x="3637627" y="523475"/>
                </a:cubicBezTo>
                <a:lnTo>
                  <a:pt x="3644252" y="538743"/>
                </a:lnTo>
                <a:cubicBezTo>
                  <a:pt x="3658321" y="520131"/>
                  <a:pt x="3663431" y="507829"/>
                  <a:pt x="3665261" y="502340"/>
                </a:cubicBezTo>
                <a:cubicBezTo>
                  <a:pt x="3665261" y="502340"/>
                  <a:pt x="3664441" y="511550"/>
                  <a:pt x="3664377" y="514642"/>
                </a:cubicBezTo>
                <a:lnTo>
                  <a:pt x="3664377" y="580067"/>
                </a:lnTo>
                <a:lnTo>
                  <a:pt x="3678636" y="580067"/>
                </a:lnTo>
                <a:lnTo>
                  <a:pt x="3678636" y="508648"/>
                </a:lnTo>
                <a:cubicBezTo>
                  <a:pt x="3678573" y="505620"/>
                  <a:pt x="3677753" y="496472"/>
                  <a:pt x="3677753" y="496472"/>
                </a:cubicBezTo>
                <a:cubicBezTo>
                  <a:pt x="3677753" y="496472"/>
                  <a:pt x="3678510" y="501961"/>
                  <a:pt x="3691885" y="520194"/>
                </a:cubicBezTo>
                <a:lnTo>
                  <a:pt x="3699456" y="507324"/>
                </a:lnTo>
                <a:lnTo>
                  <a:pt x="3696428" y="504359"/>
                </a:lnTo>
                <a:lnTo>
                  <a:pt x="3727721" y="504359"/>
                </a:lnTo>
                <a:cubicBezTo>
                  <a:pt x="3716175" y="532749"/>
                  <a:pt x="3685766" y="554893"/>
                  <a:pt x="3685766" y="554893"/>
                </a:cubicBezTo>
                <a:lnTo>
                  <a:pt x="3695355" y="566944"/>
                </a:lnTo>
                <a:cubicBezTo>
                  <a:pt x="3717248" y="551550"/>
                  <a:pt x="3732390" y="522150"/>
                  <a:pt x="3732390" y="522150"/>
                </a:cubicBezTo>
                <a:lnTo>
                  <a:pt x="3732390" y="579815"/>
                </a:lnTo>
                <a:lnTo>
                  <a:pt x="3745955" y="579815"/>
                </a:lnTo>
                <a:lnTo>
                  <a:pt x="3745955" y="521456"/>
                </a:lnTo>
                <a:cubicBezTo>
                  <a:pt x="3752831" y="532749"/>
                  <a:pt x="3761727" y="549468"/>
                  <a:pt x="3781096" y="565430"/>
                </a:cubicBezTo>
                <a:lnTo>
                  <a:pt x="3789865" y="551424"/>
                </a:lnTo>
                <a:cubicBezTo>
                  <a:pt x="3768478" y="535021"/>
                  <a:pt x="3754472" y="513696"/>
                  <a:pt x="3750118" y="503980"/>
                </a:cubicBezTo>
                <a:lnTo>
                  <a:pt x="3786521" y="503980"/>
                </a:lnTo>
                <a:lnTo>
                  <a:pt x="3786521" y="490479"/>
                </a:lnTo>
                <a:lnTo>
                  <a:pt x="3745955" y="490479"/>
                </a:lnTo>
                <a:lnTo>
                  <a:pt x="3745955" y="470163"/>
                </a:lnTo>
                <a:lnTo>
                  <a:pt x="3779392" y="470163"/>
                </a:lnTo>
                <a:lnTo>
                  <a:pt x="3779392" y="456662"/>
                </a:lnTo>
                <a:lnTo>
                  <a:pt x="3745955" y="456662"/>
                </a:lnTo>
                <a:lnTo>
                  <a:pt x="3745955" y="431994"/>
                </a:lnTo>
                <a:close/>
                <a:moveTo>
                  <a:pt x="0" y="0"/>
                </a:moveTo>
                <a:lnTo>
                  <a:pt x="7264800" y="0"/>
                </a:lnTo>
                <a:lnTo>
                  <a:pt x="7264800" y="741600"/>
                </a:lnTo>
                <a:lnTo>
                  <a:pt x="0" y="741600"/>
                </a:lnTo>
                <a:close/>
              </a:path>
            </a:pathLst>
          </a:custGeom>
          <a:solidFill>
            <a:schemeClr val="bg1">
              <a:alpha val="45000"/>
            </a:schemeClr>
          </a:solidFill>
        </p:spPr>
        <p:txBody>
          <a:bodyPr vert="horz" wrap="square" lIns="0" tIns="0" rIns="0" bIns="435600" rtlCol="0" anchor="b" anchorCtr="1">
            <a:noAutofit/>
          </a:bodyPr>
          <a:lstStyle>
            <a:lvl1pPr>
              <a:defRPr lang="ja-JP" altLang="en-US" sz="900" b="1" spc="250" baseline="0">
                <a:solidFill>
                  <a:schemeClr val="tx1"/>
                </a:solidFill>
                <a:latin typeface="+mj-lt"/>
                <a:ea typeface="+mj-ea"/>
              </a:defRPr>
            </a:lvl1pPr>
          </a:lstStyle>
          <a:p>
            <a:pPr algn="ctr" defTabSz="914400"/>
            <a:endParaRPr lang="ja-JP" altLang="en-US"/>
          </a:p>
        </p:txBody>
      </p:sp>
      <p:grpSp>
        <p:nvGrpSpPr>
          <p:cNvPr id="343" name="ME日本語表記　0.1pt回し">
            <a:extLst>
              <a:ext uri="{FF2B5EF4-FFF2-40B4-BE49-F238E27FC236}">
                <a16:creationId xmlns:a16="http://schemas.microsoft.com/office/drawing/2014/main" id="{58BD70F0-7DC0-4FB7-8C85-EFDAF31DDB1E}"/>
              </a:ext>
            </a:extLst>
          </p:cNvPr>
          <p:cNvGrpSpPr/>
          <p:nvPr userDrawn="1"/>
        </p:nvGrpSpPr>
        <p:grpSpPr>
          <a:xfrm>
            <a:off x="5482748" y="4967994"/>
            <a:ext cx="1225476" cy="152582"/>
            <a:chOff x="3946525" y="4966308"/>
            <a:chExt cx="1252497" cy="155947"/>
          </a:xfrm>
        </p:grpSpPr>
        <p:sp>
          <p:nvSpPr>
            <p:cNvPr id="344" name="フリーフォーム: 図形 343">
              <a:extLst>
                <a:ext uri="{FF2B5EF4-FFF2-40B4-BE49-F238E27FC236}">
                  <a16:creationId xmlns:a16="http://schemas.microsoft.com/office/drawing/2014/main" id="{443D2909-BC73-4B4B-8DE7-3546BB3BD125}"/>
                </a:ext>
              </a:extLst>
            </p:cNvPr>
            <p:cNvSpPr/>
            <p:nvPr/>
          </p:nvSpPr>
          <p:spPr>
            <a:xfrm>
              <a:off x="3956068" y="4979526"/>
              <a:ext cx="127351" cy="15153"/>
            </a:xfrm>
            <a:custGeom>
              <a:avLst/>
              <a:gdLst>
                <a:gd name="connsiteX0" fmla="*/ 0 w 127351"/>
                <a:gd name="connsiteY0" fmla="*/ 0 h 15153"/>
                <a:gd name="connsiteX1" fmla="*/ 127352 w 127351"/>
                <a:gd name="connsiteY1" fmla="*/ 0 h 15153"/>
                <a:gd name="connsiteX2" fmla="*/ 127352 w 127351"/>
                <a:gd name="connsiteY2" fmla="*/ 15153 h 15153"/>
                <a:gd name="connsiteX3" fmla="*/ 0 w 127351"/>
                <a:gd name="connsiteY3" fmla="*/ 15153 h 15153"/>
              </a:gdLst>
              <a:ahLst/>
              <a:cxnLst>
                <a:cxn ang="0">
                  <a:pos x="connsiteX0" y="connsiteY0"/>
                </a:cxn>
                <a:cxn ang="0">
                  <a:pos x="connsiteX1" y="connsiteY1"/>
                </a:cxn>
                <a:cxn ang="0">
                  <a:pos x="connsiteX2" y="connsiteY2"/>
                </a:cxn>
                <a:cxn ang="0">
                  <a:pos x="connsiteX3" y="connsiteY3"/>
                </a:cxn>
              </a:cxnLst>
              <a:rect l="l" t="t" r="r" b="b"/>
              <a:pathLst>
                <a:path w="127351" h="15153">
                  <a:moveTo>
                    <a:pt x="0" y="0"/>
                  </a:moveTo>
                  <a:lnTo>
                    <a:pt x="127352" y="0"/>
                  </a:lnTo>
                  <a:lnTo>
                    <a:pt x="127352" y="15153"/>
                  </a:lnTo>
                  <a:lnTo>
                    <a:pt x="0" y="1515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5" name="フリーフォーム: 図形 344">
              <a:extLst>
                <a:ext uri="{FF2B5EF4-FFF2-40B4-BE49-F238E27FC236}">
                  <a16:creationId xmlns:a16="http://schemas.microsoft.com/office/drawing/2014/main" id="{F519D1E4-CFDC-42B9-9E7B-D17F85902667}"/>
                </a:ext>
              </a:extLst>
            </p:cNvPr>
            <p:cNvSpPr/>
            <p:nvPr/>
          </p:nvSpPr>
          <p:spPr>
            <a:xfrm>
              <a:off x="3961291" y="5034529"/>
              <a:ext cx="116841" cy="15282"/>
            </a:xfrm>
            <a:custGeom>
              <a:avLst/>
              <a:gdLst>
                <a:gd name="connsiteX0" fmla="*/ 0 w 116841"/>
                <a:gd name="connsiteY0" fmla="*/ 0 h 15282"/>
                <a:gd name="connsiteX1" fmla="*/ 116841 w 116841"/>
                <a:gd name="connsiteY1" fmla="*/ 0 h 15282"/>
                <a:gd name="connsiteX2" fmla="*/ 116841 w 116841"/>
                <a:gd name="connsiteY2" fmla="*/ 15282 h 15282"/>
                <a:gd name="connsiteX3" fmla="*/ 0 w 116841"/>
                <a:gd name="connsiteY3" fmla="*/ 15282 h 15282"/>
              </a:gdLst>
              <a:ahLst/>
              <a:cxnLst>
                <a:cxn ang="0">
                  <a:pos x="connsiteX0" y="connsiteY0"/>
                </a:cxn>
                <a:cxn ang="0">
                  <a:pos x="connsiteX1" y="connsiteY1"/>
                </a:cxn>
                <a:cxn ang="0">
                  <a:pos x="connsiteX2" y="connsiteY2"/>
                </a:cxn>
                <a:cxn ang="0">
                  <a:pos x="connsiteX3" y="connsiteY3"/>
                </a:cxn>
              </a:cxnLst>
              <a:rect l="l" t="t" r="r" b="b"/>
              <a:pathLst>
                <a:path w="116841" h="15282">
                  <a:moveTo>
                    <a:pt x="0" y="0"/>
                  </a:moveTo>
                  <a:lnTo>
                    <a:pt x="116841" y="0"/>
                  </a:lnTo>
                  <a:lnTo>
                    <a:pt x="116841" y="15282"/>
                  </a:lnTo>
                  <a:lnTo>
                    <a:pt x="0" y="1528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6" name="フリーフォーム: 図形 345">
              <a:extLst>
                <a:ext uri="{FF2B5EF4-FFF2-40B4-BE49-F238E27FC236}">
                  <a16:creationId xmlns:a16="http://schemas.microsoft.com/office/drawing/2014/main" id="{D1066999-F5D9-42C4-8EAF-AA6E678716EF}"/>
                </a:ext>
              </a:extLst>
            </p:cNvPr>
            <p:cNvSpPr/>
            <p:nvPr/>
          </p:nvSpPr>
          <p:spPr>
            <a:xfrm>
              <a:off x="3946525" y="5092627"/>
              <a:ext cx="146503" cy="15733"/>
            </a:xfrm>
            <a:custGeom>
              <a:avLst/>
              <a:gdLst>
                <a:gd name="connsiteX0" fmla="*/ 0 w 146503"/>
                <a:gd name="connsiteY0" fmla="*/ 0 h 15733"/>
                <a:gd name="connsiteX1" fmla="*/ 146503 w 146503"/>
                <a:gd name="connsiteY1" fmla="*/ 0 h 15733"/>
                <a:gd name="connsiteX2" fmla="*/ 146503 w 146503"/>
                <a:gd name="connsiteY2" fmla="*/ 15734 h 15733"/>
                <a:gd name="connsiteX3" fmla="*/ 0 w 146503"/>
                <a:gd name="connsiteY3" fmla="*/ 15734 h 15733"/>
              </a:gdLst>
              <a:ahLst/>
              <a:cxnLst>
                <a:cxn ang="0">
                  <a:pos x="connsiteX0" y="connsiteY0"/>
                </a:cxn>
                <a:cxn ang="0">
                  <a:pos x="connsiteX1" y="connsiteY1"/>
                </a:cxn>
                <a:cxn ang="0">
                  <a:pos x="connsiteX2" y="connsiteY2"/>
                </a:cxn>
                <a:cxn ang="0">
                  <a:pos x="connsiteX3" y="connsiteY3"/>
                </a:cxn>
              </a:cxnLst>
              <a:rect l="l" t="t" r="r" b="b"/>
              <a:pathLst>
                <a:path w="146503" h="15733">
                  <a:moveTo>
                    <a:pt x="0" y="0"/>
                  </a:moveTo>
                  <a:lnTo>
                    <a:pt x="146503" y="0"/>
                  </a:lnTo>
                  <a:lnTo>
                    <a:pt x="146503" y="15734"/>
                  </a:lnTo>
                  <a:lnTo>
                    <a:pt x="0" y="15734"/>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7" name="フリーフォーム: 図形 346">
              <a:extLst>
                <a:ext uri="{FF2B5EF4-FFF2-40B4-BE49-F238E27FC236}">
                  <a16:creationId xmlns:a16="http://schemas.microsoft.com/office/drawing/2014/main" id="{6873DF4D-4301-4A64-A9D6-C907415A3FB1}"/>
                </a:ext>
              </a:extLst>
            </p:cNvPr>
            <p:cNvSpPr/>
            <p:nvPr/>
          </p:nvSpPr>
          <p:spPr>
            <a:xfrm>
              <a:off x="4740426" y="4966501"/>
              <a:ext cx="146954" cy="148128"/>
            </a:xfrm>
            <a:custGeom>
              <a:avLst/>
              <a:gdLst>
                <a:gd name="connsiteX0" fmla="*/ 128319 w 146954"/>
                <a:gd name="connsiteY0" fmla="*/ 121355 h 148128"/>
                <a:gd name="connsiteX1" fmla="*/ 117228 w 146954"/>
                <a:gd name="connsiteY1" fmla="*/ 120968 h 148128"/>
                <a:gd name="connsiteX2" fmla="*/ 106718 w 146954"/>
                <a:gd name="connsiteY2" fmla="*/ 86148 h 148128"/>
                <a:gd name="connsiteX3" fmla="*/ 101817 w 146954"/>
                <a:gd name="connsiteY3" fmla="*/ 41913 h 148128"/>
                <a:gd name="connsiteX4" fmla="*/ 141602 w 146954"/>
                <a:gd name="connsiteY4" fmla="*/ 41720 h 148128"/>
                <a:gd name="connsiteX5" fmla="*/ 141602 w 146954"/>
                <a:gd name="connsiteY5" fmla="*/ 26115 h 148128"/>
                <a:gd name="connsiteX6" fmla="*/ 125288 w 146954"/>
                <a:gd name="connsiteY6" fmla="*/ 26115 h 148128"/>
                <a:gd name="connsiteX7" fmla="*/ 136315 w 146954"/>
                <a:gd name="connsiteY7" fmla="*/ 18893 h 148128"/>
                <a:gd name="connsiteX8" fmla="*/ 119743 w 146954"/>
                <a:gd name="connsiteY8" fmla="*/ 0 h 148128"/>
                <a:gd name="connsiteX9" fmla="*/ 107491 w 146954"/>
                <a:gd name="connsiteY9" fmla="*/ 6384 h 148128"/>
                <a:gd name="connsiteX10" fmla="*/ 121742 w 146954"/>
                <a:gd name="connsiteY10" fmla="*/ 26051 h 148128"/>
                <a:gd name="connsiteX11" fmla="*/ 100914 w 146954"/>
                <a:gd name="connsiteY11" fmla="*/ 26115 h 148128"/>
                <a:gd name="connsiteX12" fmla="*/ 100334 w 146954"/>
                <a:gd name="connsiteY12" fmla="*/ 64 h 148128"/>
                <a:gd name="connsiteX13" fmla="*/ 84020 w 146954"/>
                <a:gd name="connsiteY13" fmla="*/ 64 h 148128"/>
                <a:gd name="connsiteX14" fmla="*/ 84665 w 146954"/>
                <a:gd name="connsiteY14" fmla="*/ 25986 h 148128"/>
                <a:gd name="connsiteX15" fmla="*/ 0 w 146954"/>
                <a:gd name="connsiteY15" fmla="*/ 25986 h 148128"/>
                <a:gd name="connsiteX16" fmla="*/ 0 w 146954"/>
                <a:gd name="connsiteY16" fmla="*/ 41720 h 148128"/>
                <a:gd name="connsiteX17" fmla="*/ 85825 w 146954"/>
                <a:gd name="connsiteY17" fmla="*/ 41720 h 148128"/>
                <a:gd name="connsiteX18" fmla="*/ 92596 w 146954"/>
                <a:gd name="connsiteY18" fmla="*/ 94788 h 148128"/>
                <a:gd name="connsiteX19" fmla="*/ 112650 w 146954"/>
                <a:gd name="connsiteY19" fmla="*/ 142892 h 148128"/>
                <a:gd name="connsiteX20" fmla="*/ 136057 w 146954"/>
                <a:gd name="connsiteY20" fmla="*/ 141215 h 148128"/>
                <a:gd name="connsiteX21" fmla="*/ 146954 w 146954"/>
                <a:gd name="connsiteY21" fmla="*/ 115100 h 148128"/>
                <a:gd name="connsiteX22" fmla="*/ 135025 w 146954"/>
                <a:gd name="connsiteY22" fmla="*/ 99173 h 148128"/>
                <a:gd name="connsiteX23" fmla="*/ 128319 w 146954"/>
                <a:gd name="connsiteY23" fmla="*/ 121355 h 14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6954" h="148128">
                  <a:moveTo>
                    <a:pt x="128319" y="121355"/>
                  </a:moveTo>
                  <a:cubicBezTo>
                    <a:pt x="128319" y="121355"/>
                    <a:pt x="123805" y="135025"/>
                    <a:pt x="117228" y="120968"/>
                  </a:cubicBezTo>
                  <a:cubicBezTo>
                    <a:pt x="117228" y="120968"/>
                    <a:pt x="110200" y="107104"/>
                    <a:pt x="106718" y="86148"/>
                  </a:cubicBezTo>
                  <a:cubicBezTo>
                    <a:pt x="106718" y="86148"/>
                    <a:pt x="103042" y="60871"/>
                    <a:pt x="101817" y="41913"/>
                  </a:cubicBezTo>
                  <a:lnTo>
                    <a:pt x="141602" y="41720"/>
                  </a:lnTo>
                  <a:lnTo>
                    <a:pt x="141602" y="26115"/>
                  </a:lnTo>
                  <a:lnTo>
                    <a:pt x="125288" y="26115"/>
                  </a:lnTo>
                  <a:lnTo>
                    <a:pt x="136315" y="18893"/>
                  </a:lnTo>
                  <a:cubicBezTo>
                    <a:pt x="133736" y="14508"/>
                    <a:pt x="122903" y="1805"/>
                    <a:pt x="119743" y="0"/>
                  </a:cubicBezTo>
                  <a:lnTo>
                    <a:pt x="107491" y="6384"/>
                  </a:lnTo>
                  <a:cubicBezTo>
                    <a:pt x="107491" y="6384"/>
                    <a:pt x="121419" y="21924"/>
                    <a:pt x="121742" y="26051"/>
                  </a:cubicBezTo>
                  <a:lnTo>
                    <a:pt x="100914" y="26115"/>
                  </a:lnTo>
                  <a:cubicBezTo>
                    <a:pt x="100721" y="18958"/>
                    <a:pt x="99947" y="7157"/>
                    <a:pt x="100334" y="64"/>
                  </a:cubicBezTo>
                  <a:lnTo>
                    <a:pt x="84020" y="64"/>
                  </a:lnTo>
                  <a:cubicBezTo>
                    <a:pt x="84020" y="64"/>
                    <a:pt x="84149" y="13283"/>
                    <a:pt x="84665" y="25986"/>
                  </a:cubicBezTo>
                  <a:lnTo>
                    <a:pt x="0" y="25986"/>
                  </a:lnTo>
                  <a:lnTo>
                    <a:pt x="0" y="41720"/>
                  </a:lnTo>
                  <a:lnTo>
                    <a:pt x="85825" y="41720"/>
                  </a:lnTo>
                  <a:cubicBezTo>
                    <a:pt x="86986" y="58291"/>
                    <a:pt x="89630" y="86083"/>
                    <a:pt x="92596" y="94788"/>
                  </a:cubicBezTo>
                  <a:cubicBezTo>
                    <a:pt x="92596" y="94788"/>
                    <a:pt x="98013" y="128835"/>
                    <a:pt x="112650" y="142892"/>
                  </a:cubicBezTo>
                  <a:cubicBezTo>
                    <a:pt x="112650" y="142892"/>
                    <a:pt x="124321" y="155723"/>
                    <a:pt x="136057" y="141215"/>
                  </a:cubicBezTo>
                  <a:cubicBezTo>
                    <a:pt x="136057" y="141215"/>
                    <a:pt x="141860" y="133348"/>
                    <a:pt x="146954" y="115100"/>
                  </a:cubicBezTo>
                  <a:lnTo>
                    <a:pt x="135025" y="99173"/>
                  </a:lnTo>
                  <a:cubicBezTo>
                    <a:pt x="135154" y="99108"/>
                    <a:pt x="132317" y="111747"/>
                    <a:pt x="128319" y="121355"/>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8" name="フリーフォーム: 図形 347">
              <a:extLst>
                <a:ext uri="{FF2B5EF4-FFF2-40B4-BE49-F238E27FC236}">
                  <a16:creationId xmlns:a16="http://schemas.microsoft.com/office/drawing/2014/main" id="{684FFDA6-AD7A-4DC0-9E87-506D2CB48E0D}"/>
                </a:ext>
              </a:extLst>
            </p:cNvPr>
            <p:cNvSpPr/>
            <p:nvPr/>
          </p:nvSpPr>
          <p:spPr>
            <a:xfrm>
              <a:off x="4740555" y="5029693"/>
              <a:ext cx="81892" cy="79634"/>
            </a:xfrm>
            <a:custGeom>
              <a:avLst/>
              <a:gdLst>
                <a:gd name="connsiteX0" fmla="*/ 49974 w 81892"/>
                <a:gd name="connsiteY0" fmla="*/ 15411 h 79634"/>
                <a:gd name="connsiteX1" fmla="*/ 77185 w 81892"/>
                <a:gd name="connsiteY1" fmla="*/ 15411 h 79634"/>
                <a:gd name="connsiteX2" fmla="*/ 77185 w 81892"/>
                <a:gd name="connsiteY2" fmla="*/ 0 h 79634"/>
                <a:gd name="connsiteX3" fmla="*/ 5932 w 81892"/>
                <a:gd name="connsiteY3" fmla="*/ 0 h 79634"/>
                <a:gd name="connsiteX4" fmla="*/ 5932 w 81892"/>
                <a:gd name="connsiteY4" fmla="*/ 15411 h 79634"/>
                <a:gd name="connsiteX5" fmla="*/ 34433 w 81892"/>
                <a:gd name="connsiteY5" fmla="*/ 15411 h 79634"/>
                <a:gd name="connsiteX6" fmla="*/ 34433 w 81892"/>
                <a:gd name="connsiteY6" fmla="*/ 58549 h 79634"/>
                <a:gd name="connsiteX7" fmla="*/ 0 w 81892"/>
                <a:gd name="connsiteY7" fmla="*/ 62999 h 79634"/>
                <a:gd name="connsiteX8" fmla="*/ 1805 w 81892"/>
                <a:gd name="connsiteY8" fmla="*/ 79635 h 79634"/>
                <a:gd name="connsiteX9" fmla="*/ 81892 w 81892"/>
                <a:gd name="connsiteY9" fmla="*/ 63708 h 79634"/>
                <a:gd name="connsiteX10" fmla="*/ 81892 w 81892"/>
                <a:gd name="connsiteY10" fmla="*/ 47974 h 79634"/>
                <a:gd name="connsiteX11" fmla="*/ 49974 w 81892"/>
                <a:gd name="connsiteY11" fmla="*/ 55583 h 79634"/>
                <a:gd name="connsiteX12" fmla="*/ 49974 w 81892"/>
                <a:gd name="connsiteY12" fmla="*/ 15411 h 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92" h="79634">
                  <a:moveTo>
                    <a:pt x="49974" y="15411"/>
                  </a:moveTo>
                  <a:lnTo>
                    <a:pt x="77185" y="15411"/>
                  </a:lnTo>
                  <a:lnTo>
                    <a:pt x="77185" y="0"/>
                  </a:lnTo>
                  <a:lnTo>
                    <a:pt x="5932" y="0"/>
                  </a:lnTo>
                  <a:lnTo>
                    <a:pt x="5932" y="15411"/>
                  </a:lnTo>
                  <a:lnTo>
                    <a:pt x="34433" y="15411"/>
                  </a:lnTo>
                  <a:lnTo>
                    <a:pt x="34433" y="58549"/>
                  </a:lnTo>
                  <a:cubicBezTo>
                    <a:pt x="19860" y="61129"/>
                    <a:pt x="9608" y="62096"/>
                    <a:pt x="0" y="62999"/>
                  </a:cubicBezTo>
                  <a:lnTo>
                    <a:pt x="1805" y="79635"/>
                  </a:lnTo>
                  <a:cubicBezTo>
                    <a:pt x="1805" y="79635"/>
                    <a:pt x="59388" y="70608"/>
                    <a:pt x="81892" y="63708"/>
                  </a:cubicBezTo>
                  <a:lnTo>
                    <a:pt x="81892" y="47974"/>
                  </a:lnTo>
                  <a:cubicBezTo>
                    <a:pt x="81892" y="47974"/>
                    <a:pt x="68673" y="51972"/>
                    <a:pt x="49974" y="55583"/>
                  </a:cubicBezTo>
                  <a:lnTo>
                    <a:pt x="49974" y="1541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9" name="フリーフォーム: 図形 348">
              <a:extLst>
                <a:ext uri="{FF2B5EF4-FFF2-40B4-BE49-F238E27FC236}">
                  <a16:creationId xmlns:a16="http://schemas.microsoft.com/office/drawing/2014/main" id="{AB13222A-9FE0-41AA-9E28-DBDD977D704F}"/>
                </a:ext>
              </a:extLst>
            </p:cNvPr>
            <p:cNvSpPr/>
            <p:nvPr/>
          </p:nvSpPr>
          <p:spPr>
            <a:xfrm>
              <a:off x="4895119" y="4966630"/>
              <a:ext cx="149598" cy="58162"/>
            </a:xfrm>
            <a:custGeom>
              <a:avLst/>
              <a:gdLst>
                <a:gd name="connsiteX0" fmla="*/ 38238 w 149598"/>
                <a:gd name="connsiteY0" fmla="*/ 43203 h 58162"/>
                <a:gd name="connsiteX1" fmla="*/ 75250 w 149598"/>
                <a:gd name="connsiteY1" fmla="*/ 14831 h 58162"/>
                <a:gd name="connsiteX2" fmla="*/ 112650 w 149598"/>
                <a:gd name="connsiteY2" fmla="*/ 43203 h 58162"/>
                <a:gd name="connsiteX3" fmla="*/ 38238 w 149598"/>
                <a:gd name="connsiteY3" fmla="*/ 43203 h 58162"/>
                <a:gd name="connsiteX4" fmla="*/ 82279 w 149598"/>
                <a:gd name="connsiteY4" fmla="*/ 0 h 58162"/>
                <a:gd name="connsiteX5" fmla="*/ 66803 w 149598"/>
                <a:gd name="connsiteY5" fmla="*/ 0 h 58162"/>
                <a:gd name="connsiteX6" fmla="*/ 0 w 149598"/>
                <a:gd name="connsiteY6" fmla="*/ 42816 h 58162"/>
                <a:gd name="connsiteX7" fmla="*/ 7544 w 149598"/>
                <a:gd name="connsiteY7" fmla="*/ 58163 h 58162"/>
                <a:gd name="connsiteX8" fmla="*/ 31725 w 149598"/>
                <a:gd name="connsiteY8" fmla="*/ 47136 h 58162"/>
                <a:gd name="connsiteX9" fmla="*/ 31725 w 149598"/>
                <a:gd name="connsiteY9" fmla="*/ 57002 h 58162"/>
                <a:gd name="connsiteX10" fmla="*/ 117744 w 149598"/>
                <a:gd name="connsiteY10" fmla="*/ 57002 h 58162"/>
                <a:gd name="connsiteX11" fmla="*/ 117744 w 149598"/>
                <a:gd name="connsiteY11" fmla="*/ 45524 h 58162"/>
                <a:gd name="connsiteX12" fmla="*/ 142763 w 149598"/>
                <a:gd name="connsiteY12" fmla="*/ 55132 h 58162"/>
                <a:gd name="connsiteX13" fmla="*/ 149598 w 149598"/>
                <a:gd name="connsiteY13" fmla="*/ 40946 h 58162"/>
                <a:gd name="connsiteX14" fmla="*/ 82279 w 149598"/>
                <a:gd name="connsiteY14" fmla="*/ 0 h 5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598" h="58162">
                  <a:moveTo>
                    <a:pt x="38238" y="43203"/>
                  </a:moveTo>
                  <a:cubicBezTo>
                    <a:pt x="56164" y="33659"/>
                    <a:pt x="75250" y="14831"/>
                    <a:pt x="75250" y="14831"/>
                  </a:cubicBezTo>
                  <a:cubicBezTo>
                    <a:pt x="87760" y="29275"/>
                    <a:pt x="112650" y="43203"/>
                    <a:pt x="112650" y="43203"/>
                  </a:cubicBezTo>
                  <a:lnTo>
                    <a:pt x="38238" y="43203"/>
                  </a:lnTo>
                  <a:close/>
                  <a:moveTo>
                    <a:pt x="82279" y="0"/>
                  </a:moveTo>
                  <a:lnTo>
                    <a:pt x="66803" y="0"/>
                  </a:lnTo>
                  <a:cubicBezTo>
                    <a:pt x="66803" y="0"/>
                    <a:pt x="47265" y="28372"/>
                    <a:pt x="0" y="42816"/>
                  </a:cubicBezTo>
                  <a:cubicBezTo>
                    <a:pt x="0" y="42816"/>
                    <a:pt x="6126" y="57195"/>
                    <a:pt x="7544" y="58163"/>
                  </a:cubicBezTo>
                  <a:cubicBezTo>
                    <a:pt x="7544" y="58163"/>
                    <a:pt x="23471" y="51585"/>
                    <a:pt x="31725" y="47136"/>
                  </a:cubicBezTo>
                  <a:lnTo>
                    <a:pt x="31725" y="57002"/>
                  </a:lnTo>
                  <a:lnTo>
                    <a:pt x="117744" y="57002"/>
                  </a:lnTo>
                  <a:lnTo>
                    <a:pt x="117744" y="45524"/>
                  </a:lnTo>
                  <a:cubicBezTo>
                    <a:pt x="117744" y="45524"/>
                    <a:pt x="125611" y="49586"/>
                    <a:pt x="142763" y="55132"/>
                  </a:cubicBezTo>
                  <a:lnTo>
                    <a:pt x="149598" y="40946"/>
                  </a:lnTo>
                  <a:cubicBezTo>
                    <a:pt x="149534" y="41010"/>
                    <a:pt x="108846" y="31145"/>
                    <a:pt x="82279" y="0"/>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0" name="フリーフォーム: 図形 349">
              <a:extLst>
                <a:ext uri="{FF2B5EF4-FFF2-40B4-BE49-F238E27FC236}">
                  <a16:creationId xmlns:a16="http://schemas.microsoft.com/office/drawing/2014/main" id="{D82A8183-7A04-4915-8A7E-192E7DDC75A2}"/>
                </a:ext>
              </a:extLst>
            </p:cNvPr>
            <p:cNvSpPr/>
            <p:nvPr/>
          </p:nvSpPr>
          <p:spPr>
            <a:xfrm>
              <a:off x="4901696" y="5039559"/>
              <a:ext cx="137217" cy="72541"/>
            </a:xfrm>
            <a:custGeom>
              <a:avLst/>
              <a:gdLst>
                <a:gd name="connsiteX0" fmla="*/ 95240 w 137217"/>
                <a:gd name="connsiteY0" fmla="*/ 20634 h 72541"/>
                <a:gd name="connsiteX1" fmla="*/ 83246 w 137217"/>
                <a:gd name="connsiteY1" fmla="*/ 29081 h 72541"/>
                <a:gd name="connsiteX2" fmla="*/ 101366 w 137217"/>
                <a:gd name="connsiteY2" fmla="*/ 46943 h 72541"/>
                <a:gd name="connsiteX3" fmla="*/ 43267 w 137217"/>
                <a:gd name="connsiteY3" fmla="*/ 52101 h 72541"/>
                <a:gd name="connsiteX4" fmla="*/ 62870 w 137217"/>
                <a:gd name="connsiteY4" fmla="*/ 14702 h 72541"/>
                <a:gd name="connsiteX5" fmla="*/ 136508 w 137217"/>
                <a:gd name="connsiteY5" fmla="*/ 14702 h 72541"/>
                <a:gd name="connsiteX6" fmla="*/ 136508 w 137217"/>
                <a:gd name="connsiteY6" fmla="*/ 0 h 72541"/>
                <a:gd name="connsiteX7" fmla="*/ 0 w 137217"/>
                <a:gd name="connsiteY7" fmla="*/ 0 h 72541"/>
                <a:gd name="connsiteX8" fmla="*/ 0 w 137217"/>
                <a:gd name="connsiteY8" fmla="*/ 14702 h 72541"/>
                <a:gd name="connsiteX9" fmla="*/ 44879 w 137217"/>
                <a:gd name="connsiteY9" fmla="*/ 14702 h 72541"/>
                <a:gd name="connsiteX10" fmla="*/ 24825 w 137217"/>
                <a:gd name="connsiteY10" fmla="*/ 52617 h 72541"/>
                <a:gd name="connsiteX11" fmla="*/ 3546 w 137217"/>
                <a:gd name="connsiteY11" fmla="*/ 53520 h 72541"/>
                <a:gd name="connsiteX12" fmla="*/ 6448 w 137217"/>
                <a:gd name="connsiteY12" fmla="*/ 69189 h 72541"/>
                <a:gd name="connsiteX13" fmla="*/ 112779 w 137217"/>
                <a:gd name="connsiteY13" fmla="*/ 59259 h 72541"/>
                <a:gd name="connsiteX14" fmla="*/ 124773 w 137217"/>
                <a:gd name="connsiteY14" fmla="*/ 72542 h 72541"/>
                <a:gd name="connsiteX15" fmla="*/ 137218 w 137217"/>
                <a:gd name="connsiteY15" fmla="*/ 62612 h 72541"/>
                <a:gd name="connsiteX16" fmla="*/ 95240 w 137217"/>
                <a:gd name="connsiteY16" fmla="*/ 20634 h 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7217" h="72541">
                  <a:moveTo>
                    <a:pt x="95240" y="20634"/>
                  </a:moveTo>
                  <a:lnTo>
                    <a:pt x="83246" y="29081"/>
                  </a:lnTo>
                  <a:cubicBezTo>
                    <a:pt x="83246" y="29081"/>
                    <a:pt x="94144" y="38496"/>
                    <a:pt x="101366" y="46943"/>
                  </a:cubicBezTo>
                  <a:cubicBezTo>
                    <a:pt x="101366" y="46943"/>
                    <a:pt x="75573" y="50876"/>
                    <a:pt x="43267" y="52101"/>
                  </a:cubicBezTo>
                  <a:cubicBezTo>
                    <a:pt x="43267" y="52101"/>
                    <a:pt x="53971" y="33724"/>
                    <a:pt x="62870" y="14702"/>
                  </a:cubicBezTo>
                  <a:lnTo>
                    <a:pt x="136508" y="14702"/>
                  </a:lnTo>
                  <a:lnTo>
                    <a:pt x="136508" y="0"/>
                  </a:lnTo>
                  <a:lnTo>
                    <a:pt x="0" y="0"/>
                  </a:lnTo>
                  <a:lnTo>
                    <a:pt x="0" y="14702"/>
                  </a:lnTo>
                  <a:lnTo>
                    <a:pt x="44879" y="14702"/>
                  </a:lnTo>
                  <a:cubicBezTo>
                    <a:pt x="44879" y="14702"/>
                    <a:pt x="33788" y="40817"/>
                    <a:pt x="24825" y="52617"/>
                  </a:cubicBezTo>
                  <a:cubicBezTo>
                    <a:pt x="24825" y="52617"/>
                    <a:pt x="5158" y="53907"/>
                    <a:pt x="3546" y="53520"/>
                  </a:cubicBezTo>
                  <a:lnTo>
                    <a:pt x="6448" y="69189"/>
                  </a:lnTo>
                  <a:cubicBezTo>
                    <a:pt x="6448" y="69189"/>
                    <a:pt x="88534" y="65191"/>
                    <a:pt x="112779" y="59259"/>
                  </a:cubicBezTo>
                  <a:cubicBezTo>
                    <a:pt x="112779" y="59259"/>
                    <a:pt x="122129" y="69447"/>
                    <a:pt x="124773" y="72542"/>
                  </a:cubicBezTo>
                  <a:lnTo>
                    <a:pt x="137218" y="62612"/>
                  </a:lnTo>
                  <a:cubicBezTo>
                    <a:pt x="137218" y="62612"/>
                    <a:pt x="110393" y="31467"/>
                    <a:pt x="95240" y="2063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1" name="フリーフォーム: 図形 350">
              <a:extLst>
                <a:ext uri="{FF2B5EF4-FFF2-40B4-BE49-F238E27FC236}">
                  <a16:creationId xmlns:a16="http://schemas.microsoft.com/office/drawing/2014/main" id="{CE267B81-0A89-4051-8733-0B284969094D}"/>
                </a:ext>
              </a:extLst>
            </p:cNvPr>
            <p:cNvSpPr/>
            <p:nvPr/>
          </p:nvSpPr>
          <p:spPr>
            <a:xfrm>
              <a:off x="5049811" y="4966501"/>
              <a:ext cx="74476" cy="149146"/>
            </a:xfrm>
            <a:custGeom>
              <a:avLst/>
              <a:gdLst>
                <a:gd name="connsiteX0" fmla="*/ 74477 w 74476"/>
                <a:gd name="connsiteY0" fmla="*/ 91242 h 149146"/>
                <a:gd name="connsiteX1" fmla="*/ 48684 w 74476"/>
                <a:gd name="connsiteY1" fmla="*/ 67899 h 149146"/>
                <a:gd name="connsiteX2" fmla="*/ 65062 w 74476"/>
                <a:gd name="connsiteY2" fmla="*/ 39140 h 149146"/>
                <a:gd name="connsiteX3" fmla="*/ 65062 w 74476"/>
                <a:gd name="connsiteY3" fmla="*/ 25341 h 149146"/>
                <a:gd name="connsiteX4" fmla="*/ 42945 w 74476"/>
                <a:gd name="connsiteY4" fmla="*/ 25341 h 149146"/>
                <a:gd name="connsiteX5" fmla="*/ 42945 w 74476"/>
                <a:gd name="connsiteY5" fmla="*/ 0 h 149146"/>
                <a:gd name="connsiteX6" fmla="*/ 27598 w 74476"/>
                <a:gd name="connsiteY6" fmla="*/ 0 h 149146"/>
                <a:gd name="connsiteX7" fmla="*/ 27598 w 74476"/>
                <a:gd name="connsiteY7" fmla="*/ 25148 h 149146"/>
                <a:gd name="connsiteX8" fmla="*/ 3675 w 74476"/>
                <a:gd name="connsiteY8" fmla="*/ 25148 h 149146"/>
                <a:gd name="connsiteX9" fmla="*/ 3675 w 74476"/>
                <a:gd name="connsiteY9" fmla="*/ 40301 h 149146"/>
                <a:gd name="connsiteX10" fmla="*/ 48877 w 74476"/>
                <a:gd name="connsiteY10" fmla="*/ 40301 h 149146"/>
                <a:gd name="connsiteX11" fmla="*/ 0 w 74476"/>
                <a:gd name="connsiteY11" fmla="*/ 95240 h 149146"/>
                <a:gd name="connsiteX12" fmla="*/ 6513 w 74476"/>
                <a:gd name="connsiteY12" fmla="*/ 110715 h 149146"/>
                <a:gd name="connsiteX13" fmla="*/ 29081 w 74476"/>
                <a:gd name="connsiteY13" fmla="*/ 90661 h 149146"/>
                <a:gd name="connsiteX14" fmla="*/ 29081 w 74476"/>
                <a:gd name="connsiteY14" fmla="*/ 149146 h 149146"/>
                <a:gd name="connsiteX15" fmla="*/ 43461 w 74476"/>
                <a:gd name="connsiteY15" fmla="*/ 149146 h 149146"/>
                <a:gd name="connsiteX16" fmla="*/ 43461 w 74476"/>
                <a:gd name="connsiteY16" fmla="*/ 83117 h 149146"/>
                <a:gd name="connsiteX17" fmla="*/ 65643 w 74476"/>
                <a:gd name="connsiteY17" fmla="*/ 103429 h 149146"/>
                <a:gd name="connsiteX18" fmla="*/ 74477 w 74476"/>
                <a:gd name="connsiteY18" fmla="*/ 91242 h 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476" h="149146">
                  <a:moveTo>
                    <a:pt x="74477" y="91242"/>
                  </a:moveTo>
                  <a:cubicBezTo>
                    <a:pt x="74477" y="91242"/>
                    <a:pt x="51328" y="73767"/>
                    <a:pt x="48684" y="67899"/>
                  </a:cubicBezTo>
                  <a:cubicBezTo>
                    <a:pt x="48684" y="67899"/>
                    <a:pt x="63515" y="46104"/>
                    <a:pt x="65062" y="39140"/>
                  </a:cubicBezTo>
                  <a:lnTo>
                    <a:pt x="65062" y="25341"/>
                  </a:lnTo>
                  <a:lnTo>
                    <a:pt x="42945" y="25341"/>
                  </a:lnTo>
                  <a:lnTo>
                    <a:pt x="42945" y="0"/>
                  </a:lnTo>
                  <a:lnTo>
                    <a:pt x="27598" y="0"/>
                  </a:lnTo>
                  <a:lnTo>
                    <a:pt x="27598" y="25148"/>
                  </a:lnTo>
                  <a:lnTo>
                    <a:pt x="3675" y="25148"/>
                  </a:lnTo>
                  <a:lnTo>
                    <a:pt x="3675" y="40301"/>
                  </a:lnTo>
                  <a:lnTo>
                    <a:pt x="48877" y="40301"/>
                  </a:lnTo>
                  <a:cubicBezTo>
                    <a:pt x="48877" y="40301"/>
                    <a:pt x="36432" y="69318"/>
                    <a:pt x="0" y="95240"/>
                  </a:cubicBezTo>
                  <a:lnTo>
                    <a:pt x="6513" y="110715"/>
                  </a:lnTo>
                  <a:cubicBezTo>
                    <a:pt x="6513" y="110715"/>
                    <a:pt x="23987" y="96465"/>
                    <a:pt x="29081" y="90661"/>
                  </a:cubicBezTo>
                  <a:lnTo>
                    <a:pt x="29081" y="149146"/>
                  </a:lnTo>
                  <a:lnTo>
                    <a:pt x="43461" y="149146"/>
                  </a:lnTo>
                  <a:lnTo>
                    <a:pt x="43461" y="83117"/>
                  </a:lnTo>
                  <a:cubicBezTo>
                    <a:pt x="43461" y="83117"/>
                    <a:pt x="57002" y="97883"/>
                    <a:pt x="65643" y="103429"/>
                  </a:cubicBezTo>
                  <a:lnTo>
                    <a:pt x="74477" y="9124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2" name="フリーフォーム: 図形 351">
              <a:extLst>
                <a:ext uri="{FF2B5EF4-FFF2-40B4-BE49-F238E27FC236}">
                  <a16:creationId xmlns:a16="http://schemas.microsoft.com/office/drawing/2014/main" id="{E96B0C4C-9337-4169-894F-2F43B8C7BE9D}"/>
                </a:ext>
              </a:extLst>
            </p:cNvPr>
            <p:cNvSpPr/>
            <p:nvPr/>
          </p:nvSpPr>
          <p:spPr>
            <a:xfrm>
              <a:off x="5110682" y="4968371"/>
              <a:ext cx="88340" cy="140634"/>
            </a:xfrm>
            <a:custGeom>
              <a:avLst/>
              <a:gdLst>
                <a:gd name="connsiteX0" fmla="*/ 53262 w 88340"/>
                <a:gd name="connsiteY0" fmla="*/ 125933 h 140634"/>
                <a:gd name="connsiteX1" fmla="*/ 53262 w 88340"/>
                <a:gd name="connsiteY1" fmla="*/ 52359 h 140634"/>
                <a:gd name="connsiteX2" fmla="*/ 83827 w 88340"/>
                <a:gd name="connsiteY2" fmla="*/ 52359 h 140634"/>
                <a:gd name="connsiteX3" fmla="*/ 83827 w 88340"/>
                <a:gd name="connsiteY3" fmla="*/ 37528 h 140634"/>
                <a:gd name="connsiteX4" fmla="*/ 53262 w 88340"/>
                <a:gd name="connsiteY4" fmla="*/ 37528 h 140634"/>
                <a:gd name="connsiteX5" fmla="*/ 53262 w 88340"/>
                <a:gd name="connsiteY5" fmla="*/ 0 h 140634"/>
                <a:gd name="connsiteX6" fmla="*/ 37915 w 88340"/>
                <a:gd name="connsiteY6" fmla="*/ 0 h 140634"/>
                <a:gd name="connsiteX7" fmla="*/ 37915 w 88340"/>
                <a:gd name="connsiteY7" fmla="*/ 37528 h 140634"/>
                <a:gd name="connsiteX8" fmla="*/ 9157 w 88340"/>
                <a:gd name="connsiteY8" fmla="*/ 37528 h 140634"/>
                <a:gd name="connsiteX9" fmla="*/ 9157 w 88340"/>
                <a:gd name="connsiteY9" fmla="*/ 52359 h 140634"/>
                <a:gd name="connsiteX10" fmla="*/ 37915 w 88340"/>
                <a:gd name="connsiteY10" fmla="*/ 52359 h 140634"/>
                <a:gd name="connsiteX11" fmla="*/ 37915 w 88340"/>
                <a:gd name="connsiteY11" fmla="*/ 125933 h 140634"/>
                <a:gd name="connsiteX12" fmla="*/ 0 w 88340"/>
                <a:gd name="connsiteY12" fmla="*/ 125933 h 140634"/>
                <a:gd name="connsiteX13" fmla="*/ 0 w 88340"/>
                <a:gd name="connsiteY13" fmla="*/ 140635 h 140634"/>
                <a:gd name="connsiteX14" fmla="*/ 88340 w 88340"/>
                <a:gd name="connsiteY14" fmla="*/ 140635 h 140634"/>
                <a:gd name="connsiteX15" fmla="*/ 88340 w 88340"/>
                <a:gd name="connsiteY15" fmla="*/ 125933 h 14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340" h="140634">
                  <a:moveTo>
                    <a:pt x="53262" y="125933"/>
                  </a:moveTo>
                  <a:lnTo>
                    <a:pt x="53262" y="52359"/>
                  </a:lnTo>
                  <a:lnTo>
                    <a:pt x="83827" y="52359"/>
                  </a:lnTo>
                  <a:lnTo>
                    <a:pt x="83827" y="37528"/>
                  </a:lnTo>
                  <a:lnTo>
                    <a:pt x="53262" y="37528"/>
                  </a:lnTo>
                  <a:lnTo>
                    <a:pt x="53262" y="0"/>
                  </a:lnTo>
                  <a:lnTo>
                    <a:pt x="37915" y="0"/>
                  </a:lnTo>
                  <a:lnTo>
                    <a:pt x="37915" y="37528"/>
                  </a:lnTo>
                  <a:lnTo>
                    <a:pt x="9157" y="37528"/>
                  </a:lnTo>
                  <a:lnTo>
                    <a:pt x="9157" y="52359"/>
                  </a:lnTo>
                  <a:lnTo>
                    <a:pt x="37915" y="52359"/>
                  </a:lnTo>
                  <a:lnTo>
                    <a:pt x="37915" y="125933"/>
                  </a:lnTo>
                  <a:lnTo>
                    <a:pt x="0" y="125933"/>
                  </a:lnTo>
                  <a:lnTo>
                    <a:pt x="0" y="140635"/>
                  </a:lnTo>
                  <a:lnTo>
                    <a:pt x="88340" y="140635"/>
                  </a:lnTo>
                  <a:lnTo>
                    <a:pt x="88340" y="12593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3" name="フリーフォーム: 図形 352">
              <a:extLst>
                <a:ext uri="{FF2B5EF4-FFF2-40B4-BE49-F238E27FC236}">
                  <a16:creationId xmlns:a16="http://schemas.microsoft.com/office/drawing/2014/main" id="{912EB733-7EA0-47A2-8C19-339813B69552}"/>
                </a:ext>
              </a:extLst>
            </p:cNvPr>
            <p:cNvSpPr/>
            <p:nvPr/>
          </p:nvSpPr>
          <p:spPr>
            <a:xfrm>
              <a:off x="4104828" y="4995647"/>
              <a:ext cx="147083" cy="73380"/>
            </a:xfrm>
            <a:custGeom>
              <a:avLst/>
              <a:gdLst>
                <a:gd name="connsiteX0" fmla="*/ 0 w 147083"/>
                <a:gd name="connsiteY0" fmla="*/ 60032 h 73380"/>
                <a:gd name="connsiteX1" fmla="*/ 6900 w 147083"/>
                <a:gd name="connsiteY1" fmla="*/ 73380 h 73380"/>
                <a:gd name="connsiteX2" fmla="*/ 64095 w 147083"/>
                <a:gd name="connsiteY2" fmla="*/ 40366 h 73380"/>
                <a:gd name="connsiteX3" fmla="*/ 85310 w 147083"/>
                <a:gd name="connsiteY3" fmla="*/ 40366 h 73380"/>
                <a:gd name="connsiteX4" fmla="*/ 85374 w 147083"/>
                <a:gd name="connsiteY4" fmla="*/ 53713 h 73380"/>
                <a:gd name="connsiteX5" fmla="*/ 96594 w 147083"/>
                <a:gd name="connsiteY5" fmla="*/ 62805 h 73380"/>
                <a:gd name="connsiteX6" fmla="*/ 130834 w 147083"/>
                <a:gd name="connsiteY6" fmla="*/ 62805 h 73380"/>
                <a:gd name="connsiteX7" fmla="*/ 145149 w 147083"/>
                <a:gd name="connsiteY7" fmla="*/ 51779 h 73380"/>
                <a:gd name="connsiteX8" fmla="*/ 145729 w 147083"/>
                <a:gd name="connsiteY8" fmla="*/ 47716 h 73380"/>
                <a:gd name="connsiteX9" fmla="*/ 130318 w 147083"/>
                <a:gd name="connsiteY9" fmla="*/ 43074 h 73380"/>
                <a:gd name="connsiteX10" fmla="*/ 129544 w 147083"/>
                <a:gd name="connsiteY10" fmla="*/ 48232 h 73380"/>
                <a:gd name="connsiteX11" fmla="*/ 124321 w 147083"/>
                <a:gd name="connsiteY11" fmla="*/ 51650 h 73380"/>
                <a:gd name="connsiteX12" fmla="*/ 104783 w 147083"/>
                <a:gd name="connsiteY12" fmla="*/ 51650 h 73380"/>
                <a:gd name="connsiteX13" fmla="*/ 99883 w 147083"/>
                <a:gd name="connsiteY13" fmla="*/ 47974 h 73380"/>
                <a:gd name="connsiteX14" fmla="*/ 99883 w 147083"/>
                <a:gd name="connsiteY14" fmla="*/ 40301 h 73380"/>
                <a:gd name="connsiteX15" fmla="*/ 147083 w 147083"/>
                <a:gd name="connsiteY15" fmla="*/ 40301 h 73380"/>
                <a:gd name="connsiteX16" fmla="*/ 147083 w 147083"/>
                <a:gd name="connsiteY16" fmla="*/ 28565 h 73380"/>
                <a:gd name="connsiteX17" fmla="*/ 81699 w 147083"/>
                <a:gd name="connsiteY17" fmla="*/ 28565 h 73380"/>
                <a:gd name="connsiteX18" fmla="*/ 81699 w 147083"/>
                <a:gd name="connsiteY18" fmla="*/ 20183 h 73380"/>
                <a:gd name="connsiteX19" fmla="*/ 136121 w 147083"/>
                <a:gd name="connsiteY19" fmla="*/ 20183 h 73380"/>
                <a:gd name="connsiteX20" fmla="*/ 136121 w 147083"/>
                <a:gd name="connsiteY20" fmla="*/ 8641 h 73380"/>
                <a:gd name="connsiteX21" fmla="*/ 81699 w 147083"/>
                <a:gd name="connsiteY21" fmla="*/ 8641 h 73380"/>
                <a:gd name="connsiteX22" fmla="*/ 81699 w 147083"/>
                <a:gd name="connsiteY22" fmla="*/ 0 h 73380"/>
                <a:gd name="connsiteX23" fmla="*/ 66868 w 147083"/>
                <a:gd name="connsiteY23" fmla="*/ 0 h 73380"/>
                <a:gd name="connsiteX24" fmla="*/ 66868 w 147083"/>
                <a:gd name="connsiteY24" fmla="*/ 8318 h 73380"/>
                <a:gd name="connsiteX25" fmla="*/ 13477 w 147083"/>
                <a:gd name="connsiteY25" fmla="*/ 8318 h 73380"/>
                <a:gd name="connsiteX26" fmla="*/ 13477 w 147083"/>
                <a:gd name="connsiteY26" fmla="*/ 20247 h 73380"/>
                <a:gd name="connsiteX27" fmla="*/ 66868 w 147083"/>
                <a:gd name="connsiteY27" fmla="*/ 20247 h 73380"/>
                <a:gd name="connsiteX28" fmla="*/ 66868 w 147083"/>
                <a:gd name="connsiteY28" fmla="*/ 28630 h 73380"/>
                <a:gd name="connsiteX29" fmla="*/ 1612 w 147083"/>
                <a:gd name="connsiteY29" fmla="*/ 28630 h 73380"/>
                <a:gd name="connsiteX30" fmla="*/ 1612 w 147083"/>
                <a:gd name="connsiteY30" fmla="*/ 40366 h 73380"/>
                <a:gd name="connsiteX31" fmla="*/ 45202 w 147083"/>
                <a:gd name="connsiteY31" fmla="*/ 40366 h 73380"/>
                <a:gd name="connsiteX32" fmla="*/ 0 w 147083"/>
                <a:gd name="connsiteY32" fmla="*/ 60032 h 7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7083" h="73380">
                  <a:moveTo>
                    <a:pt x="0" y="60032"/>
                  </a:moveTo>
                  <a:lnTo>
                    <a:pt x="6900" y="73380"/>
                  </a:lnTo>
                  <a:cubicBezTo>
                    <a:pt x="6900" y="73380"/>
                    <a:pt x="41204" y="70414"/>
                    <a:pt x="64095" y="40366"/>
                  </a:cubicBezTo>
                  <a:lnTo>
                    <a:pt x="85310" y="40366"/>
                  </a:lnTo>
                  <a:lnTo>
                    <a:pt x="85374" y="53713"/>
                  </a:lnTo>
                  <a:cubicBezTo>
                    <a:pt x="85374" y="60806"/>
                    <a:pt x="89050" y="62805"/>
                    <a:pt x="96594" y="62805"/>
                  </a:cubicBezTo>
                  <a:lnTo>
                    <a:pt x="130834" y="62805"/>
                  </a:lnTo>
                  <a:cubicBezTo>
                    <a:pt x="139410" y="62805"/>
                    <a:pt x="145149" y="57324"/>
                    <a:pt x="145149" y="51779"/>
                  </a:cubicBezTo>
                  <a:lnTo>
                    <a:pt x="145729" y="47716"/>
                  </a:lnTo>
                  <a:lnTo>
                    <a:pt x="130318" y="43074"/>
                  </a:lnTo>
                  <a:lnTo>
                    <a:pt x="129544" y="48232"/>
                  </a:lnTo>
                  <a:cubicBezTo>
                    <a:pt x="129093" y="51263"/>
                    <a:pt x="125740" y="51650"/>
                    <a:pt x="124321" y="51650"/>
                  </a:cubicBezTo>
                  <a:lnTo>
                    <a:pt x="104783" y="51650"/>
                  </a:lnTo>
                  <a:cubicBezTo>
                    <a:pt x="100592" y="51650"/>
                    <a:pt x="99883" y="50167"/>
                    <a:pt x="99883" y="47974"/>
                  </a:cubicBezTo>
                  <a:lnTo>
                    <a:pt x="99883" y="40301"/>
                  </a:lnTo>
                  <a:lnTo>
                    <a:pt x="147083" y="40301"/>
                  </a:lnTo>
                  <a:lnTo>
                    <a:pt x="147083" y="28565"/>
                  </a:lnTo>
                  <a:lnTo>
                    <a:pt x="81699" y="28565"/>
                  </a:lnTo>
                  <a:lnTo>
                    <a:pt x="81699" y="20183"/>
                  </a:lnTo>
                  <a:lnTo>
                    <a:pt x="136121" y="20183"/>
                  </a:lnTo>
                  <a:lnTo>
                    <a:pt x="136121" y="8641"/>
                  </a:lnTo>
                  <a:lnTo>
                    <a:pt x="81699" y="8641"/>
                  </a:lnTo>
                  <a:lnTo>
                    <a:pt x="81699" y="0"/>
                  </a:lnTo>
                  <a:lnTo>
                    <a:pt x="66868" y="0"/>
                  </a:lnTo>
                  <a:lnTo>
                    <a:pt x="66868" y="8318"/>
                  </a:lnTo>
                  <a:lnTo>
                    <a:pt x="13477" y="8318"/>
                  </a:lnTo>
                  <a:lnTo>
                    <a:pt x="13477" y="20247"/>
                  </a:lnTo>
                  <a:lnTo>
                    <a:pt x="66868" y="20247"/>
                  </a:lnTo>
                  <a:lnTo>
                    <a:pt x="66868" y="28630"/>
                  </a:lnTo>
                  <a:lnTo>
                    <a:pt x="1612" y="28630"/>
                  </a:lnTo>
                  <a:lnTo>
                    <a:pt x="1612" y="40366"/>
                  </a:lnTo>
                  <a:lnTo>
                    <a:pt x="45202" y="40366"/>
                  </a:lnTo>
                  <a:cubicBezTo>
                    <a:pt x="45202" y="40301"/>
                    <a:pt x="39334" y="53455"/>
                    <a:pt x="0" y="60032"/>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4" name="フリーフォーム: 図形 353">
              <a:extLst>
                <a:ext uri="{FF2B5EF4-FFF2-40B4-BE49-F238E27FC236}">
                  <a16:creationId xmlns:a16="http://schemas.microsoft.com/office/drawing/2014/main" id="{65F9C6CF-DDBA-4D18-ADD6-FE7DFD153B83}"/>
                </a:ext>
              </a:extLst>
            </p:cNvPr>
            <p:cNvSpPr/>
            <p:nvPr/>
          </p:nvSpPr>
          <p:spPr>
            <a:xfrm>
              <a:off x="4107214" y="4967791"/>
              <a:ext cx="145729" cy="31918"/>
            </a:xfrm>
            <a:custGeom>
              <a:avLst/>
              <a:gdLst>
                <a:gd name="connsiteX0" fmla="*/ 35401 w 145729"/>
                <a:gd name="connsiteY0" fmla="*/ 31918 h 31918"/>
                <a:gd name="connsiteX1" fmla="*/ 50425 w 145729"/>
                <a:gd name="connsiteY1" fmla="*/ 31918 h 31918"/>
                <a:gd name="connsiteX2" fmla="*/ 50425 w 145729"/>
                <a:gd name="connsiteY2" fmla="*/ 22375 h 31918"/>
                <a:gd name="connsiteX3" fmla="*/ 94724 w 145729"/>
                <a:gd name="connsiteY3" fmla="*/ 22375 h 31918"/>
                <a:gd name="connsiteX4" fmla="*/ 94724 w 145729"/>
                <a:gd name="connsiteY4" fmla="*/ 31918 h 31918"/>
                <a:gd name="connsiteX5" fmla="*/ 109555 w 145729"/>
                <a:gd name="connsiteY5" fmla="*/ 31918 h 31918"/>
                <a:gd name="connsiteX6" fmla="*/ 109555 w 145729"/>
                <a:gd name="connsiteY6" fmla="*/ 22375 h 31918"/>
                <a:gd name="connsiteX7" fmla="*/ 145729 w 145729"/>
                <a:gd name="connsiteY7" fmla="*/ 22375 h 31918"/>
                <a:gd name="connsiteX8" fmla="*/ 145729 w 145729"/>
                <a:gd name="connsiteY8" fmla="*/ 9995 h 31918"/>
                <a:gd name="connsiteX9" fmla="*/ 109555 w 145729"/>
                <a:gd name="connsiteY9" fmla="*/ 9866 h 31918"/>
                <a:gd name="connsiteX10" fmla="*/ 109555 w 145729"/>
                <a:gd name="connsiteY10" fmla="*/ 0 h 31918"/>
                <a:gd name="connsiteX11" fmla="*/ 94724 w 145729"/>
                <a:gd name="connsiteY11" fmla="*/ 0 h 31918"/>
                <a:gd name="connsiteX12" fmla="*/ 94724 w 145729"/>
                <a:gd name="connsiteY12" fmla="*/ 9801 h 31918"/>
                <a:gd name="connsiteX13" fmla="*/ 50425 w 145729"/>
                <a:gd name="connsiteY13" fmla="*/ 9801 h 31918"/>
                <a:gd name="connsiteX14" fmla="*/ 50425 w 145729"/>
                <a:gd name="connsiteY14" fmla="*/ 0 h 31918"/>
                <a:gd name="connsiteX15" fmla="*/ 35207 w 145729"/>
                <a:gd name="connsiteY15" fmla="*/ 0 h 31918"/>
                <a:gd name="connsiteX16" fmla="*/ 35207 w 145729"/>
                <a:gd name="connsiteY16" fmla="*/ 9995 h 31918"/>
                <a:gd name="connsiteX17" fmla="*/ 0 w 145729"/>
                <a:gd name="connsiteY17" fmla="*/ 9995 h 31918"/>
                <a:gd name="connsiteX18" fmla="*/ 0 w 145729"/>
                <a:gd name="connsiteY18" fmla="*/ 22375 h 31918"/>
                <a:gd name="connsiteX19" fmla="*/ 35401 w 145729"/>
                <a:gd name="connsiteY19" fmla="*/ 22375 h 3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729" h="31918">
                  <a:moveTo>
                    <a:pt x="35401" y="31918"/>
                  </a:moveTo>
                  <a:lnTo>
                    <a:pt x="50425" y="31918"/>
                  </a:lnTo>
                  <a:lnTo>
                    <a:pt x="50425" y="22375"/>
                  </a:lnTo>
                  <a:lnTo>
                    <a:pt x="94724" y="22375"/>
                  </a:lnTo>
                  <a:lnTo>
                    <a:pt x="94724" y="31918"/>
                  </a:lnTo>
                  <a:lnTo>
                    <a:pt x="109555" y="31918"/>
                  </a:lnTo>
                  <a:lnTo>
                    <a:pt x="109555" y="22375"/>
                  </a:lnTo>
                  <a:lnTo>
                    <a:pt x="145729" y="22375"/>
                  </a:lnTo>
                  <a:lnTo>
                    <a:pt x="145729" y="9995"/>
                  </a:lnTo>
                  <a:lnTo>
                    <a:pt x="109555" y="9866"/>
                  </a:lnTo>
                  <a:lnTo>
                    <a:pt x="109555" y="0"/>
                  </a:lnTo>
                  <a:lnTo>
                    <a:pt x="94724" y="0"/>
                  </a:lnTo>
                  <a:lnTo>
                    <a:pt x="94724" y="9801"/>
                  </a:lnTo>
                  <a:lnTo>
                    <a:pt x="50425" y="9801"/>
                  </a:lnTo>
                  <a:lnTo>
                    <a:pt x="50425" y="0"/>
                  </a:lnTo>
                  <a:lnTo>
                    <a:pt x="35207" y="0"/>
                  </a:lnTo>
                  <a:lnTo>
                    <a:pt x="35207" y="9995"/>
                  </a:lnTo>
                  <a:lnTo>
                    <a:pt x="0" y="9995"/>
                  </a:lnTo>
                  <a:lnTo>
                    <a:pt x="0" y="22375"/>
                  </a:lnTo>
                  <a:lnTo>
                    <a:pt x="35401" y="22375"/>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5" name="フリーフォーム: 図形 354">
              <a:extLst>
                <a:ext uri="{FF2B5EF4-FFF2-40B4-BE49-F238E27FC236}">
                  <a16:creationId xmlns:a16="http://schemas.microsoft.com/office/drawing/2014/main" id="{AE60ED9E-F509-4479-BC8B-9F99E9090032}"/>
                </a:ext>
              </a:extLst>
            </p:cNvPr>
            <p:cNvSpPr/>
            <p:nvPr/>
          </p:nvSpPr>
          <p:spPr>
            <a:xfrm>
              <a:off x="4106956" y="5050134"/>
              <a:ext cx="146180" cy="65771"/>
            </a:xfrm>
            <a:custGeom>
              <a:avLst/>
              <a:gdLst>
                <a:gd name="connsiteX0" fmla="*/ 74799 w 146180"/>
                <a:gd name="connsiteY0" fmla="*/ 40301 h 65771"/>
                <a:gd name="connsiteX1" fmla="*/ 52166 w 146180"/>
                <a:gd name="connsiteY1" fmla="*/ 26695 h 65771"/>
                <a:gd name="connsiteX2" fmla="*/ 99625 w 146180"/>
                <a:gd name="connsiteY2" fmla="*/ 26695 h 65771"/>
                <a:gd name="connsiteX3" fmla="*/ 74799 w 146180"/>
                <a:gd name="connsiteY3" fmla="*/ 40301 h 65771"/>
                <a:gd name="connsiteX4" fmla="*/ 95820 w 146180"/>
                <a:gd name="connsiteY4" fmla="*/ 45395 h 65771"/>
                <a:gd name="connsiteX5" fmla="*/ 122258 w 146180"/>
                <a:gd name="connsiteY5" fmla="*/ 25535 h 65771"/>
                <a:gd name="connsiteX6" fmla="*/ 122258 w 146180"/>
                <a:gd name="connsiteY6" fmla="*/ 15024 h 65771"/>
                <a:gd name="connsiteX7" fmla="*/ 64482 w 146180"/>
                <a:gd name="connsiteY7" fmla="*/ 15153 h 65771"/>
                <a:gd name="connsiteX8" fmla="*/ 76669 w 146180"/>
                <a:gd name="connsiteY8" fmla="*/ 2708 h 65771"/>
                <a:gd name="connsiteX9" fmla="*/ 61322 w 146180"/>
                <a:gd name="connsiteY9" fmla="*/ 0 h 65771"/>
                <a:gd name="connsiteX10" fmla="*/ 580 w 146180"/>
                <a:gd name="connsiteY10" fmla="*/ 30113 h 65771"/>
                <a:gd name="connsiteX11" fmla="*/ 7544 w 146180"/>
                <a:gd name="connsiteY11" fmla="*/ 42751 h 65771"/>
                <a:gd name="connsiteX12" fmla="*/ 38431 w 146180"/>
                <a:gd name="connsiteY12" fmla="*/ 32950 h 65771"/>
                <a:gd name="connsiteX13" fmla="*/ 54810 w 146180"/>
                <a:gd name="connsiteY13" fmla="*/ 45782 h 65771"/>
                <a:gd name="connsiteX14" fmla="*/ 0 w 146180"/>
                <a:gd name="connsiteY14" fmla="*/ 51392 h 65771"/>
                <a:gd name="connsiteX15" fmla="*/ 7222 w 146180"/>
                <a:gd name="connsiteY15" fmla="*/ 65771 h 65771"/>
                <a:gd name="connsiteX16" fmla="*/ 73574 w 146180"/>
                <a:gd name="connsiteY16" fmla="*/ 54294 h 65771"/>
                <a:gd name="connsiteX17" fmla="*/ 92532 w 146180"/>
                <a:gd name="connsiteY17" fmla="*/ 59259 h 65771"/>
                <a:gd name="connsiteX18" fmla="*/ 139732 w 146180"/>
                <a:gd name="connsiteY18" fmla="*/ 64998 h 65771"/>
                <a:gd name="connsiteX19" fmla="*/ 146181 w 146180"/>
                <a:gd name="connsiteY19" fmla="*/ 49457 h 65771"/>
                <a:gd name="connsiteX20" fmla="*/ 95820 w 146180"/>
                <a:gd name="connsiteY20" fmla="*/ 45395 h 6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180" h="65771">
                  <a:moveTo>
                    <a:pt x="74799" y="40301"/>
                  </a:moveTo>
                  <a:cubicBezTo>
                    <a:pt x="65901" y="37593"/>
                    <a:pt x="56293" y="31854"/>
                    <a:pt x="52166" y="26695"/>
                  </a:cubicBezTo>
                  <a:lnTo>
                    <a:pt x="99625" y="26695"/>
                  </a:lnTo>
                  <a:cubicBezTo>
                    <a:pt x="94982" y="31274"/>
                    <a:pt x="84278" y="36561"/>
                    <a:pt x="74799" y="40301"/>
                  </a:cubicBezTo>
                  <a:moveTo>
                    <a:pt x="95820" y="45395"/>
                  </a:moveTo>
                  <a:cubicBezTo>
                    <a:pt x="100463" y="42816"/>
                    <a:pt x="119098" y="30113"/>
                    <a:pt x="122258" y="25535"/>
                  </a:cubicBezTo>
                  <a:lnTo>
                    <a:pt x="122258" y="15024"/>
                  </a:lnTo>
                  <a:lnTo>
                    <a:pt x="64482" y="15153"/>
                  </a:lnTo>
                  <a:cubicBezTo>
                    <a:pt x="69641" y="11155"/>
                    <a:pt x="72026" y="8060"/>
                    <a:pt x="76669" y="2708"/>
                  </a:cubicBezTo>
                  <a:lnTo>
                    <a:pt x="61322" y="0"/>
                  </a:lnTo>
                  <a:cubicBezTo>
                    <a:pt x="61322" y="0"/>
                    <a:pt x="48297" y="19989"/>
                    <a:pt x="580" y="30113"/>
                  </a:cubicBezTo>
                  <a:lnTo>
                    <a:pt x="7544" y="42751"/>
                  </a:lnTo>
                  <a:cubicBezTo>
                    <a:pt x="7544" y="42751"/>
                    <a:pt x="21215" y="40301"/>
                    <a:pt x="38431" y="32950"/>
                  </a:cubicBezTo>
                  <a:cubicBezTo>
                    <a:pt x="38431" y="32950"/>
                    <a:pt x="44428" y="37722"/>
                    <a:pt x="54810" y="45782"/>
                  </a:cubicBezTo>
                  <a:cubicBezTo>
                    <a:pt x="29791" y="51972"/>
                    <a:pt x="12961" y="51392"/>
                    <a:pt x="0" y="51392"/>
                  </a:cubicBezTo>
                  <a:lnTo>
                    <a:pt x="7222" y="65771"/>
                  </a:lnTo>
                  <a:cubicBezTo>
                    <a:pt x="29210" y="65127"/>
                    <a:pt x="52875" y="60226"/>
                    <a:pt x="73574" y="54294"/>
                  </a:cubicBezTo>
                  <a:cubicBezTo>
                    <a:pt x="77249" y="55390"/>
                    <a:pt x="88405" y="58549"/>
                    <a:pt x="92532" y="59259"/>
                  </a:cubicBezTo>
                  <a:cubicBezTo>
                    <a:pt x="92532" y="59259"/>
                    <a:pt x="124579" y="65449"/>
                    <a:pt x="139732" y="64998"/>
                  </a:cubicBezTo>
                  <a:lnTo>
                    <a:pt x="146181" y="49457"/>
                  </a:lnTo>
                  <a:cubicBezTo>
                    <a:pt x="134896" y="49393"/>
                    <a:pt x="109619" y="49522"/>
                    <a:pt x="95820" y="45395"/>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6" name="フリーフォーム: 図形 355">
              <a:extLst>
                <a:ext uri="{FF2B5EF4-FFF2-40B4-BE49-F238E27FC236}">
                  <a16:creationId xmlns:a16="http://schemas.microsoft.com/office/drawing/2014/main" id="{DCA95842-227E-4CBC-941B-A5651C3934FC}"/>
                </a:ext>
              </a:extLst>
            </p:cNvPr>
            <p:cNvSpPr/>
            <p:nvPr/>
          </p:nvSpPr>
          <p:spPr>
            <a:xfrm>
              <a:off x="4285055"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7" name="フリーフォーム: 図形 356">
              <a:extLst>
                <a:ext uri="{FF2B5EF4-FFF2-40B4-BE49-F238E27FC236}">
                  <a16:creationId xmlns:a16="http://schemas.microsoft.com/office/drawing/2014/main" id="{CF9CE646-8457-4084-9B86-D29ABC64DBD0}"/>
                </a:ext>
              </a:extLst>
            </p:cNvPr>
            <p:cNvSpPr/>
            <p:nvPr/>
          </p:nvSpPr>
          <p:spPr>
            <a:xfrm>
              <a:off x="4285055"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8" name="フリーフォーム: 図形 357">
              <a:extLst>
                <a:ext uri="{FF2B5EF4-FFF2-40B4-BE49-F238E27FC236}">
                  <a16:creationId xmlns:a16="http://schemas.microsoft.com/office/drawing/2014/main" id="{904B872E-23DC-4EA8-8D46-E60D4458DBAF}"/>
                </a:ext>
              </a:extLst>
            </p:cNvPr>
            <p:cNvSpPr/>
            <p:nvPr/>
          </p:nvSpPr>
          <p:spPr>
            <a:xfrm>
              <a:off x="4349666"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9" name="フリーフォーム: 図形 358">
              <a:extLst>
                <a:ext uri="{FF2B5EF4-FFF2-40B4-BE49-F238E27FC236}">
                  <a16:creationId xmlns:a16="http://schemas.microsoft.com/office/drawing/2014/main" id="{E2B34F4A-FCAC-46FA-AA23-63B676CDCC75}"/>
                </a:ext>
              </a:extLst>
            </p:cNvPr>
            <p:cNvSpPr/>
            <p:nvPr/>
          </p:nvSpPr>
          <p:spPr>
            <a:xfrm>
              <a:off x="4349666"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0" name="フリーフォーム: 図形 359">
              <a:extLst>
                <a:ext uri="{FF2B5EF4-FFF2-40B4-BE49-F238E27FC236}">
                  <a16:creationId xmlns:a16="http://schemas.microsoft.com/office/drawing/2014/main" id="{B7EB8772-E998-4787-8A8F-E778330FE340}"/>
                </a:ext>
              </a:extLst>
            </p:cNvPr>
            <p:cNvSpPr/>
            <p:nvPr/>
          </p:nvSpPr>
          <p:spPr>
            <a:xfrm>
              <a:off x="4274222" y="5047328"/>
              <a:ext cx="135734" cy="74927"/>
            </a:xfrm>
            <a:custGeom>
              <a:avLst/>
              <a:gdLst>
                <a:gd name="connsiteX0" fmla="*/ 119421 w 135734"/>
                <a:gd name="connsiteY0" fmla="*/ 56744 h 74927"/>
                <a:gd name="connsiteX1" fmla="*/ 110716 w 135734"/>
                <a:gd name="connsiteY1" fmla="*/ 62547 h 74927"/>
                <a:gd name="connsiteX2" fmla="*/ 74090 w 135734"/>
                <a:gd name="connsiteY2" fmla="*/ 62547 h 74927"/>
                <a:gd name="connsiteX3" fmla="*/ 68028 w 135734"/>
                <a:gd name="connsiteY3" fmla="*/ 57776 h 74927"/>
                <a:gd name="connsiteX4" fmla="*/ 68028 w 135734"/>
                <a:gd name="connsiteY4" fmla="*/ 51972 h 74927"/>
                <a:gd name="connsiteX5" fmla="*/ 120194 w 135734"/>
                <a:gd name="connsiteY5" fmla="*/ 51972 h 74927"/>
                <a:gd name="connsiteX6" fmla="*/ 119421 w 135734"/>
                <a:gd name="connsiteY6" fmla="*/ 56744 h 74927"/>
                <a:gd name="connsiteX7" fmla="*/ 67964 w 135734"/>
                <a:gd name="connsiteY7" fmla="*/ 30113 h 74927"/>
                <a:gd name="connsiteX8" fmla="*/ 108007 w 135734"/>
                <a:gd name="connsiteY8" fmla="*/ 30113 h 74927"/>
                <a:gd name="connsiteX9" fmla="*/ 108007 w 135734"/>
                <a:gd name="connsiteY9" fmla="*/ 40495 h 74927"/>
                <a:gd name="connsiteX10" fmla="*/ 67964 w 135734"/>
                <a:gd name="connsiteY10" fmla="*/ 40495 h 74927"/>
                <a:gd name="connsiteX11" fmla="*/ 67964 w 135734"/>
                <a:gd name="connsiteY11" fmla="*/ 30113 h 74927"/>
                <a:gd name="connsiteX12" fmla="*/ 67964 w 135734"/>
                <a:gd name="connsiteY12" fmla="*/ 11026 h 74927"/>
                <a:gd name="connsiteX13" fmla="*/ 108007 w 135734"/>
                <a:gd name="connsiteY13" fmla="*/ 11026 h 74927"/>
                <a:gd name="connsiteX14" fmla="*/ 108007 w 135734"/>
                <a:gd name="connsiteY14" fmla="*/ 19796 h 74927"/>
                <a:gd name="connsiteX15" fmla="*/ 67964 w 135734"/>
                <a:gd name="connsiteY15" fmla="*/ 19796 h 74927"/>
                <a:gd name="connsiteX16" fmla="*/ 67964 w 135734"/>
                <a:gd name="connsiteY16" fmla="*/ 11026 h 74927"/>
                <a:gd name="connsiteX17" fmla="*/ 53327 w 135734"/>
                <a:gd name="connsiteY17" fmla="*/ 19860 h 74927"/>
                <a:gd name="connsiteX18" fmla="*/ 13928 w 135734"/>
                <a:gd name="connsiteY18" fmla="*/ 19796 h 74927"/>
                <a:gd name="connsiteX19" fmla="*/ 13928 w 135734"/>
                <a:gd name="connsiteY19" fmla="*/ 11026 h 74927"/>
                <a:gd name="connsiteX20" fmla="*/ 53327 w 135734"/>
                <a:gd name="connsiteY20" fmla="*/ 11026 h 74927"/>
                <a:gd name="connsiteX21" fmla="*/ 53327 w 135734"/>
                <a:gd name="connsiteY21" fmla="*/ 19860 h 74927"/>
                <a:gd name="connsiteX22" fmla="*/ 53327 w 135734"/>
                <a:gd name="connsiteY22" fmla="*/ 40559 h 74927"/>
                <a:gd name="connsiteX23" fmla="*/ 13928 w 135734"/>
                <a:gd name="connsiteY23" fmla="*/ 40559 h 74927"/>
                <a:gd name="connsiteX24" fmla="*/ 13928 w 135734"/>
                <a:gd name="connsiteY24" fmla="*/ 30177 h 74927"/>
                <a:gd name="connsiteX25" fmla="*/ 53327 w 135734"/>
                <a:gd name="connsiteY25" fmla="*/ 30177 h 74927"/>
                <a:gd name="connsiteX26" fmla="*/ 53327 w 135734"/>
                <a:gd name="connsiteY26" fmla="*/ 40559 h 74927"/>
                <a:gd name="connsiteX27" fmla="*/ 121935 w 135734"/>
                <a:gd name="connsiteY27" fmla="*/ 0 h 74927"/>
                <a:gd name="connsiteX28" fmla="*/ 0 w 135734"/>
                <a:gd name="connsiteY28" fmla="*/ 0 h 74927"/>
                <a:gd name="connsiteX29" fmla="*/ 0 w 135734"/>
                <a:gd name="connsiteY29" fmla="*/ 61064 h 74927"/>
                <a:gd name="connsiteX30" fmla="*/ 13993 w 135734"/>
                <a:gd name="connsiteY30" fmla="*/ 61064 h 74927"/>
                <a:gd name="connsiteX31" fmla="*/ 13993 w 135734"/>
                <a:gd name="connsiteY31" fmla="*/ 51908 h 74927"/>
                <a:gd name="connsiteX32" fmla="*/ 53391 w 135734"/>
                <a:gd name="connsiteY32" fmla="*/ 51908 h 74927"/>
                <a:gd name="connsiteX33" fmla="*/ 53391 w 135734"/>
                <a:gd name="connsiteY33" fmla="*/ 63128 h 74927"/>
                <a:gd name="connsiteX34" fmla="*/ 69705 w 135734"/>
                <a:gd name="connsiteY34" fmla="*/ 74928 h 74927"/>
                <a:gd name="connsiteX35" fmla="*/ 112843 w 135734"/>
                <a:gd name="connsiteY35" fmla="*/ 74928 h 74927"/>
                <a:gd name="connsiteX36" fmla="*/ 134574 w 135734"/>
                <a:gd name="connsiteY36" fmla="*/ 60033 h 74927"/>
                <a:gd name="connsiteX37" fmla="*/ 135735 w 135734"/>
                <a:gd name="connsiteY37" fmla="*/ 48490 h 74927"/>
                <a:gd name="connsiteX38" fmla="*/ 122000 w 135734"/>
                <a:gd name="connsiteY38" fmla="*/ 43332 h 74927"/>
                <a:gd name="connsiteX39" fmla="*/ 122000 w 135734"/>
                <a:gd name="connsiteY39" fmla="*/ 0 h 7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5734" h="74927">
                  <a:moveTo>
                    <a:pt x="119421" y="56744"/>
                  </a:moveTo>
                  <a:cubicBezTo>
                    <a:pt x="118905" y="58936"/>
                    <a:pt x="117615" y="62547"/>
                    <a:pt x="110716" y="62547"/>
                  </a:cubicBezTo>
                  <a:lnTo>
                    <a:pt x="74090" y="62547"/>
                  </a:lnTo>
                  <a:cubicBezTo>
                    <a:pt x="68802" y="62547"/>
                    <a:pt x="68028" y="60742"/>
                    <a:pt x="68028" y="57776"/>
                  </a:cubicBezTo>
                  <a:lnTo>
                    <a:pt x="68028" y="51972"/>
                  </a:lnTo>
                  <a:lnTo>
                    <a:pt x="120194" y="51972"/>
                  </a:lnTo>
                  <a:cubicBezTo>
                    <a:pt x="120130" y="51972"/>
                    <a:pt x="119679" y="55454"/>
                    <a:pt x="119421" y="56744"/>
                  </a:cubicBezTo>
                  <a:moveTo>
                    <a:pt x="67964" y="30113"/>
                  </a:moveTo>
                  <a:lnTo>
                    <a:pt x="108007" y="30113"/>
                  </a:lnTo>
                  <a:lnTo>
                    <a:pt x="108007" y="40495"/>
                  </a:lnTo>
                  <a:lnTo>
                    <a:pt x="67964" y="40495"/>
                  </a:lnTo>
                  <a:lnTo>
                    <a:pt x="67964" y="30113"/>
                  </a:lnTo>
                  <a:close/>
                  <a:moveTo>
                    <a:pt x="67964" y="11026"/>
                  </a:moveTo>
                  <a:lnTo>
                    <a:pt x="108007" y="11026"/>
                  </a:lnTo>
                  <a:lnTo>
                    <a:pt x="108007" y="19796"/>
                  </a:lnTo>
                  <a:lnTo>
                    <a:pt x="67964" y="19796"/>
                  </a:lnTo>
                  <a:lnTo>
                    <a:pt x="67964" y="11026"/>
                  </a:lnTo>
                  <a:close/>
                  <a:moveTo>
                    <a:pt x="53327" y="19860"/>
                  </a:moveTo>
                  <a:lnTo>
                    <a:pt x="13928" y="19796"/>
                  </a:lnTo>
                  <a:lnTo>
                    <a:pt x="13928" y="11026"/>
                  </a:lnTo>
                  <a:lnTo>
                    <a:pt x="53327" y="11026"/>
                  </a:lnTo>
                  <a:lnTo>
                    <a:pt x="53327" y="19860"/>
                  </a:lnTo>
                  <a:moveTo>
                    <a:pt x="53327" y="40559"/>
                  </a:moveTo>
                  <a:lnTo>
                    <a:pt x="13928" y="40559"/>
                  </a:lnTo>
                  <a:lnTo>
                    <a:pt x="13928" y="30177"/>
                  </a:lnTo>
                  <a:lnTo>
                    <a:pt x="53327" y="30177"/>
                  </a:lnTo>
                  <a:lnTo>
                    <a:pt x="53327" y="40559"/>
                  </a:lnTo>
                  <a:close/>
                  <a:moveTo>
                    <a:pt x="121935" y="0"/>
                  </a:moveTo>
                  <a:lnTo>
                    <a:pt x="0" y="0"/>
                  </a:lnTo>
                  <a:lnTo>
                    <a:pt x="0" y="61064"/>
                  </a:lnTo>
                  <a:lnTo>
                    <a:pt x="13993" y="61064"/>
                  </a:lnTo>
                  <a:lnTo>
                    <a:pt x="13993" y="51908"/>
                  </a:lnTo>
                  <a:lnTo>
                    <a:pt x="53391" y="51908"/>
                  </a:lnTo>
                  <a:lnTo>
                    <a:pt x="53391" y="63128"/>
                  </a:lnTo>
                  <a:cubicBezTo>
                    <a:pt x="53391" y="71639"/>
                    <a:pt x="58614" y="74928"/>
                    <a:pt x="69705" y="74928"/>
                  </a:cubicBezTo>
                  <a:lnTo>
                    <a:pt x="112843" y="74928"/>
                  </a:lnTo>
                  <a:cubicBezTo>
                    <a:pt x="112843" y="74928"/>
                    <a:pt x="133220" y="74347"/>
                    <a:pt x="134574" y="60033"/>
                  </a:cubicBezTo>
                  <a:lnTo>
                    <a:pt x="135735" y="48490"/>
                  </a:lnTo>
                  <a:lnTo>
                    <a:pt x="122000" y="43332"/>
                  </a:lnTo>
                  <a:lnTo>
                    <a:pt x="122000" y="0"/>
                  </a:ln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1" name="フリーフォーム: 図形 360">
              <a:extLst>
                <a:ext uri="{FF2B5EF4-FFF2-40B4-BE49-F238E27FC236}">
                  <a16:creationId xmlns:a16="http://schemas.microsoft.com/office/drawing/2014/main" id="{AAE5C558-BFB5-46C1-A117-8111E2118567}"/>
                </a:ext>
              </a:extLst>
            </p:cNvPr>
            <p:cNvSpPr/>
            <p:nvPr/>
          </p:nvSpPr>
          <p:spPr>
            <a:xfrm>
              <a:off x="4264872" y="4972498"/>
              <a:ext cx="141860" cy="62353"/>
            </a:xfrm>
            <a:custGeom>
              <a:avLst/>
              <a:gdLst>
                <a:gd name="connsiteX0" fmla="*/ 13735 w 141860"/>
                <a:gd name="connsiteY0" fmla="*/ 31338 h 62353"/>
                <a:gd name="connsiteX1" fmla="*/ 62741 w 141860"/>
                <a:gd name="connsiteY1" fmla="*/ 31338 h 62353"/>
                <a:gd name="connsiteX2" fmla="*/ 62741 w 141860"/>
                <a:gd name="connsiteY2" fmla="*/ 62354 h 62353"/>
                <a:gd name="connsiteX3" fmla="*/ 77314 w 141860"/>
                <a:gd name="connsiteY3" fmla="*/ 62354 h 62353"/>
                <a:gd name="connsiteX4" fmla="*/ 77314 w 141860"/>
                <a:gd name="connsiteY4" fmla="*/ 31338 h 62353"/>
                <a:gd name="connsiteX5" fmla="*/ 128126 w 141860"/>
                <a:gd name="connsiteY5" fmla="*/ 31338 h 62353"/>
                <a:gd name="connsiteX6" fmla="*/ 128126 w 141860"/>
                <a:gd name="connsiteY6" fmla="*/ 57002 h 62353"/>
                <a:gd name="connsiteX7" fmla="*/ 141860 w 141860"/>
                <a:gd name="connsiteY7" fmla="*/ 57002 h 62353"/>
                <a:gd name="connsiteX8" fmla="*/ 141860 w 141860"/>
                <a:gd name="connsiteY8" fmla="*/ 19473 h 62353"/>
                <a:gd name="connsiteX9" fmla="*/ 77314 w 141860"/>
                <a:gd name="connsiteY9" fmla="*/ 19473 h 62353"/>
                <a:gd name="connsiteX10" fmla="*/ 77314 w 141860"/>
                <a:gd name="connsiteY10" fmla="*/ 12123 h 62353"/>
                <a:gd name="connsiteX11" fmla="*/ 134122 w 141860"/>
                <a:gd name="connsiteY11" fmla="*/ 12123 h 62353"/>
                <a:gd name="connsiteX12" fmla="*/ 134122 w 141860"/>
                <a:gd name="connsiteY12" fmla="*/ 0 h 62353"/>
                <a:gd name="connsiteX13" fmla="*/ 7029 w 141860"/>
                <a:gd name="connsiteY13" fmla="*/ 0 h 62353"/>
                <a:gd name="connsiteX14" fmla="*/ 7029 w 141860"/>
                <a:gd name="connsiteY14" fmla="*/ 12123 h 62353"/>
                <a:gd name="connsiteX15" fmla="*/ 62741 w 141860"/>
                <a:gd name="connsiteY15" fmla="*/ 12123 h 62353"/>
                <a:gd name="connsiteX16" fmla="*/ 62741 w 141860"/>
                <a:gd name="connsiteY16" fmla="*/ 19473 h 62353"/>
                <a:gd name="connsiteX17" fmla="*/ 0 w 141860"/>
                <a:gd name="connsiteY17" fmla="*/ 19473 h 62353"/>
                <a:gd name="connsiteX18" fmla="*/ 0 w 141860"/>
                <a:gd name="connsiteY18" fmla="*/ 57002 h 62353"/>
                <a:gd name="connsiteX19" fmla="*/ 13735 w 141860"/>
                <a:gd name="connsiteY19" fmla="*/ 57002 h 62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1860" h="62353">
                  <a:moveTo>
                    <a:pt x="13735" y="31338"/>
                  </a:moveTo>
                  <a:lnTo>
                    <a:pt x="62741" y="31338"/>
                  </a:lnTo>
                  <a:lnTo>
                    <a:pt x="62741" y="62354"/>
                  </a:lnTo>
                  <a:lnTo>
                    <a:pt x="77314" y="62354"/>
                  </a:lnTo>
                  <a:lnTo>
                    <a:pt x="77314" y="31338"/>
                  </a:lnTo>
                  <a:lnTo>
                    <a:pt x="128126" y="31338"/>
                  </a:lnTo>
                  <a:lnTo>
                    <a:pt x="128126" y="57002"/>
                  </a:lnTo>
                  <a:lnTo>
                    <a:pt x="141860" y="57002"/>
                  </a:lnTo>
                  <a:lnTo>
                    <a:pt x="141860" y="19473"/>
                  </a:lnTo>
                  <a:lnTo>
                    <a:pt x="77314" y="19473"/>
                  </a:lnTo>
                  <a:lnTo>
                    <a:pt x="77314" y="12123"/>
                  </a:lnTo>
                  <a:lnTo>
                    <a:pt x="134122" y="12123"/>
                  </a:lnTo>
                  <a:lnTo>
                    <a:pt x="134122" y="0"/>
                  </a:lnTo>
                  <a:lnTo>
                    <a:pt x="7029" y="0"/>
                  </a:lnTo>
                  <a:lnTo>
                    <a:pt x="7029" y="12123"/>
                  </a:lnTo>
                  <a:lnTo>
                    <a:pt x="62741" y="12123"/>
                  </a:lnTo>
                  <a:lnTo>
                    <a:pt x="62741" y="19473"/>
                  </a:lnTo>
                  <a:lnTo>
                    <a:pt x="0" y="19473"/>
                  </a:lnTo>
                  <a:lnTo>
                    <a:pt x="0" y="57002"/>
                  </a:lnTo>
                  <a:lnTo>
                    <a:pt x="13735" y="570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2" name="フリーフォーム: 図形 361">
              <a:extLst>
                <a:ext uri="{FF2B5EF4-FFF2-40B4-BE49-F238E27FC236}">
                  <a16:creationId xmlns:a16="http://schemas.microsoft.com/office/drawing/2014/main" id="{2732FE81-438F-4C1F-9602-5115ACF766FF}"/>
                </a:ext>
              </a:extLst>
            </p:cNvPr>
            <p:cNvSpPr/>
            <p:nvPr/>
          </p:nvSpPr>
          <p:spPr>
            <a:xfrm>
              <a:off x="4417436" y="4966630"/>
              <a:ext cx="155143" cy="151016"/>
            </a:xfrm>
            <a:custGeom>
              <a:avLst/>
              <a:gdLst>
                <a:gd name="connsiteX0" fmla="*/ 106331 w 155143"/>
                <a:gd name="connsiteY0" fmla="*/ 67835 h 151016"/>
                <a:gd name="connsiteX1" fmla="*/ 118582 w 155143"/>
                <a:gd name="connsiteY1" fmla="*/ 67448 h 151016"/>
                <a:gd name="connsiteX2" fmla="*/ 123032 w 155143"/>
                <a:gd name="connsiteY2" fmla="*/ 77958 h 151016"/>
                <a:gd name="connsiteX3" fmla="*/ 107878 w 155143"/>
                <a:gd name="connsiteY3" fmla="*/ 77958 h 151016"/>
                <a:gd name="connsiteX4" fmla="*/ 106331 w 155143"/>
                <a:gd name="connsiteY4" fmla="*/ 67835 h 151016"/>
                <a:gd name="connsiteX5" fmla="*/ 105170 w 155143"/>
                <a:gd name="connsiteY5" fmla="*/ 56615 h 151016"/>
                <a:gd name="connsiteX6" fmla="*/ 103687 w 155143"/>
                <a:gd name="connsiteY6" fmla="*/ 26180 h 151016"/>
                <a:gd name="connsiteX7" fmla="*/ 119872 w 155143"/>
                <a:gd name="connsiteY7" fmla="*/ 45266 h 151016"/>
                <a:gd name="connsiteX8" fmla="*/ 110071 w 155143"/>
                <a:gd name="connsiteY8" fmla="*/ 56679 h 151016"/>
                <a:gd name="connsiteX9" fmla="*/ 105170 w 155143"/>
                <a:gd name="connsiteY9" fmla="*/ 56679 h 151016"/>
                <a:gd name="connsiteX10" fmla="*/ 51457 w 155143"/>
                <a:gd name="connsiteY10" fmla="*/ 59323 h 151016"/>
                <a:gd name="connsiteX11" fmla="*/ 47846 w 155143"/>
                <a:gd name="connsiteY11" fmla="*/ 59323 h 151016"/>
                <a:gd name="connsiteX12" fmla="*/ 47846 w 155143"/>
                <a:gd name="connsiteY12" fmla="*/ 64998 h 151016"/>
                <a:gd name="connsiteX13" fmla="*/ 35207 w 155143"/>
                <a:gd name="connsiteY13" fmla="*/ 45589 h 151016"/>
                <a:gd name="connsiteX14" fmla="*/ 47330 w 155143"/>
                <a:gd name="connsiteY14" fmla="*/ 45589 h 151016"/>
                <a:gd name="connsiteX15" fmla="*/ 47330 w 155143"/>
                <a:gd name="connsiteY15" fmla="*/ 35529 h 151016"/>
                <a:gd name="connsiteX16" fmla="*/ 59001 w 155143"/>
                <a:gd name="connsiteY16" fmla="*/ 48877 h 151016"/>
                <a:gd name="connsiteX17" fmla="*/ 51457 w 155143"/>
                <a:gd name="connsiteY17" fmla="*/ 59323 h 151016"/>
                <a:gd name="connsiteX18" fmla="*/ 42558 w 155143"/>
                <a:gd name="connsiteY18" fmla="*/ 81183 h 151016"/>
                <a:gd name="connsiteX19" fmla="*/ 48490 w 155143"/>
                <a:gd name="connsiteY19" fmla="*/ 71446 h 151016"/>
                <a:gd name="connsiteX20" fmla="*/ 78990 w 155143"/>
                <a:gd name="connsiteY20" fmla="*/ 68480 h 151016"/>
                <a:gd name="connsiteX21" fmla="*/ 81247 w 155143"/>
                <a:gd name="connsiteY21" fmla="*/ 74476 h 151016"/>
                <a:gd name="connsiteX22" fmla="*/ 92790 w 155143"/>
                <a:gd name="connsiteY22" fmla="*/ 69898 h 151016"/>
                <a:gd name="connsiteX23" fmla="*/ 93757 w 155143"/>
                <a:gd name="connsiteY23" fmla="*/ 78087 h 151016"/>
                <a:gd name="connsiteX24" fmla="*/ 44815 w 155143"/>
                <a:gd name="connsiteY24" fmla="*/ 78087 h 151016"/>
                <a:gd name="connsiteX25" fmla="*/ 44815 w 155143"/>
                <a:gd name="connsiteY25" fmla="*/ 91242 h 151016"/>
                <a:gd name="connsiteX26" fmla="*/ 57776 w 155143"/>
                <a:gd name="connsiteY26" fmla="*/ 91242 h 151016"/>
                <a:gd name="connsiteX27" fmla="*/ 39850 w 155143"/>
                <a:gd name="connsiteY27" fmla="*/ 135992 h 151016"/>
                <a:gd name="connsiteX28" fmla="*/ 50103 w 155143"/>
                <a:gd name="connsiteY28" fmla="*/ 148630 h 151016"/>
                <a:gd name="connsiteX29" fmla="*/ 69254 w 155143"/>
                <a:gd name="connsiteY29" fmla="*/ 112843 h 151016"/>
                <a:gd name="connsiteX30" fmla="*/ 86083 w 155143"/>
                <a:gd name="connsiteY30" fmla="*/ 124772 h 151016"/>
                <a:gd name="connsiteX31" fmla="*/ 93499 w 155143"/>
                <a:gd name="connsiteY31" fmla="*/ 112327 h 151016"/>
                <a:gd name="connsiteX32" fmla="*/ 72091 w 155143"/>
                <a:gd name="connsiteY32" fmla="*/ 97690 h 151016"/>
                <a:gd name="connsiteX33" fmla="*/ 72413 w 155143"/>
                <a:gd name="connsiteY33" fmla="*/ 91242 h 151016"/>
                <a:gd name="connsiteX34" fmla="*/ 96272 w 155143"/>
                <a:gd name="connsiteY34" fmla="*/ 91242 h 151016"/>
                <a:gd name="connsiteX35" fmla="*/ 105621 w 155143"/>
                <a:gd name="connsiteY35" fmla="*/ 117808 h 151016"/>
                <a:gd name="connsiteX36" fmla="*/ 72349 w 155143"/>
                <a:gd name="connsiteY36" fmla="*/ 134380 h 151016"/>
                <a:gd name="connsiteX37" fmla="*/ 80860 w 155143"/>
                <a:gd name="connsiteY37" fmla="*/ 147921 h 151016"/>
                <a:gd name="connsiteX38" fmla="*/ 113166 w 155143"/>
                <a:gd name="connsiteY38" fmla="*/ 130769 h 151016"/>
                <a:gd name="connsiteX39" fmla="*/ 125998 w 155143"/>
                <a:gd name="connsiteY39" fmla="*/ 144052 h 151016"/>
                <a:gd name="connsiteX40" fmla="*/ 145987 w 155143"/>
                <a:gd name="connsiteY40" fmla="*/ 143085 h 151016"/>
                <a:gd name="connsiteX41" fmla="*/ 155144 w 155143"/>
                <a:gd name="connsiteY41" fmla="*/ 126513 h 151016"/>
                <a:gd name="connsiteX42" fmla="*/ 143730 w 155143"/>
                <a:gd name="connsiteY42" fmla="*/ 114197 h 151016"/>
                <a:gd name="connsiteX43" fmla="*/ 137540 w 155143"/>
                <a:gd name="connsiteY43" fmla="*/ 127932 h 151016"/>
                <a:gd name="connsiteX44" fmla="*/ 127997 w 155143"/>
                <a:gd name="connsiteY44" fmla="*/ 126191 h 151016"/>
                <a:gd name="connsiteX45" fmla="*/ 124773 w 155143"/>
                <a:gd name="connsiteY45" fmla="*/ 121290 h 151016"/>
                <a:gd name="connsiteX46" fmla="*/ 140764 w 155143"/>
                <a:gd name="connsiteY46" fmla="*/ 101430 h 151016"/>
                <a:gd name="connsiteX47" fmla="*/ 128770 w 155143"/>
                <a:gd name="connsiteY47" fmla="*/ 92725 h 151016"/>
                <a:gd name="connsiteX48" fmla="*/ 116906 w 155143"/>
                <a:gd name="connsiteY48" fmla="*/ 109232 h 151016"/>
                <a:gd name="connsiteX49" fmla="*/ 110393 w 155143"/>
                <a:gd name="connsiteY49" fmla="*/ 91242 h 151016"/>
                <a:gd name="connsiteX50" fmla="*/ 152371 w 155143"/>
                <a:gd name="connsiteY50" fmla="*/ 91242 h 151016"/>
                <a:gd name="connsiteX51" fmla="*/ 152371 w 155143"/>
                <a:gd name="connsiteY51" fmla="*/ 78087 h 151016"/>
                <a:gd name="connsiteX52" fmla="*/ 137024 w 155143"/>
                <a:gd name="connsiteY52" fmla="*/ 78087 h 151016"/>
                <a:gd name="connsiteX53" fmla="*/ 131672 w 155143"/>
                <a:gd name="connsiteY53" fmla="*/ 66674 h 151016"/>
                <a:gd name="connsiteX54" fmla="*/ 141280 w 155143"/>
                <a:gd name="connsiteY54" fmla="*/ 65384 h 151016"/>
                <a:gd name="connsiteX55" fmla="*/ 143601 w 155143"/>
                <a:gd name="connsiteY55" fmla="*/ 71317 h 151016"/>
                <a:gd name="connsiteX56" fmla="*/ 153854 w 155143"/>
                <a:gd name="connsiteY56" fmla="*/ 67190 h 151016"/>
                <a:gd name="connsiteX57" fmla="*/ 146181 w 155143"/>
                <a:gd name="connsiteY57" fmla="*/ 44170 h 151016"/>
                <a:gd name="connsiteX58" fmla="*/ 135928 w 155143"/>
                <a:gd name="connsiteY58" fmla="*/ 47394 h 151016"/>
                <a:gd name="connsiteX59" fmla="*/ 138507 w 155143"/>
                <a:gd name="connsiteY59" fmla="*/ 55261 h 151016"/>
                <a:gd name="connsiteX60" fmla="*/ 125482 w 155143"/>
                <a:gd name="connsiteY60" fmla="*/ 56679 h 151016"/>
                <a:gd name="connsiteX61" fmla="*/ 149082 w 155143"/>
                <a:gd name="connsiteY61" fmla="*/ 26953 h 151016"/>
                <a:gd name="connsiteX62" fmla="*/ 138507 w 155143"/>
                <a:gd name="connsiteY62" fmla="*/ 20763 h 151016"/>
                <a:gd name="connsiteX63" fmla="*/ 128255 w 155143"/>
                <a:gd name="connsiteY63" fmla="*/ 35272 h 151016"/>
                <a:gd name="connsiteX64" fmla="*/ 123418 w 155143"/>
                <a:gd name="connsiteY64" fmla="*/ 29662 h 151016"/>
                <a:gd name="connsiteX65" fmla="*/ 137153 w 155143"/>
                <a:gd name="connsiteY65" fmla="*/ 7222 h 151016"/>
                <a:gd name="connsiteX66" fmla="*/ 125095 w 155143"/>
                <a:gd name="connsiteY66" fmla="*/ 1999 h 151016"/>
                <a:gd name="connsiteX67" fmla="*/ 115681 w 155143"/>
                <a:gd name="connsiteY67" fmla="*/ 19860 h 151016"/>
                <a:gd name="connsiteX68" fmla="*/ 111683 w 155143"/>
                <a:gd name="connsiteY68" fmla="*/ 16185 h 151016"/>
                <a:gd name="connsiteX69" fmla="*/ 103623 w 155143"/>
                <a:gd name="connsiteY69" fmla="*/ 25212 h 151016"/>
                <a:gd name="connsiteX70" fmla="*/ 102849 w 155143"/>
                <a:gd name="connsiteY70" fmla="*/ 193 h 151016"/>
                <a:gd name="connsiteX71" fmla="*/ 88792 w 155143"/>
                <a:gd name="connsiteY71" fmla="*/ 193 h 151016"/>
                <a:gd name="connsiteX72" fmla="*/ 92080 w 155143"/>
                <a:gd name="connsiteY72" fmla="*/ 66416 h 151016"/>
                <a:gd name="connsiteX73" fmla="*/ 85116 w 155143"/>
                <a:gd name="connsiteY73" fmla="*/ 46491 h 151016"/>
                <a:gd name="connsiteX74" fmla="*/ 75379 w 155143"/>
                <a:gd name="connsiteY74" fmla="*/ 49006 h 151016"/>
                <a:gd name="connsiteX75" fmla="*/ 77636 w 155143"/>
                <a:gd name="connsiteY75" fmla="*/ 57905 h 151016"/>
                <a:gd name="connsiteX76" fmla="*/ 65385 w 155143"/>
                <a:gd name="connsiteY76" fmla="*/ 59001 h 151016"/>
                <a:gd name="connsiteX77" fmla="*/ 88082 w 155143"/>
                <a:gd name="connsiteY77" fmla="*/ 27534 h 151016"/>
                <a:gd name="connsiteX78" fmla="*/ 77314 w 155143"/>
                <a:gd name="connsiteY78" fmla="*/ 21601 h 151016"/>
                <a:gd name="connsiteX79" fmla="*/ 67126 w 155143"/>
                <a:gd name="connsiteY79" fmla="*/ 38044 h 151016"/>
                <a:gd name="connsiteX80" fmla="*/ 62548 w 155143"/>
                <a:gd name="connsiteY80" fmla="*/ 32692 h 151016"/>
                <a:gd name="connsiteX81" fmla="*/ 76218 w 155143"/>
                <a:gd name="connsiteY81" fmla="*/ 7609 h 151016"/>
                <a:gd name="connsiteX82" fmla="*/ 64224 w 155143"/>
                <a:gd name="connsiteY82" fmla="*/ 3031 h 151016"/>
                <a:gd name="connsiteX83" fmla="*/ 53778 w 155143"/>
                <a:gd name="connsiteY83" fmla="*/ 23729 h 151016"/>
                <a:gd name="connsiteX84" fmla="*/ 49651 w 155143"/>
                <a:gd name="connsiteY84" fmla="*/ 20441 h 151016"/>
                <a:gd name="connsiteX85" fmla="*/ 42236 w 155143"/>
                <a:gd name="connsiteY85" fmla="*/ 31209 h 151016"/>
                <a:gd name="connsiteX86" fmla="*/ 34498 w 155143"/>
                <a:gd name="connsiteY86" fmla="*/ 31209 h 151016"/>
                <a:gd name="connsiteX87" fmla="*/ 34498 w 155143"/>
                <a:gd name="connsiteY87" fmla="*/ 0 h 151016"/>
                <a:gd name="connsiteX88" fmla="*/ 20441 w 155143"/>
                <a:gd name="connsiteY88" fmla="*/ 0 h 151016"/>
                <a:gd name="connsiteX89" fmla="*/ 20441 w 155143"/>
                <a:gd name="connsiteY89" fmla="*/ 31145 h 151016"/>
                <a:gd name="connsiteX90" fmla="*/ 4514 w 155143"/>
                <a:gd name="connsiteY90" fmla="*/ 31145 h 151016"/>
                <a:gd name="connsiteX91" fmla="*/ 4514 w 155143"/>
                <a:gd name="connsiteY91" fmla="*/ 45524 h 151016"/>
                <a:gd name="connsiteX92" fmla="*/ 20441 w 155143"/>
                <a:gd name="connsiteY92" fmla="*/ 45524 h 151016"/>
                <a:gd name="connsiteX93" fmla="*/ 0 w 155143"/>
                <a:gd name="connsiteY93" fmla="*/ 90855 h 151016"/>
                <a:gd name="connsiteX94" fmla="*/ 6255 w 155143"/>
                <a:gd name="connsiteY94" fmla="*/ 108587 h 151016"/>
                <a:gd name="connsiteX95" fmla="*/ 20441 w 155143"/>
                <a:gd name="connsiteY95" fmla="*/ 78539 h 151016"/>
                <a:gd name="connsiteX96" fmla="*/ 21344 w 155143"/>
                <a:gd name="connsiteY96" fmla="*/ 75702 h 151016"/>
                <a:gd name="connsiteX97" fmla="*/ 20441 w 155143"/>
                <a:gd name="connsiteY97" fmla="*/ 87437 h 151016"/>
                <a:gd name="connsiteX98" fmla="*/ 20441 w 155143"/>
                <a:gd name="connsiteY98" fmla="*/ 151016 h 151016"/>
                <a:gd name="connsiteX99" fmla="*/ 34498 w 155143"/>
                <a:gd name="connsiteY99" fmla="*/ 150952 h 151016"/>
                <a:gd name="connsiteX100" fmla="*/ 34498 w 155143"/>
                <a:gd name="connsiteY100" fmla="*/ 77507 h 151016"/>
                <a:gd name="connsiteX101" fmla="*/ 33595 w 155143"/>
                <a:gd name="connsiteY101" fmla="*/ 64482 h 151016"/>
                <a:gd name="connsiteX102" fmla="*/ 42558 w 155143"/>
                <a:gd name="connsiteY102" fmla="*/ 81183 h 1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5143" h="151016">
                  <a:moveTo>
                    <a:pt x="106331" y="67835"/>
                  </a:moveTo>
                  <a:lnTo>
                    <a:pt x="118582" y="67448"/>
                  </a:lnTo>
                  <a:lnTo>
                    <a:pt x="123032" y="77958"/>
                  </a:lnTo>
                  <a:lnTo>
                    <a:pt x="107878" y="77958"/>
                  </a:lnTo>
                  <a:cubicBezTo>
                    <a:pt x="107040" y="76024"/>
                    <a:pt x="106331" y="67835"/>
                    <a:pt x="106331" y="67835"/>
                  </a:cubicBezTo>
                  <a:moveTo>
                    <a:pt x="105170" y="56615"/>
                  </a:moveTo>
                  <a:cubicBezTo>
                    <a:pt x="104138" y="47394"/>
                    <a:pt x="103687" y="26180"/>
                    <a:pt x="103687" y="26180"/>
                  </a:cubicBezTo>
                  <a:cubicBezTo>
                    <a:pt x="111425" y="32821"/>
                    <a:pt x="119872" y="45266"/>
                    <a:pt x="119872" y="45266"/>
                  </a:cubicBezTo>
                  <a:cubicBezTo>
                    <a:pt x="115745" y="51908"/>
                    <a:pt x="110071" y="56679"/>
                    <a:pt x="110071" y="56679"/>
                  </a:cubicBezTo>
                  <a:lnTo>
                    <a:pt x="105170" y="56679"/>
                  </a:lnTo>
                  <a:moveTo>
                    <a:pt x="51457" y="59323"/>
                  </a:moveTo>
                  <a:lnTo>
                    <a:pt x="47846" y="59323"/>
                  </a:lnTo>
                  <a:lnTo>
                    <a:pt x="47846" y="64998"/>
                  </a:lnTo>
                  <a:cubicBezTo>
                    <a:pt x="41526" y="60613"/>
                    <a:pt x="35207" y="45589"/>
                    <a:pt x="35207" y="45589"/>
                  </a:cubicBezTo>
                  <a:lnTo>
                    <a:pt x="47330" y="45589"/>
                  </a:lnTo>
                  <a:lnTo>
                    <a:pt x="47330" y="35529"/>
                  </a:lnTo>
                  <a:cubicBezTo>
                    <a:pt x="50231" y="37335"/>
                    <a:pt x="59001" y="48877"/>
                    <a:pt x="59001" y="48877"/>
                  </a:cubicBezTo>
                  <a:cubicBezTo>
                    <a:pt x="57260" y="52940"/>
                    <a:pt x="51457" y="59323"/>
                    <a:pt x="51457" y="59323"/>
                  </a:cubicBezTo>
                  <a:moveTo>
                    <a:pt x="42558" y="81183"/>
                  </a:moveTo>
                  <a:lnTo>
                    <a:pt x="48490" y="71446"/>
                  </a:lnTo>
                  <a:lnTo>
                    <a:pt x="78990" y="68480"/>
                  </a:lnTo>
                  <a:lnTo>
                    <a:pt x="81247" y="74476"/>
                  </a:lnTo>
                  <a:lnTo>
                    <a:pt x="92790" y="69898"/>
                  </a:lnTo>
                  <a:cubicBezTo>
                    <a:pt x="93370" y="73703"/>
                    <a:pt x="93757" y="78087"/>
                    <a:pt x="93757" y="78087"/>
                  </a:cubicBezTo>
                  <a:lnTo>
                    <a:pt x="44815" y="78087"/>
                  </a:lnTo>
                  <a:lnTo>
                    <a:pt x="44815" y="91242"/>
                  </a:lnTo>
                  <a:lnTo>
                    <a:pt x="57776" y="91242"/>
                  </a:lnTo>
                  <a:cubicBezTo>
                    <a:pt x="57905" y="119678"/>
                    <a:pt x="39850" y="135992"/>
                    <a:pt x="39850" y="135992"/>
                  </a:cubicBezTo>
                  <a:lnTo>
                    <a:pt x="50103" y="148630"/>
                  </a:lnTo>
                  <a:cubicBezTo>
                    <a:pt x="63644" y="136121"/>
                    <a:pt x="69254" y="112843"/>
                    <a:pt x="69254" y="112843"/>
                  </a:cubicBezTo>
                  <a:cubicBezTo>
                    <a:pt x="76411" y="115487"/>
                    <a:pt x="86083" y="124772"/>
                    <a:pt x="86083" y="124772"/>
                  </a:cubicBezTo>
                  <a:lnTo>
                    <a:pt x="93499" y="112327"/>
                  </a:lnTo>
                  <a:cubicBezTo>
                    <a:pt x="88663" y="107298"/>
                    <a:pt x="72091" y="97690"/>
                    <a:pt x="72091" y="97690"/>
                  </a:cubicBezTo>
                  <a:lnTo>
                    <a:pt x="72413" y="91242"/>
                  </a:lnTo>
                  <a:lnTo>
                    <a:pt x="96272" y="91242"/>
                  </a:lnTo>
                  <a:cubicBezTo>
                    <a:pt x="100012" y="107491"/>
                    <a:pt x="105621" y="117808"/>
                    <a:pt x="105621" y="117808"/>
                  </a:cubicBezTo>
                  <a:cubicBezTo>
                    <a:pt x="95885" y="126900"/>
                    <a:pt x="72349" y="134380"/>
                    <a:pt x="72349" y="134380"/>
                  </a:cubicBezTo>
                  <a:lnTo>
                    <a:pt x="80860" y="147921"/>
                  </a:lnTo>
                  <a:cubicBezTo>
                    <a:pt x="95111" y="144117"/>
                    <a:pt x="113166" y="130769"/>
                    <a:pt x="113166" y="130769"/>
                  </a:cubicBezTo>
                  <a:cubicBezTo>
                    <a:pt x="117486" y="136701"/>
                    <a:pt x="125998" y="144052"/>
                    <a:pt x="125998" y="144052"/>
                  </a:cubicBezTo>
                  <a:cubicBezTo>
                    <a:pt x="139152" y="153402"/>
                    <a:pt x="145987" y="143085"/>
                    <a:pt x="145987" y="143085"/>
                  </a:cubicBezTo>
                  <a:cubicBezTo>
                    <a:pt x="150114" y="137733"/>
                    <a:pt x="155144" y="126513"/>
                    <a:pt x="155144" y="126513"/>
                  </a:cubicBezTo>
                  <a:lnTo>
                    <a:pt x="143730" y="114197"/>
                  </a:lnTo>
                  <a:cubicBezTo>
                    <a:pt x="141409" y="121290"/>
                    <a:pt x="137540" y="127932"/>
                    <a:pt x="137540" y="127932"/>
                  </a:cubicBezTo>
                  <a:cubicBezTo>
                    <a:pt x="133091" y="133026"/>
                    <a:pt x="127997" y="126191"/>
                    <a:pt x="127997" y="126191"/>
                  </a:cubicBezTo>
                  <a:cubicBezTo>
                    <a:pt x="125031" y="122902"/>
                    <a:pt x="124773" y="121290"/>
                    <a:pt x="124773" y="121290"/>
                  </a:cubicBezTo>
                  <a:cubicBezTo>
                    <a:pt x="132188" y="114068"/>
                    <a:pt x="140764" y="101430"/>
                    <a:pt x="140764" y="101430"/>
                  </a:cubicBezTo>
                  <a:lnTo>
                    <a:pt x="128770" y="92725"/>
                  </a:lnTo>
                  <a:cubicBezTo>
                    <a:pt x="126772" y="98077"/>
                    <a:pt x="116906" y="109232"/>
                    <a:pt x="116906" y="109232"/>
                  </a:cubicBezTo>
                  <a:cubicBezTo>
                    <a:pt x="112392" y="102719"/>
                    <a:pt x="110393" y="91242"/>
                    <a:pt x="110393" y="91242"/>
                  </a:cubicBezTo>
                  <a:lnTo>
                    <a:pt x="152371" y="91242"/>
                  </a:lnTo>
                  <a:lnTo>
                    <a:pt x="152371" y="78087"/>
                  </a:lnTo>
                  <a:lnTo>
                    <a:pt x="137024" y="78087"/>
                  </a:lnTo>
                  <a:cubicBezTo>
                    <a:pt x="133542" y="71639"/>
                    <a:pt x="131672" y="66674"/>
                    <a:pt x="131672" y="66674"/>
                  </a:cubicBezTo>
                  <a:lnTo>
                    <a:pt x="141280" y="65384"/>
                  </a:lnTo>
                  <a:cubicBezTo>
                    <a:pt x="142247" y="67448"/>
                    <a:pt x="143601" y="71317"/>
                    <a:pt x="143601" y="71317"/>
                  </a:cubicBezTo>
                  <a:lnTo>
                    <a:pt x="153854" y="67190"/>
                  </a:lnTo>
                  <a:cubicBezTo>
                    <a:pt x="151017" y="55325"/>
                    <a:pt x="150501" y="55261"/>
                    <a:pt x="146181" y="44170"/>
                  </a:cubicBezTo>
                  <a:lnTo>
                    <a:pt x="135928" y="47394"/>
                  </a:lnTo>
                  <a:lnTo>
                    <a:pt x="138507" y="55261"/>
                  </a:lnTo>
                  <a:lnTo>
                    <a:pt x="125482" y="56679"/>
                  </a:lnTo>
                  <a:cubicBezTo>
                    <a:pt x="129351" y="52746"/>
                    <a:pt x="146181" y="31209"/>
                    <a:pt x="149082" y="26953"/>
                  </a:cubicBezTo>
                  <a:lnTo>
                    <a:pt x="138507" y="20763"/>
                  </a:lnTo>
                  <a:cubicBezTo>
                    <a:pt x="137798" y="22117"/>
                    <a:pt x="129544" y="33595"/>
                    <a:pt x="128255" y="35272"/>
                  </a:cubicBezTo>
                  <a:lnTo>
                    <a:pt x="123418" y="29662"/>
                  </a:lnTo>
                  <a:cubicBezTo>
                    <a:pt x="130060" y="20570"/>
                    <a:pt x="137153" y="7222"/>
                    <a:pt x="137153" y="7222"/>
                  </a:cubicBezTo>
                  <a:lnTo>
                    <a:pt x="125095" y="1999"/>
                  </a:lnTo>
                  <a:cubicBezTo>
                    <a:pt x="123870" y="4965"/>
                    <a:pt x="119292" y="15089"/>
                    <a:pt x="115681" y="19860"/>
                  </a:cubicBezTo>
                  <a:cubicBezTo>
                    <a:pt x="114713" y="18829"/>
                    <a:pt x="111683" y="16185"/>
                    <a:pt x="111683" y="16185"/>
                  </a:cubicBezTo>
                  <a:lnTo>
                    <a:pt x="103623" y="25212"/>
                  </a:lnTo>
                  <a:lnTo>
                    <a:pt x="102849" y="193"/>
                  </a:lnTo>
                  <a:lnTo>
                    <a:pt x="88792" y="193"/>
                  </a:lnTo>
                  <a:cubicBezTo>
                    <a:pt x="88792" y="32628"/>
                    <a:pt x="92080" y="66416"/>
                    <a:pt x="92080" y="66416"/>
                  </a:cubicBezTo>
                  <a:cubicBezTo>
                    <a:pt x="87695" y="56035"/>
                    <a:pt x="85116" y="46491"/>
                    <a:pt x="85116" y="46491"/>
                  </a:cubicBezTo>
                  <a:lnTo>
                    <a:pt x="75379" y="49006"/>
                  </a:lnTo>
                  <a:lnTo>
                    <a:pt x="77636" y="57905"/>
                  </a:lnTo>
                  <a:lnTo>
                    <a:pt x="65385" y="59001"/>
                  </a:lnTo>
                  <a:cubicBezTo>
                    <a:pt x="72736" y="50489"/>
                    <a:pt x="88082" y="27534"/>
                    <a:pt x="88082" y="27534"/>
                  </a:cubicBezTo>
                  <a:lnTo>
                    <a:pt x="77314" y="21601"/>
                  </a:lnTo>
                  <a:cubicBezTo>
                    <a:pt x="74219" y="26309"/>
                    <a:pt x="67126" y="38044"/>
                    <a:pt x="67126" y="38044"/>
                  </a:cubicBezTo>
                  <a:lnTo>
                    <a:pt x="62548" y="32692"/>
                  </a:lnTo>
                  <a:cubicBezTo>
                    <a:pt x="69834" y="21601"/>
                    <a:pt x="76218" y="7609"/>
                    <a:pt x="76218" y="7609"/>
                  </a:cubicBezTo>
                  <a:lnTo>
                    <a:pt x="64224" y="3031"/>
                  </a:lnTo>
                  <a:cubicBezTo>
                    <a:pt x="58937" y="15411"/>
                    <a:pt x="53778" y="23729"/>
                    <a:pt x="53778" y="23729"/>
                  </a:cubicBezTo>
                  <a:cubicBezTo>
                    <a:pt x="52940" y="22440"/>
                    <a:pt x="49651" y="20441"/>
                    <a:pt x="49651" y="20441"/>
                  </a:cubicBezTo>
                  <a:lnTo>
                    <a:pt x="42236" y="31209"/>
                  </a:lnTo>
                  <a:lnTo>
                    <a:pt x="34498" y="31209"/>
                  </a:lnTo>
                  <a:lnTo>
                    <a:pt x="34498" y="0"/>
                  </a:lnTo>
                  <a:lnTo>
                    <a:pt x="20441" y="0"/>
                  </a:lnTo>
                  <a:lnTo>
                    <a:pt x="20441" y="31145"/>
                  </a:lnTo>
                  <a:lnTo>
                    <a:pt x="4514" y="31145"/>
                  </a:lnTo>
                  <a:lnTo>
                    <a:pt x="4514" y="45524"/>
                  </a:lnTo>
                  <a:lnTo>
                    <a:pt x="20441" y="45524"/>
                  </a:lnTo>
                  <a:cubicBezTo>
                    <a:pt x="20441" y="45524"/>
                    <a:pt x="14122" y="71059"/>
                    <a:pt x="0" y="90855"/>
                  </a:cubicBezTo>
                  <a:lnTo>
                    <a:pt x="6255" y="108587"/>
                  </a:lnTo>
                  <a:cubicBezTo>
                    <a:pt x="6255" y="108587"/>
                    <a:pt x="13799" y="97625"/>
                    <a:pt x="20441" y="78539"/>
                  </a:cubicBezTo>
                  <a:cubicBezTo>
                    <a:pt x="20763" y="77829"/>
                    <a:pt x="21344" y="75702"/>
                    <a:pt x="21344" y="75702"/>
                  </a:cubicBezTo>
                  <a:cubicBezTo>
                    <a:pt x="21344" y="75702"/>
                    <a:pt x="20634" y="83762"/>
                    <a:pt x="20441" y="87437"/>
                  </a:cubicBezTo>
                  <a:lnTo>
                    <a:pt x="20441" y="151016"/>
                  </a:lnTo>
                  <a:lnTo>
                    <a:pt x="34498" y="150952"/>
                  </a:lnTo>
                  <a:lnTo>
                    <a:pt x="34498" y="77507"/>
                  </a:lnTo>
                  <a:cubicBezTo>
                    <a:pt x="34498" y="74928"/>
                    <a:pt x="33595" y="64482"/>
                    <a:pt x="33595" y="64482"/>
                  </a:cubicBezTo>
                  <a:cubicBezTo>
                    <a:pt x="34885" y="68351"/>
                    <a:pt x="34562" y="68222"/>
                    <a:pt x="42558" y="8118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3" name="フリーフォーム: 図形 362">
              <a:extLst>
                <a:ext uri="{FF2B5EF4-FFF2-40B4-BE49-F238E27FC236}">
                  <a16:creationId xmlns:a16="http://schemas.microsoft.com/office/drawing/2014/main" id="{2A401426-BB79-4768-AD86-48FE9B096E65}"/>
                </a:ext>
              </a:extLst>
            </p:cNvPr>
            <p:cNvSpPr/>
            <p:nvPr/>
          </p:nvSpPr>
          <p:spPr>
            <a:xfrm>
              <a:off x="4578641" y="4966308"/>
              <a:ext cx="155594" cy="151338"/>
            </a:xfrm>
            <a:custGeom>
              <a:avLst/>
              <a:gdLst>
                <a:gd name="connsiteX0" fmla="*/ 96916 w 155594"/>
                <a:gd name="connsiteY0" fmla="*/ 59775 h 151338"/>
                <a:gd name="connsiteX1" fmla="*/ 58227 w 155594"/>
                <a:gd name="connsiteY1" fmla="*/ 59775 h 151338"/>
                <a:gd name="connsiteX2" fmla="*/ 58227 w 155594"/>
                <a:gd name="connsiteY2" fmla="*/ 71962 h 151338"/>
                <a:gd name="connsiteX3" fmla="*/ 42365 w 155594"/>
                <a:gd name="connsiteY3" fmla="*/ 46040 h 151338"/>
                <a:gd name="connsiteX4" fmla="*/ 55906 w 155594"/>
                <a:gd name="connsiteY4" fmla="*/ 46040 h 151338"/>
                <a:gd name="connsiteX5" fmla="*/ 55906 w 155594"/>
                <a:gd name="connsiteY5" fmla="*/ 45524 h 151338"/>
                <a:gd name="connsiteX6" fmla="*/ 67771 w 155594"/>
                <a:gd name="connsiteY6" fmla="*/ 55325 h 151338"/>
                <a:gd name="connsiteX7" fmla="*/ 76734 w 155594"/>
                <a:gd name="connsiteY7" fmla="*/ 39011 h 151338"/>
                <a:gd name="connsiteX8" fmla="*/ 96916 w 155594"/>
                <a:gd name="connsiteY8" fmla="*/ 39011 h 151338"/>
                <a:gd name="connsiteX9" fmla="*/ 96916 w 155594"/>
                <a:gd name="connsiteY9" fmla="*/ 59775 h 151338"/>
                <a:gd name="connsiteX10" fmla="*/ 28243 w 155594"/>
                <a:gd name="connsiteY10" fmla="*/ 71897 h 151338"/>
                <a:gd name="connsiteX11" fmla="*/ 27340 w 155594"/>
                <a:gd name="connsiteY11" fmla="*/ 84471 h 151338"/>
                <a:gd name="connsiteX12" fmla="*/ 27340 w 155594"/>
                <a:gd name="connsiteY12" fmla="*/ 151339 h 151338"/>
                <a:gd name="connsiteX13" fmla="*/ 41913 w 155594"/>
                <a:gd name="connsiteY13" fmla="*/ 151339 h 151338"/>
                <a:gd name="connsiteX14" fmla="*/ 41913 w 155594"/>
                <a:gd name="connsiteY14" fmla="*/ 78345 h 151338"/>
                <a:gd name="connsiteX15" fmla="*/ 41011 w 155594"/>
                <a:gd name="connsiteY15" fmla="*/ 65900 h 151338"/>
                <a:gd name="connsiteX16" fmla="*/ 55454 w 155594"/>
                <a:gd name="connsiteY16" fmla="*/ 90145 h 151338"/>
                <a:gd name="connsiteX17" fmla="*/ 63192 w 155594"/>
                <a:gd name="connsiteY17" fmla="*/ 76991 h 151338"/>
                <a:gd name="connsiteX18" fmla="*/ 60097 w 155594"/>
                <a:gd name="connsiteY18" fmla="*/ 73961 h 151338"/>
                <a:gd name="connsiteX19" fmla="*/ 92080 w 155594"/>
                <a:gd name="connsiteY19" fmla="*/ 73961 h 151338"/>
                <a:gd name="connsiteX20" fmla="*/ 49200 w 155594"/>
                <a:gd name="connsiteY20" fmla="*/ 125610 h 151338"/>
                <a:gd name="connsiteX21" fmla="*/ 59001 w 155594"/>
                <a:gd name="connsiteY21" fmla="*/ 137926 h 151338"/>
                <a:gd name="connsiteX22" fmla="*/ 96852 w 155594"/>
                <a:gd name="connsiteY22" fmla="*/ 92144 h 151338"/>
                <a:gd name="connsiteX23" fmla="*/ 96852 w 155594"/>
                <a:gd name="connsiteY23" fmla="*/ 151081 h 151338"/>
                <a:gd name="connsiteX24" fmla="*/ 110716 w 155594"/>
                <a:gd name="connsiteY24" fmla="*/ 151081 h 151338"/>
                <a:gd name="connsiteX25" fmla="*/ 110716 w 155594"/>
                <a:gd name="connsiteY25" fmla="*/ 91435 h 151338"/>
                <a:gd name="connsiteX26" fmla="*/ 146632 w 155594"/>
                <a:gd name="connsiteY26" fmla="*/ 136379 h 151338"/>
                <a:gd name="connsiteX27" fmla="*/ 155595 w 155594"/>
                <a:gd name="connsiteY27" fmla="*/ 122064 h 151338"/>
                <a:gd name="connsiteX28" fmla="*/ 114971 w 155594"/>
                <a:gd name="connsiteY28" fmla="*/ 73574 h 151338"/>
                <a:gd name="connsiteX29" fmla="*/ 152177 w 155594"/>
                <a:gd name="connsiteY29" fmla="*/ 73574 h 151338"/>
                <a:gd name="connsiteX30" fmla="*/ 152177 w 155594"/>
                <a:gd name="connsiteY30" fmla="*/ 59775 h 151338"/>
                <a:gd name="connsiteX31" fmla="*/ 110716 w 155594"/>
                <a:gd name="connsiteY31" fmla="*/ 59775 h 151338"/>
                <a:gd name="connsiteX32" fmla="*/ 110716 w 155594"/>
                <a:gd name="connsiteY32" fmla="*/ 39011 h 151338"/>
                <a:gd name="connsiteX33" fmla="*/ 144891 w 155594"/>
                <a:gd name="connsiteY33" fmla="*/ 39011 h 151338"/>
                <a:gd name="connsiteX34" fmla="*/ 144891 w 155594"/>
                <a:gd name="connsiteY34" fmla="*/ 25212 h 151338"/>
                <a:gd name="connsiteX35" fmla="*/ 110716 w 155594"/>
                <a:gd name="connsiteY35" fmla="*/ 25212 h 151338"/>
                <a:gd name="connsiteX36" fmla="*/ 110716 w 155594"/>
                <a:gd name="connsiteY36" fmla="*/ 0 h 151338"/>
                <a:gd name="connsiteX37" fmla="*/ 96852 w 155594"/>
                <a:gd name="connsiteY37" fmla="*/ 0 h 151338"/>
                <a:gd name="connsiteX38" fmla="*/ 96852 w 155594"/>
                <a:gd name="connsiteY38" fmla="*/ 25212 h 151338"/>
                <a:gd name="connsiteX39" fmla="*/ 81505 w 155594"/>
                <a:gd name="connsiteY39" fmla="*/ 25212 h 151338"/>
                <a:gd name="connsiteX40" fmla="*/ 86083 w 155594"/>
                <a:gd name="connsiteY40" fmla="*/ 7802 h 151338"/>
                <a:gd name="connsiteX41" fmla="*/ 72091 w 155594"/>
                <a:gd name="connsiteY41" fmla="*/ 4449 h 151338"/>
                <a:gd name="connsiteX42" fmla="*/ 55841 w 155594"/>
                <a:gd name="connsiteY42" fmla="*/ 44428 h 151338"/>
                <a:gd name="connsiteX43" fmla="*/ 55841 w 155594"/>
                <a:gd name="connsiteY43" fmla="*/ 31854 h 151338"/>
                <a:gd name="connsiteX44" fmla="*/ 41913 w 155594"/>
                <a:gd name="connsiteY44" fmla="*/ 31854 h 151338"/>
                <a:gd name="connsiteX45" fmla="*/ 41913 w 155594"/>
                <a:gd name="connsiteY45" fmla="*/ 322 h 151338"/>
                <a:gd name="connsiteX46" fmla="*/ 27340 w 155594"/>
                <a:gd name="connsiteY46" fmla="*/ 322 h 151338"/>
                <a:gd name="connsiteX47" fmla="*/ 27340 w 155594"/>
                <a:gd name="connsiteY47" fmla="*/ 31789 h 151338"/>
                <a:gd name="connsiteX48" fmla="*/ 3804 w 155594"/>
                <a:gd name="connsiteY48" fmla="*/ 31789 h 151338"/>
                <a:gd name="connsiteX49" fmla="*/ 3804 w 155594"/>
                <a:gd name="connsiteY49" fmla="*/ 46040 h 151338"/>
                <a:gd name="connsiteX50" fmla="*/ 26180 w 155594"/>
                <a:gd name="connsiteY50" fmla="*/ 46040 h 151338"/>
                <a:gd name="connsiteX51" fmla="*/ 0 w 155594"/>
                <a:gd name="connsiteY51" fmla="*/ 93499 h 151338"/>
                <a:gd name="connsiteX52" fmla="*/ 6771 w 155594"/>
                <a:gd name="connsiteY52" fmla="*/ 109103 h 151338"/>
                <a:gd name="connsiteX53" fmla="*/ 28243 w 155594"/>
                <a:gd name="connsiteY53" fmla="*/ 71897 h 1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5594" h="151338">
                  <a:moveTo>
                    <a:pt x="96916" y="59775"/>
                  </a:moveTo>
                  <a:lnTo>
                    <a:pt x="58227" y="59775"/>
                  </a:lnTo>
                  <a:lnTo>
                    <a:pt x="58227" y="71962"/>
                  </a:lnTo>
                  <a:cubicBezTo>
                    <a:pt x="52101" y="63579"/>
                    <a:pt x="46169" y="56228"/>
                    <a:pt x="42365" y="46040"/>
                  </a:cubicBezTo>
                  <a:lnTo>
                    <a:pt x="55906" y="46040"/>
                  </a:lnTo>
                  <a:lnTo>
                    <a:pt x="55906" y="45524"/>
                  </a:lnTo>
                  <a:lnTo>
                    <a:pt x="67771" y="55325"/>
                  </a:lnTo>
                  <a:cubicBezTo>
                    <a:pt x="73509" y="46362"/>
                    <a:pt x="76734" y="39011"/>
                    <a:pt x="76734" y="39011"/>
                  </a:cubicBezTo>
                  <a:lnTo>
                    <a:pt x="96916" y="39011"/>
                  </a:lnTo>
                  <a:lnTo>
                    <a:pt x="96916" y="59775"/>
                  </a:lnTo>
                  <a:close/>
                  <a:moveTo>
                    <a:pt x="28243" y="71897"/>
                  </a:moveTo>
                  <a:cubicBezTo>
                    <a:pt x="28243" y="71897"/>
                    <a:pt x="27405" y="81311"/>
                    <a:pt x="27340" y="84471"/>
                  </a:cubicBezTo>
                  <a:lnTo>
                    <a:pt x="27340" y="151339"/>
                  </a:lnTo>
                  <a:lnTo>
                    <a:pt x="41913" y="151339"/>
                  </a:lnTo>
                  <a:lnTo>
                    <a:pt x="41913" y="78345"/>
                  </a:lnTo>
                  <a:cubicBezTo>
                    <a:pt x="41849" y="75250"/>
                    <a:pt x="41011" y="65900"/>
                    <a:pt x="41011" y="65900"/>
                  </a:cubicBezTo>
                  <a:cubicBezTo>
                    <a:pt x="41011" y="65900"/>
                    <a:pt x="41784" y="71510"/>
                    <a:pt x="55454" y="90145"/>
                  </a:cubicBezTo>
                  <a:lnTo>
                    <a:pt x="63192" y="76991"/>
                  </a:lnTo>
                  <a:lnTo>
                    <a:pt x="60097" y="73961"/>
                  </a:lnTo>
                  <a:lnTo>
                    <a:pt x="92080" y="73961"/>
                  </a:lnTo>
                  <a:cubicBezTo>
                    <a:pt x="80280" y="102977"/>
                    <a:pt x="49200" y="125610"/>
                    <a:pt x="49200" y="125610"/>
                  </a:cubicBezTo>
                  <a:lnTo>
                    <a:pt x="59001" y="137926"/>
                  </a:lnTo>
                  <a:cubicBezTo>
                    <a:pt x="81376" y="122193"/>
                    <a:pt x="96852" y="92144"/>
                    <a:pt x="96852" y="92144"/>
                  </a:cubicBezTo>
                  <a:lnTo>
                    <a:pt x="96852" y="151081"/>
                  </a:lnTo>
                  <a:lnTo>
                    <a:pt x="110716" y="151081"/>
                  </a:lnTo>
                  <a:lnTo>
                    <a:pt x="110716" y="91435"/>
                  </a:lnTo>
                  <a:cubicBezTo>
                    <a:pt x="117744" y="102977"/>
                    <a:pt x="126836" y="120065"/>
                    <a:pt x="146632" y="136379"/>
                  </a:cubicBezTo>
                  <a:lnTo>
                    <a:pt x="155595" y="122064"/>
                  </a:lnTo>
                  <a:cubicBezTo>
                    <a:pt x="133736" y="105299"/>
                    <a:pt x="119421" y="83504"/>
                    <a:pt x="114971" y="73574"/>
                  </a:cubicBezTo>
                  <a:lnTo>
                    <a:pt x="152177" y="73574"/>
                  </a:lnTo>
                  <a:lnTo>
                    <a:pt x="152177" y="59775"/>
                  </a:lnTo>
                  <a:lnTo>
                    <a:pt x="110716" y="59775"/>
                  </a:lnTo>
                  <a:lnTo>
                    <a:pt x="110716" y="39011"/>
                  </a:lnTo>
                  <a:lnTo>
                    <a:pt x="144891" y="39011"/>
                  </a:lnTo>
                  <a:lnTo>
                    <a:pt x="144891" y="25212"/>
                  </a:lnTo>
                  <a:lnTo>
                    <a:pt x="110716" y="25212"/>
                  </a:lnTo>
                  <a:lnTo>
                    <a:pt x="110716" y="0"/>
                  </a:lnTo>
                  <a:lnTo>
                    <a:pt x="96852" y="0"/>
                  </a:lnTo>
                  <a:lnTo>
                    <a:pt x="96852" y="25212"/>
                  </a:lnTo>
                  <a:lnTo>
                    <a:pt x="81505" y="25212"/>
                  </a:lnTo>
                  <a:cubicBezTo>
                    <a:pt x="82343" y="21988"/>
                    <a:pt x="86083" y="7802"/>
                    <a:pt x="86083" y="7802"/>
                  </a:cubicBezTo>
                  <a:lnTo>
                    <a:pt x="72091" y="4449"/>
                  </a:lnTo>
                  <a:cubicBezTo>
                    <a:pt x="67577" y="30500"/>
                    <a:pt x="58356" y="41720"/>
                    <a:pt x="55841" y="44428"/>
                  </a:cubicBezTo>
                  <a:lnTo>
                    <a:pt x="55841" y="31854"/>
                  </a:lnTo>
                  <a:lnTo>
                    <a:pt x="41913" y="31854"/>
                  </a:lnTo>
                  <a:lnTo>
                    <a:pt x="41913" y="322"/>
                  </a:lnTo>
                  <a:lnTo>
                    <a:pt x="27340" y="322"/>
                  </a:lnTo>
                  <a:lnTo>
                    <a:pt x="27340" y="31789"/>
                  </a:lnTo>
                  <a:lnTo>
                    <a:pt x="3804" y="31789"/>
                  </a:lnTo>
                  <a:lnTo>
                    <a:pt x="3804" y="46040"/>
                  </a:lnTo>
                  <a:lnTo>
                    <a:pt x="26180" y="46040"/>
                  </a:lnTo>
                  <a:cubicBezTo>
                    <a:pt x="26180" y="46040"/>
                    <a:pt x="19667" y="70221"/>
                    <a:pt x="0" y="93499"/>
                  </a:cubicBezTo>
                  <a:lnTo>
                    <a:pt x="6771" y="109103"/>
                  </a:lnTo>
                  <a:cubicBezTo>
                    <a:pt x="21150" y="90081"/>
                    <a:pt x="26373" y="77507"/>
                    <a:pt x="28243" y="71897"/>
                  </a:cubicBezTo>
                </a:path>
              </a:pathLst>
            </a:custGeom>
            <a:solidFill>
              <a:srgbClr val="000000"/>
            </a:solidFill>
            <a:ln w="1270" cap="flat">
              <a:solidFill>
                <a:srgbClr val="000000"/>
              </a:solidFill>
              <a:prstDash val="solid"/>
              <a:miter/>
            </a:ln>
          </p:spPr>
          <p:txBody>
            <a:bodyPr rtlCol="0" anchor="ctr"/>
            <a:lstStyle/>
            <a:p>
              <a:endParaRPr lang="ja-JP" altLang="en-US"/>
            </a:p>
          </p:txBody>
        </p:sp>
      </p:grpSp>
      <p:sp>
        <p:nvSpPr>
          <p:cNvPr id="149" name="サブタイトル">
            <a:extLst>
              <a:ext uri="{FF2B5EF4-FFF2-40B4-BE49-F238E27FC236}">
                <a16:creationId xmlns:a16="http://schemas.microsoft.com/office/drawing/2014/main" id="{2CD56123-DF84-4E79-852D-8D6B6EDD0228}"/>
              </a:ext>
            </a:extLst>
          </p:cNvPr>
          <p:cNvSpPr>
            <a:spLocks noGrp="1"/>
          </p:cNvSpPr>
          <p:nvPr>
            <p:ph type="subTitle" idx="1"/>
          </p:nvPr>
        </p:nvSpPr>
        <p:spPr>
          <a:xfrm>
            <a:off x="2462972" y="3517352"/>
            <a:ext cx="7266057" cy="1018648"/>
          </a:xfrm>
          <a:custGeom>
            <a:avLst/>
            <a:gdLst>
              <a:gd name="connsiteX0" fmla="*/ 0 w 7266057"/>
              <a:gd name="connsiteY0" fmla="*/ 0 h 1018648"/>
              <a:gd name="connsiteX1" fmla="*/ 451972 w 7266057"/>
              <a:gd name="connsiteY1" fmla="*/ 0 h 1018648"/>
              <a:gd name="connsiteX2" fmla="*/ 451972 w 7266057"/>
              <a:gd name="connsiteY2" fmla="*/ 5130 h 1018648"/>
              <a:gd name="connsiteX3" fmla="*/ 452972 w 7266057"/>
              <a:gd name="connsiteY3" fmla="*/ 5130 h 1018648"/>
              <a:gd name="connsiteX4" fmla="*/ 452972 w 7266057"/>
              <a:gd name="connsiteY4" fmla="*/ 7885 h 1018648"/>
              <a:gd name="connsiteX5" fmla="*/ 6808000 w 7266057"/>
              <a:gd name="connsiteY5" fmla="*/ 7885 h 1018648"/>
              <a:gd name="connsiteX6" fmla="*/ 6808000 w 7266057"/>
              <a:gd name="connsiteY6" fmla="*/ 0 h 1018648"/>
              <a:gd name="connsiteX7" fmla="*/ 7264086 w 7266057"/>
              <a:gd name="connsiteY7" fmla="*/ 0 h 1018648"/>
              <a:gd name="connsiteX8" fmla="*/ 7264086 w 7266057"/>
              <a:gd name="connsiteY8" fmla="*/ 907968 h 1018648"/>
              <a:gd name="connsiteX9" fmla="*/ 7266057 w 7266057"/>
              <a:gd name="connsiteY9" fmla="*/ 907968 h 1018648"/>
              <a:gd name="connsiteX10" fmla="*/ 7266057 w 7266057"/>
              <a:gd name="connsiteY10" fmla="*/ 1018648 h 1018648"/>
              <a:gd name="connsiteX11" fmla="*/ 1972 w 7266057"/>
              <a:gd name="connsiteY11" fmla="*/ 1018648 h 1018648"/>
              <a:gd name="connsiteX12" fmla="*/ 1972 w 7266057"/>
              <a:gd name="connsiteY12" fmla="*/ 1011600 h 1018648"/>
              <a:gd name="connsiteX13" fmla="*/ 0 w 7266057"/>
              <a:gd name="connsiteY13" fmla="*/ 1011600 h 101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66057" h="1018648">
                <a:moveTo>
                  <a:pt x="0" y="0"/>
                </a:moveTo>
                <a:lnTo>
                  <a:pt x="451972" y="0"/>
                </a:lnTo>
                <a:lnTo>
                  <a:pt x="451972" y="5130"/>
                </a:lnTo>
                <a:lnTo>
                  <a:pt x="452972" y="5130"/>
                </a:lnTo>
                <a:lnTo>
                  <a:pt x="452972" y="7885"/>
                </a:lnTo>
                <a:lnTo>
                  <a:pt x="6808000" y="7885"/>
                </a:lnTo>
                <a:lnTo>
                  <a:pt x="6808000" y="0"/>
                </a:lnTo>
                <a:lnTo>
                  <a:pt x="7264086" y="0"/>
                </a:lnTo>
                <a:lnTo>
                  <a:pt x="7264086" y="907968"/>
                </a:lnTo>
                <a:lnTo>
                  <a:pt x="7266057" y="907968"/>
                </a:lnTo>
                <a:lnTo>
                  <a:pt x="7266057" y="1018648"/>
                </a:lnTo>
                <a:lnTo>
                  <a:pt x="1972" y="1018648"/>
                </a:lnTo>
                <a:lnTo>
                  <a:pt x="1972" y="1011600"/>
                </a:lnTo>
                <a:lnTo>
                  <a:pt x="0" y="1011600"/>
                </a:lnTo>
                <a:close/>
              </a:path>
            </a:pathLst>
          </a:custGeom>
          <a:solidFill>
            <a:schemeClr val="bg1">
              <a:alpha val="45000"/>
            </a:schemeClr>
          </a:solidFill>
        </p:spPr>
        <p:txBody>
          <a:bodyPr wrap="square" lIns="0" tIns="187200" rIns="0" bIns="0">
            <a:noAutofit/>
          </a:bodyPr>
          <a:lstStyle>
            <a:lvl1pPr marL="0" indent="0" algn="ctr">
              <a:buNone/>
              <a:defRPr sz="1050" b="1" spc="25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120" name="タイトル">
            <a:extLst>
              <a:ext uri="{FF2B5EF4-FFF2-40B4-BE49-F238E27FC236}">
                <a16:creationId xmlns:a16="http://schemas.microsoft.com/office/drawing/2014/main" id="{024B1232-7182-463A-90A5-BFBE6CF58EA6}"/>
              </a:ext>
            </a:extLst>
          </p:cNvPr>
          <p:cNvSpPr>
            <a:spLocks noGrp="1"/>
          </p:cNvSpPr>
          <p:nvPr>
            <p:ph type="ctrTitle"/>
          </p:nvPr>
        </p:nvSpPr>
        <p:spPr>
          <a:xfrm>
            <a:off x="2463957" y="1754981"/>
            <a:ext cx="7264086" cy="1762371"/>
          </a:xfrm>
          <a:custGeom>
            <a:avLst/>
            <a:gdLst>
              <a:gd name="connsiteX0" fmla="*/ 0 w 7264086"/>
              <a:gd name="connsiteY0" fmla="*/ 0 h 1762371"/>
              <a:gd name="connsiteX1" fmla="*/ 7264086 w 7264086"/>
              <a:gd name="connsiteY1" fmla="*/ 0 h 1762371"/>
              <a:gd name="connsiteX2" fmla="*/ 7264086 w 7264086"/>
              <a:gd name="connsiteY2" fmla="*/ 1762371 h 1762371"/>
              <a:gd name="connsiteX3" fmla="*/ 6807015 w 7264086"/>
              <a:gd name="connsiteY3" fmla="*/ 1762371 h 1762371"/>
              <a:gd name="connsiteX4" fmla="*/ 6807015 w 7264086"/>
              <a:gd name="connsiteY4" fmla="*/ 1752256 h 1762371"/>
              <a:gd name="connsiteX5" fmla="*/ 451987 w 7264086"/>
              <a:gd name="connsiteY5" fmla="*/ 1752256 h 1762371"/>
              <a:gd name="connsiteX6" fmla="*/ 451987 w 7264086"/>
              <a:gd name="connsiteY6" fmla="*/ 1762371 h 1762371"/>
              <a:gd name="connsiteX7" fmla="*/ 0 w 7264086"/>
              <a:gd name="connsiteY7" fmla="*/ 1762371 h 176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4086" h="1762371">
                <a:moveTo>
                  <a:pt x="0" y="0"/>
                </a:moveTo>
                <a:lnTo>
                  <a:pt x="7264086" y="0"/>
                </a:lnTo>
                <a:lnTo>
                  <a:pt x="7264086" y="1762371"/>
                </a:lnTo>
                <a:lnTo>
                  <a:pt x="6807015" y="1762371"/>
                </a:lnTo>
                <a:lnTo>
                  <a:pt x="6807015" y="1752256"/>
                </a:lnTo>
                <a:lnTo>
                  <a:pt x="451987" y="1752256"/>
                </a:lnTo>
                <a:lnTo>
                  <a:pt x="451987" y="1762371"/>
                </a:lnTo>
                <a:lnTo>
                  <a:pt x="0" y="1762371"/>
                </a:lnTo>
                <a:close/>
              </a:path>
            </a:pathLst>
          </a:custGeom>
          <a:solidFill>
            <a:schemeClr val="bg1">
              <a:alpha val="45000"/>
            </a:schemeClr>
          </a:solidFill>
        </p:spPr>
        <p:txBody>
          <a:bodyPr wrap="square" lIns="0" rIns="0" bIns="180000" anchor="b">
            <a:noAutofit/>
          </a:bodyPr>
          <a:lstStyle>
            <a:lvl1pPr algn="ctr">
              <a:defRPr sz="2800" b="1" spc="600">
                <a:solidFill>
                  <a:schemeClr val="tx1"/>
                </a:solidFill>
              </a:defRPr>
            </a:lvl1pPr>
          </a:lstStyle>
          <a:p>
            <a:r>
              <a:rPr lang="ja-JP" altLang="en-US"/>
              <a:t>マスター タイトルの書式設定</a:t>
            </a:r>
            <a:endParaRPr lang="en-US"/>
          </a:p>
        </p:txBody>
      </p:sp>
      <p:sp>
        <p:nvSpPr>
          <p:cNvPr id="150" name="タイトル下線　0.1pt回し">
            <a:extLst>
              <a:ext uri="{FF2B5EF4-FFF2-40B4-BE49-F238E27FC236}">
                <a16:creationId xmlns:a16="http://schemas.microsoft.com/office/drawing/2014/main" id="{D7D3EAE9-0235-4609-9146-ED19501720DA}"/>
              </a:ext>
            </a:extLst>
          </p:cNvPr>
          <p:cNvSpPr/>
          <p:nvPr userDrawn="1"/>
        </p:nvSpPr>
        <p:spPr>
          <a:xfrm>
            <a:off x="2915944" y="3507237"/>
            <a:ext cx="6355028" cy="18000"/>
          </a:xfrm>
          <a:prstGeom prst="rect">
            <a:avLst/>
          </a:prstGeom>
          <a:solidFill>
            <a:srgbClr val="E60012"/>
          </a:solidFill>
          <a:ln w="127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5" name="MEロゴ　0.1pt回し">
            <a:extLst>
              <a:ext uri="{FF2B5EF4-FFF2-40B4-BE49-F238E27FC236}">
                <a16:creationId xmlns:a16="http://schemas.microsoft.com/office/drawing/2014/main" id="{48C94D0C-DEC2-4749-8FA6-16DA8DEB2796}"/>
              </a:ext>
            </a:extLst>
          </p:cNvPr>
          <p:cNvGrpSpPr/>
          <p:nvPr userDrawn="1"/>
        </p:nvGrpSpPr>
        <p:grpSpPr>
          <a:xfrm>
            <a:off x="10982730" y="127323"/>
            <a:ext cx="1033210" cy="431118"/>
            <a:chOff x="6732027" y="127323"/>
            <a:chExt cx="1033210" cy="431118"/>
          </a:xfrm>
        </p:grpSpPr>
        <p:grpSp>
          <p:nvGrpSpPr>
            <p:cNvPr id="366" name="グループ化 365">
              <a:extLst>
                <a:ext uri="{FF2B5EF4-FFF2-40B4-BE49-F238E27FC236}">
                  <a16:creationId xmlns:a16="http://schemas.microsoft.com/office/drawing/2014/main" id="{CEF9425D-1860-4578-8BBD-7DC2F948B2E2}"/>
                </a:ext>
              </a:extLst>
            </p:cNvPr>
            <p:cNvGrpSpPr/>
            <p:nvPr userDrawn="1"/>
          </p:nvGrpSpPr>
          <p:grpSpPr>
            <a:xfrm>
              <a:off x="6732779" y="465257"/>
              <a:ext cx="1032458" cy="93184"/>
              <a:chOff x="6732779" y="465257"/>
              <a:chExt cx="1032458" cy="93184"/>
            </a:xfrm>
          </p:grpSpPr>
          <p:sp>
            <p:nvSpPr>
              <p:cNvPr id="390" name="フリーフォーム: 図形 389">
                <a:extLst>
                  <a:ext uri="{FF2B5EF4-FFF2-40B4-BE49-F238E27FC236}">
                    <a16:creationId xmlns:a16="http://schemas.microsoft.com/office/drawing/2014/main" id="{2C8BE8ED-E62C-4304-B1DA-8B2D8ADF7D0B}"/>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1" name="フリーフォーム: 図形 390">
                <a:extLst>
                  <a:ext uri="{FF2B5EF4-FFF2-40B4-BE49-F238E27FC236}">
                    <a16:creationId xmlns:a16="http://schemas.microsoft.com/office/drawing/2014/main" id="{CF833C66-BD85-45A5-A0AE-EEC495AC9746}"/>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2" name="フリーフォーム: 図形 391">
                <a:extLst>
                  <a:ext uri="{FF2B5EF4-FFF2-40B4-BE49-F238E27FC236}">
                    <a16:creationId xmlns:a16="http://schemas.microsoft.com/office/drawing/2014/main" id="{8EC8B1E6-8563-4D27-A35C-7B613E9480E4}"/>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3" name="フリーフォーム: 図形 392">
                <a:extLst>
                  <a:ext uri="{FF2B5EF4-FFF2-40B4-BE49-F238E27FC236}">
                    <a16:creationId xmlns:a16="http://schemas.microsoft.com/office/drawing/2014/main" id="{55142367-E32C-453C-8130-16C57C1D02BF}"/>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4" name="フリーフォーム: 図形 393">
                <a:extLst>
                  <a:ext uri="{FF2B5EF4-FFF2-40B4-BE49-F238E27FC236}">
                    <a16:creationId xmlns:a16="http://schemas.microsoft.com/office/drawing/2014/main" id="{995F6DF6-AF40-4166-BB06-B75638B1B30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5" name="フリーフォーム: 図形 394">
                <a:extLst>
                  <a:ext uri="{FF2B5EF4-FFF2-40B4-BE49-F238E27FC236}">
                    <a16:creationId xmlns:a16="http://schemas.microsoft.com/office/drawing/2014/main" id="{8B90D0AA-F1D7-4417-B373-72B7AB1E8ABD}"/>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6" name="フリーフォーム: 図形 395">
                <a:extLst>
                  <a:ext uri="{FF2B5EF4-FFF2-40B4-BE49-F238E27FC236}">
                    <a16:creationId xmlns:a16="http://schemas.microsoft.com/office/drawing/2014/main" id="{A5CE439E-74F0-4250-AD1C-D9F7D9489618}"/>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7" name="フリーフォーム: 図形 396">
                <a:extLst>
                  <a:ext uri="{FF2B5EF4-FFF2-40B4-BE49-F238E27FC236}">
                    <a16:creationId xmlns:a16="http://schemas.microsoft.com/office/drawing/2014/main" id="{1C0F67D7-057F-4DC1-AD66-5E79195B38F9}"/>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8" name="フリーフォーム: 図形 397">
                <a:extLst>
                  <a:ext uri="{FF2B5EF4-FFF2-40B4-BE49-F238E27FC236}">
                    <a16:creationId xmlns:a16="http://schemas.microsoft.com/office/drawing/2014/main" id="{4CB7E0FB-6E2C-450F-950C-D9E2B3D9B28C}"/>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9" name="フリーフォーム: 図形 398">
                <a:extLst>
                  <a:ext uri="{FF2B5EF4-FFF2-40B4-BE49-F238E27FC236}">
                    <a16:creationId xmlns:a16="http://schemas.microsoft.com/office/drawing/2014/main" id="{F71009AD-4D6E-4911-BAB6-26C196C6055C}"/>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0" name="フリーフォーム: 図形 399">
                <a:extLst>
                  <a:ext uri="{FF2B5EF4-FFF2-40B4-BE49-F238E27FC236}">
                    <a16:creationId xmlns:a16="http://schemas.microsoft.com/office/drawing/2014/main" id="{11FCDF8F-053D-424F-8A01-6B078FB415A3}"/>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1" name="フリーフォーム: 図形 400">
                <a:extLst>
                  <a:ext uri="{FF2B5EF4-FFF2-40B4-BE49-F238E27FC236}">
                    <a16:creationId xmlns:a16="http://schemas.microsoft.com/office/drawing/2014/main" id="{4590C833-4D87-4271-A22B-56BFE4F8B563}"/>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2" name="フリーフォーム: 図形 401">
                <a:extLst>
                  <a:ext uri="{FF2B5EF4-FFF2-40B4-BE49-F238E27FC236}">
                    <a16:creationId xmlns:a16="http://schemas.microsoft.com/office/drawing/2014/main" id="{8DCA20DC-5A6A-4E7C-A491-F251FCE399E6}"/>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3" name="フリーフォーム: 図形 402">
                <a:extLst>
                  <a:ext uri="{FF2B5EF4-FFF2-40B4-BE49-F238E27FC236}">
                    <a16:creationId xmlns:a16="http://schemas.microsoft.com/office/drawing/2014/main" id="{73267D4A-F180-4E50-9917-5A8B7EEDC078}"/>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4" name="フリーフォーム: 図形 403">
                <a:extLst>
                  <a:ext uri="{FF2B5EF4-FFF2-40B4-BE49-F238E27FC236}">
                    <a16:creationId xmlns:a16="http://schemas.microsoft.com/office/drawing/2014/main" id="{5E3170B7-0A07-46AA-AC10-76918E88E1DF}"/>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5" name="フリーフォーム: 図形 404">
                <a:extLst>
                  <a:ext uri="{FF2B5EF4-FFF2-40B4-BE49-F238E27FC236}">
                    <a16:creationId xmlns:a16="http://schemas.microsoft.com/office/drawing/2014/main" id="{631D77D2-4C2F-4E45-A0A7-711F1664E5FF}"/>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6" name="フリーフォーム: 図形 405">
                <a:extLst>
                  <a:ext uri="{FF2B5EF4-FFF2-40B4-BE49-F238E27FC236}">
                    <a16:creationId xmlns:a16="http://schemas.microsoft.com/office/drawing/2014/main" id="{C6EAC280-D62F-4DD0-8E55-E29F1DA1784B}"/>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7" name="フリーフォーム: 図形 406">
                <a:extLst>
                  <a:ext uri="{FF2B5EF4-FFF2-40B4-BE49-F238E27FC236}">
                    <a16:creationId xmlns:a16="http://schemas.microsoft.com/office/drawing/2014/main" id="{DE92FFCD-1B17-41C0-870A-B85FCEE3FE4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8" name="フリーフォーム: 図形 407">
                <a:extLst>
                  <a:ext uri="{FF2B5EF4-FFF2-40B4-BE49-F238E27FC236}">
                    <a16:creationId xmlns:a16="http://schemas.microsoft.com/office/drawing/2014/main" id="{135967F7-2F19-4AA1-91EF-A181CA7A4CC4}"/>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270" cap="flat">
                <a:solidFill>
                  <a:srgbClr val="666666"/>
                </a:solidFill>
                <a:prstDash val="solid"/>
                <a:miter/>
              </a:ln>
            </p:spPr>
            <p:txBody>
              <a:bodyPr rtlCol="0" anchor="ctr"/>
              <a:lstStyle/>
              <a:p>
                <a:endParaRPr lang="ja-JP" altLang="en-US"/>
              </a:p>
            </p:txBody>
          </p:sp>
        </p:grpSp>
        <p:grpSp>
          <p:nvGrpSpPr>
            <p:cNvPr id="367" name="グループ化 366">
              <a:extLst>
                <a:ext uri="{FF2B5EF4-FFF2-40B4-BE49-F238E27FC236}">
                  <a16:creationId xmlns:a16="http://schemas.microsoft.com/office/drawing/2014/main" id="{EFF02395-80F1-4136-9D18-FB6C74A2DD05}"/>
                </a:ext>
              </a:extLst>
            </p:cNvPr>
            <p:cNvGrpSpPr/>
            <p:nvPr userDrawn="1"/>
          </p:nvGrpSpPr>
          <p:grpSpPr>
            <a:xfrm>
              <a:off x="6732027" y="127323"/>
              <a:ext cx="345436" cy="299160"/>
              <a:chOff x="6732027" y="127323"/>
              <a:chExt cx="345436" cy="299160"/>
            </a:xfrm>
          </p:grpSpPr>
          <p:sp>
            <p:nvSpPr>
              <p:cNvPr id="387" name="フリーフォーム: 図形 386">
                <a:extLst>
                  <a:ext uri="{FF2B5EF4-FFF2-40B4-BE49-F238E27FC236}">
                    <a16:creationId xmlns:a16="http://schemas.microsoft.com/office/drawing/2014/main" id="{52EF8238-4B49-463C-B530-E34F0544D98D}"/>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388" name="フリーフォーム: 図形 387">
                <a:extLst>
                  <a:ext uri="{FF2B5EF4-FFF2-40B4-BE49-F238E27FC236}">
                    <a16:creationId xmlns:a16="http://schemas.microsoft.com/office/drawing/2014/main" id="{F39E2BD5-B44C-4C1C-8D87-61B2813185C4}"/>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389" name="フリーフォーム: 図形 388">
                <a:extLst>
                  <a:ext uri="{FF2B5EF4-FFF2-40B4-BE49-F238E27FC236}">
                    <a16:creationId xmlns:a16="http://schemas.microsoft.com/office/drawing/2014/main" id="{9714889C-4C2B-477D-852B-0A6F5AEED0AE}"/>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270" cap="flat">
                <a:solidFill>
                  <a:srgbClr val="FF0000"/>
                </a:solidFill>
                <a:prstDash val="solid"/>
                <a:miter/>
              </a:ln>
            </p:spPr>
            <p:txBody>
              <a:bodyPr rtlCol="0" anchor="ctr"/>
              <a:lstStyle/>
              <a:p>
                <a:endParaRPr lang="ja-JP" altLang="en-US"/>
              </a:p>
            </p:txBody>
          </p:sp>
        </p:grpSp>
        <p:grpSp>
          <p:nvGrpSpPr>
            <p:cNvPr id="368" name="グループ化 367">
              <a:extLst>
                <a:ext uri="{FF2B5EF4-FFF2-40B4-BE49-F238E27FC236}">
                  <a16:creationId xmlns:a16="http://schemas.microsoft.com/office/drawing/2014/main" id="{B4F4D574-0F2A-41AE-B88E-FD56CE484176}"/>
                </a:ext>
              </a:extLst>
            </p:cNvPr>
            <p:cNvGrpSpPr/>
            <p:nvPr userDrawn="1"/>
          </p:nvGrpSpPr>
          <p:grpSpPr>
            <a:xfrm>
              <a:off x="7109609" y="214508"/>
              <a:ext cx="654477" cy="214037"/>
              <a:chOff x="7109609" y="214508"/>
              <a:chExt cx="654477" cy="214037"/>
            </a:xfrm>
          </p:grpSpPr>
          <p:sp>
            <p:nvSpPr>
              <p:cNvPr id="369" name="フリーフォーム: 図形 368">
                <a:extLst>
                  <a:ext uri="{FF2B5EF4-FFF2-40B4-BE49-F238E27FC236}">
                    <a16:creationId xmlns:a16="http://schemas.microsoft.com/office/drawing/2014/main" id="{88074620-DE36-48B9-BE9A-9524BCF9D153}"/>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0" name="フリーフォーム: 図形 369">
                <a:extLst>
                  <a:ext uri="{FF2B5EF4-FFF2-40B4-BE49-F238E27FC236}">
                    <a16:creationId xmlns:a16="http://schemas.microsoft.com/office/drawing/2014/main" id="{6C0B3E4C-639A-48F8-8E52-3F4225C016A5}"/>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1" name="フリーフォーム: 図形 370">
                <a:extLst>
                  <a:ext uri="{FF2B5EF4-FFF2-40B4-BE49-F238E27FC236}">
                    <a16:creationId xmlns:a16="http://schemas.microsoft.com/office/drawing/2014/main" id="{CF35053C-19DA-4A35-A40B-A3D52E28F8C4}"/>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2" name="フリーフォーム: 図形 371">
                <a:extLst>
                  <a:ext uri="{FF2B5EF4-FFF2-40B4-BE49-F238E27FC236}">
                    <a16:creationId xmlns:a16="http://schemas.microsoft.com/office/drawing/2014/main" id="{A847D486-DBBC-40B4-97D2-C8B536930D4B}"/>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3" name="フリーフォーム: 図形 372">
                <a:extLst>
                  <a:ext uri="{FF2B5EF4-FFF2-40B4-BE49-F238E27FC236}">
                    <a16:creationId xmlns:a16="http://schemas.microsoft.com/office/drawing/2014/main" id="{FBC4C84B-3124-4557-8152-B4218CF7BE5D}"/>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4" name="フリーフォーム: 図形 373">
                <a:extLst>
                  <a:ext uri="{FF2B5EF4-FFF2-40B4-BE49-F238E27FC236}">
                    <a16:creationId xmlns:a16="http://schemas.microsoft.com/office/drawing/2014/main" id="{4921352C-36ED-4C9A-823F-D44E5A52C8A6}"/>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5" name="フリーフォーム: 図形 374">
                <a:extLst>
                  <a:ext uri="{FF2B5EF4-FFF2-40B4-BE49-F238E27FC236}">
                    <a16:creationId xmlns:a16="http://schemas.microsoft.com/office/drawing/2014/main" id="{CFFD7FF3-935F-4327-A6F3-E9F72CC72E8E}"/>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6" name="フリーフォーム: 図形 375">
                <a:extLst>
                  <a:ext uri="{FF2B5EF4-FFF2-40B4-BE49-F238E27FC236}">
                    <a16:creationId xmlns:a16="http://schemas.microsoft.com/office/drawing/2014/main" id="{BC059108-51CC-4A64-8133-4EA23F7FF01C}"/>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7" name="フリーフォーム: 図形 376">
                <a:extLst>
                  <a:ext uri="{FF2B5EF4-FFF2-40B4-BE49-F238E27FC236}">
                    <a16:creationId xmlns:a16="http://schemas.microsoft.com/office/drawing/2014/main" id="{95EA8EC7-9A15-478B-BCBA-81063C7F9C17}"/>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8" name="フリーフォーム: 図形 377">
                <a:extLst>
                  <a:ext uri="{FF2B5EF4-FFF2-40B4-BE49-F238E27FC236}">
                    <a16:creationId xmlns:a16="http://schemas.microsoft.com/office/drawing/2014/main" id="{41EAFE20-CAF3-46CE-842B-BE6A36B5919E}"/>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9" name="フリーフォーム: 図形 378">
                <a:extLst>
                  <a:ext uri="{FF2B5EF4-FFF2-40B4-BE49-F238E27FC236}">
                    <a16:creationId xmlns:a16="http://schemas.microsoft.com/office/drawing/2014/main" id="{2A7EBE9F-AD98-40D0-8D5E-BF4031CAC3CE}"/>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0" name="フリーフォーム: 図形 379">
                <a:extLst>
                  <a:ext uri="{FF2B5EF4-FFF2-40B4-BE49-F238E27FC236}">
                    <a16:creationId xmlns:a16="http://schemas.microsoft.com/office/drawing/2014/main" id="{A03A5099-B6FB-4B23-A0DE-0CFA45201E5B}"/>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1" name="フリーフォーム: 図形 380">
                <a:extLst>
                  <a:ext uri="{FF2B5EF4-FFF2-40B4-BE49-F238E27FC236}">
                    <a16:creationId xmlns:a16="http://schemas.microsoft.com/office/drawing/2014/main" id="{9E9BECBF-9882-48B2-B94E-33C3B58834C5}"/>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2" name="フリーフォーム: 図形 381">
                <a:extLst>
                  <a:ext uri="{FF2B5EF4-FFF2-40B4-BE49-F238E27FC236}">
                    <a16:creationId xmlns:a16="http://schemas.microsoft.com/office/drawing/2014/main" id="{877237FE-D729-43F4-81A4-E116D8249E12}"/>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3" name="フリーフォーム: 図形 382">
                <a:extLst>
                  <a:ext uri="{FF2B5EF4-FFF2-40B4-BE49-F238E27FC236}">
                    <a16:creationId xmlns:a16="http://schemas.microsoft.com/office/drawing/2014/main" id="{A377ECC9-A9BD-4547-93B1-4612F587967B}"/>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4" name="フリーフォーム: 図形 383">
                <a:extLst>
                  <a:ext uri="{FF2B5EF4-FFF2-40B4-BE49-F238E27FC236}">
                    <a16:creationId xmlns:a16="http://schemas.microsoft.com/office/drawing/2014/main" id="{D92B4651-4E61-4DF8-A68D-39ECAFBBAD44}"/>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5" name="フリーフォーム: 図形 384">
                <a:extLst>
                  <a:ext uri="{FF2B5EF4-FFF2-40B4-BE49-F238E27FC236}">
                    <a16:creationId xmlns:a16="http://schemas.microsoft.com/office/drawing/2014/main" id="{A1199D8B-3D75-4B7D-9A10-7A0564634F2C}"/>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6" name="フリーフォーム: 図形 385">
                <a:extLst>
                  <a:ext uri="{FF2B5EF4-FFF2-40B4-BE49-F238E27FC236}">
                    <a16:creationId xmlns:a16="http://schemas.microsoft.com/office/drawing/2014/main" id="{E847E6B0-C144-441F-A598-216CD388BF9B}"/>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270" cap="flat">
                <a:solidFill>
                  <a:srgbClr val="000000"/>
                </a:solid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1694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0678125-9F55-4830-AD5C-202141A5030F}"/>
              </a:ext>
            </a:extLst>
          </p:cNvPr>
          <p:cNvSpPr>
            <a:spLocks noGrp="1"/>
          </p:cNvSpPr>
          <p:nvPr>
            <p:ph type="sldNum" sz="quarter" idx="4"/>
          </p:nvPr>
        </p:nvSpPr>
        <p:spPr>
          <a:xfrm>
            <a:off x="11613362" y="6541736"/>
            <a:ext cx="414000" cy="266400"/>
          </a:xfrm>
          <a:prstGeom prst="rect">
            <a:avLst/>
          </a:prstGeom>
        </p:spPr>
        <p:txBody>
          <a:bodyPr vert="horz" lIns="0" tIns="0" rIns="0" bIns="0" rtlCol="0" anchor="ctr"/>
          <a:lstStyle>
            <a:lvl1pPr algn="r">
              <a:defRPr kumimoji="1" lang="en-US" altLang="ja-JP" sz="1000" b="0" spc="100" baseline="0" smtClean="0">
                <a:solidFill>
                  <a:srgbClr val="666666"/>
                </a:solidFill>
                <a:ea typeface="+mj-ea"/>
              </a:defRPr>
            </a:lvl1pPr>
          </a:lstStyle>
          <a:p>
            <a:pPr defTabSz="914400"/>
            <a:fld id="{FE1C4BCE-2E77-4226-B375-D90E70797D62}" type="slidenum">
              <a:rPr lang="en-US" altLang="ja-JP" smtClean="0"/>
              <a:pPr defTabSz="914400"/>
              <a:t>‹#›</a:t>
            </a:fld>
            <a:endParaRPr lang="ja-JP" altLang="en-US"/>
          </a:p>
        </p:txBody>
      </p:sp>
      <p:sp>
        <p:nvSpPr>
          <p:cNvPr id="56" name="スライド番号区切り線">
            <a:extLst>
              <a:ext uri="{FF2B5EF4-FFF2-40B4-BE49-F238E27FC236}">
                <a16:creationId xmlns:a16="http://schemas.microsoft.com/office/drawing/2014/main" id="{60308DB4-A1E9-42F9-B95E-27EAACEE6F15}"/>
              </a:ext>
            </a:extLst>
          </p:cNvPr>
          <p:cNvSpPr/>
          <p:nvPr userDrawn="1"/>
        </p:nvSpPr>
        <p:spPr>
          <a:xfrm>
            <a:off x="11606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5" name="Footer Placeholder 4"/>
          <p:cNvSpPr>
            <a:spLocks noGrp="1"/>
          </p:cNvSpPr>
          <p:nvPr>
            <p:ph type="ftr" sz="quarter" idx="3"/>
          </p:nvPr>
        </p:nvSpPr>
        <p:spPr>
          <a:xfrm>
            <a:off x="1814400" y="6541200"/>
            <a:ext cx="3445200" cy="266400"/>
          </a:xfrm>
          <a:prstGeom prst="rect">
            <a:avLst/>
          </a:prstGeom>
        </p:spPr>
        <p:txBody>
          <a:bodyPr vert="horz" lIns="0" tIns="0" rIns="0" bIns="0" rtlCol="0" anchor="ctr"/>
          <a:lstStyle>
            <a:lvl1pPr>
              <a:defRPr kumimoji="1" lang="ja-JP" altLang="en-US" sz="1000" spc="300">
                <a:solidFill>
                  <a:srgbClr val="666666"/>
                </a:solidFill>
              </a:defRPr>
            </a:lvl1pPr>
          </a:lstStyle>
          <a:p>
            <a:pPr defTabSz="914400">
              <a:lnSpc>
                <a:spcPct val="130000"/>
              </a:lnSpc>
            </a:pPr>
            <a:endParaRPr lang="ja-JP" altLang="en-US"/>
          </a:p>
        </p:txBody>
      </p:sp>
      <p:sp>
        <p:nvSpPr>
          <p:cNvPr id="4" name="Date Placeholder 3"/>
          <p:cNvSpPr>
            <a:spLocks noGrp="1"/>
          </p:cNvSpPr>
          <p:nvPr>
            <p:ph type="dt" sz="half" idx="2"/>
          </p:nvPr>
        </p:nvSpPr>
        <p:spPr>
          <a:xfrm>
            <a:off x="190800" y="6552000"/>
            <a:ext cx="957600" cy="108000"/>
          </a:xfrm>
          <a:prstGeom prst="rect">
            <a:avLst/>
          </a:prstGeom>
        </p:spPr>
        <p:txBody>
          <a:bodyPr vert="horz" lIns="0" tIns="0" rIns="0" bIns="0" rtlCol="0" anchor="ctr"/>
          <a:lstStyle>
            <a:lvl1pPr>
              <a:defRPr kumimoji="1" lang="ja-JP" altLang="en-US" sz="500" spc="300">
                <a:solidFill>
                  <a:srgbClr val="666666"/>
                </a:solidFill>
                <a:latin typeface="Segoe UI 本文"/>
              </a:defRPr>
            </a:lvl1pPr>
          </a:lstStyle>
          <a:p>
            <a:pPr defTabSz="914400">
              <a:lnSpc>
                <a:spcPct val="130000"/>
              </a:lnSpc>
            </a:pPr>
            <a:endParaRPr lang="ja-JP" altLang="en-US"/>
          </a:p>
        </p:txBody>
      </p:sp>
      <p:sp>
        <p:nvSpPr>
          <p:cNvPr id="197" name="コピーライト">
            <a:extLst>
              <a:ext uri="{FF2B5EF4-FFF2-40B4-BE49-F238E27FC236}">
                <a16:creationId xmlns:a16="http://schemas.microsoft.com/office/drawing/2014/main" id="{3ECB3BBF-BCFE-4263-A587-E82E29FFE8EE}"/>
              </a:ext>
            </a:extLst>
          </p:cNvPr>
          <p:cNvSpPr txBox="1"/>
          <p:nvPr userDrawn="1"/>
        </p:nvSpPr>
        <p:spPr>
          <a:xfrm>
            <a:off x="180975" y="6645600"/>
            <a:ext cx="1292225" cy="107465"/>
          </a:xfrm>
          <a:prstGeom prst="rect">
            <a:avLst/>
          </a:prstGeom>
          <a:noFill/>
        </p:spPr>
        <p:txBody>
          <a:bodyPr wrap="square" lIns="0" tIns="0" rIns="0" bIns="0" rtlCol="0">
            <a:spAutoFit/>
          </a:bodyPr>
          <a:lstStyle>
            <a:defPPr>
              <a:defRPr lang="ja-JP"/>
            </a:defPPr>
            <a:lvl1pPr defTabSz="914400">
              <a:lnSpc>
                <a:spcPct val="130000"/>
              </a:lnSpc>
              <a:defRPr kumimoji="1" sz="600">
                <a:solidFill>
                  <a:srgbClr val="666666"/>
                </a:solidFill>
              </a:defRPr>
            </a:lvl1pPr>
            <a:lvl2pPr defTabSz="914400">
              <a:defRPr kumimoji="1"/>
            </a:lvl2pPr>
            <a:lvl3pPr defTabSz="914400">
              <a:defRPr kumimoji="1"/>
            </a:lvl3pPr>
            <a:lvl4pPr defTabSz="914400">
              <a:defRPr kumimoji="1"/>
            </a:lvl4pPr>
            <a:lvl5pPr defTabSz="914400">
              <a:defRPr kumimoji="1"/>
            </a:lvl5pPr>
            <a:lvl6pPr defTabSz="914400">
              <a:defRPr kumimoji="1"/>
            </a:lvl6pPr>
            <a:lvl7pPr defTabSz="914400">
              <a:defRPr kumimoji="1"/>
            </a:lvl7pPr>
            <a:lvl8pPr defTabSz="914400">
              <a:defRPr kumimoji="1"/>
            </a:lvl8pPr>
            <a:lvl9pPr defTabSz="914400">
              <a:defRPr kumimoji="1"/>
            </a:lvl9pPr>
          </a:lstStyle>
          <a:p>
            <a:pPr lvl="0"/>
            <a:r>
              <a:rPr lang="en-US" altLang="ja-JP"/>
              <a:t>©Mitsubishi</a:t>
            </a:r>
            <a:r>
              <a:rPr lang="ja-JP" altLang="en-US"/>
              <a:t> </a:t>
            </a:r>
            <a:r>
              <a:rPr lang="en-US" altLang="ja-JP"/>
              <a:t>Electric</a:t>
            </a:r>
            <a:r>
              <a:rPr lang="ja-JP" altLang="en-US"/>
              <a:t> </a:t>
            </a:r>
            <a:r>
              <a:rPr lang="en-US" altLang="ja-JP"/>
              <a:t>Corporation</a:t>
            </a:r>
            <a:endParaRPr lang="ja-JP" altLang="en-US"/>
          </a:p>
        </p:txBody>
      </p:sp>
      <p:sp>
        <p:nvSpPr>
          <p:cNvPr id="192" name="文章">
            <a:extLst>
              <a:ext uri="{FF2B5EF4-FFF2-40B4-BE49-F238E27FC236}">
                <a16:creationId xmlns:a16="http://schemas.microsoft.com/office/drawing/2014/main" id="{81E2C3B9-5259-4BBA-97EF-394738F02BEC}"/>
              </a:ext>
            </a:extLst>
          </p:cNvPr>
          <p:cNvSpPr>
            <a:spLocks noGrp="1"/>
          </p:cNvSpPr>
          <p:nvPr>
            <p:ph type="body" idx="1"/>
          </p:nvPr>
        </p:nvSpPr>
        <p:spPr>
          <a:xfrm>
            <a:off x="430213" y="1053621"/>
            <a:ext cx="11331575" cy="5432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cxnSp>
        <p:nvCxnSpPr>
          <p:cNvPr id="9" name="ヘッダー区切り線">
            <a:extLst>
              <a:ext uri="{FF2B5EF4-FFF2-40B4-BE49-F238E27FC236}">
                <a16:creationId xmlns:a16="http://schemas.microsoft.com/office/drawing/2014/main" id="{24120B97-C947-4A0C-96AA-609125DB01F1}"/>
              </a:ext>
            </a:extLst>
          </p:cNvPr>
          <p:cNvCxnSpPr/>
          <p:nvPr userDrawn="1"/>
        </p:nvCxnSpPr>
        <p:spPr>
          <a:xfrm>
            <a:off x="0" y="689613"/>
            <a:ext cx="12192000" cy="0"/>
          </a:xfrm>
          <a:prstGeom prst="line">
            <a:avLst/>
          </a:prstGeom>
          <a:ln w="19050">
            <a:solidFill>
              <a:srgbClr val="E1E1E1"/>
            </a:solidFill>
          </a:ln>
        </p:spPr>
        <p:style>
          <a:lnRef idx="1">
            <a:schemeClr val="accent1"/>
          </a:lnRef>
          <a:fillRef idx="0">
            <a:schemeClr val="accent1"/>
          </a:fillRef>
          <a:effectRef idx="0">
            <a:schemeClr val="accent1"/>
          </a:effectRef>
          <a:fontRef idx="minor">
            <a:schemeClr val="tx1"/>
          </a:fontRef>
        </p:style>
      </p:cxnSp>
      <p:sp>
        <p:nvSpPr>
          <p:cNvPr id="55" name="ページタイトル">
            <a:extLst>
              <a:ext uri="{FF2B5EF4-FFF2-40B4-BE49-F238E27FC236}">
                <a16:creationId xmlns:a16="http://schemas.microsoft.com/office/drawing/2014/main" id="{462681B2-ED48-4414-8328-96ACD6794E90}"/>
              </a:ext>
            </a:extLst>
          </p:cNvPr>
          <p:cNvSpPr>
            <a:spLocks noGrp="1"/>
          </p:cNvSpPr>
          <p:nvPr>
            <p:ph type="title"/>
          </p:nvPr>
        </p:nvSpPr>
        <p:spPr>
          <a:xfrm>
            <a:off x="1177847" y="1"/>
            <a:ext cx="9734800" cy="688436"/>
          </a:xfrm>
          <a:prstGeom prst="rect">
            <a:avLst/>
          </a:prstGeom>
        </p:spPr>
        <p:txBody>
          <a:bodyPr vert="horz" lIns="284400" tIns="72000" rIns="284400" bIns="72000" rtlCol="0" anchor="ctr">
            <a:normAutofit/>
          </a:bodyPr>
          <a:lstStyle/>
          <a:p>
            <a:pPr lvl="0"/>
            <a:r>
              <a:rPr lang="ja-JP" altLang="en-US"/>
              <a:t>マスター タイトルの書式設定</a:t>
            </a:r>
            <a:endParaRPr lang="en-US"/>
          </a:p>
        </p:txBody>
      </p:sp>
      <p:sp>
        <p:nvSpPr>
          <p:cNvPr id="10" name="セクション番号背景">
            <a:extLst>
              <a:ext uri="{FF2B5EF4-FFF2-40B4-BE49-F238E27FC236}">
                <a16:creationId xmlns:a16="http://schemas.microsoft.com/office/drawing/2014/main" id="{794BE07A-F803-409A-AC88-D02DFC77F206}"/>
              </a:ext>
            </a:extLst>
          </p:cNvPr>
          <p:cNvSpPr>
            <a:spLocks noChangeAspect="1"/>
          </p:cNvSpPr>
          <p:nvPr userDrawn="1"/>
        </p:nvSpPr>
        <p:spPr>
          <a:xfrm>
            <a:off x="0" y="0"/>
            <a:ext cx="1177200" cy="689472"/>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17" name="Header Divider">
            <a:extLst>
              <a:ext uri="{FF2B5EF4-FFF2-40B4-BE49-F238E27FC236}">
                <a16:creationId xmlns:a16="http://schemas.microsoft.com/office/drawing/2014/main" id="{4886CA43-DE72-4AD7-A720-F343453C9D78}"/>
              </a:ext>
            </a:extLst>
          </p:cNvPr>
          <p:cNvCxnSpPr/>
          <p:nvPr userDrawn="1"/>
        </p:nvCxnSpPr>
        <p:spPr>
          <a:xfrm>
            <a:off x="0" y="689613"/>
            <a:ext cx="12192000" cy="0"/>
          </a:xfrm>
          <a:prstGeom prst="line">
            <a:avLst/>
          </a:prstGeom>
          <a:ln w="19050">
            <a:solidFill>
              <a:srgbClr val="E1E1E1"/>
            </a:solidFill>
          </a:ln>
        </p:spPr>
        <p:style>
          <a:lnRef idx="1">
            <a:schemeClr val="accent1"/>
          </a:lnRef>
          <a:fillRef idx="0">
            <a:schemeClr val="accent1"/>
          </a:fillRef>
          <a:effectRef idx="0">
            <a:schemeClr val="accent1"/>
          </a:effectRef>
          <a:fontRef idx="minor">
            <a:schemeClr val="tx1"/>
          </a:fontRef>
        </p:style>
      </p:cxnSp>
      <p:grpSp>
        <p:nvGrpSpPr>
          <p:cNvPr id="118" name="ME Logo">
            <a:extLst>
              <a:ext uri="{FF2B5EF4-FFF2-40B4-BE49-F238E27FC236}">
                <a16:creationId xmlns:a16="http://schemas.microsoft.com/office/drawing/2014/main" id="{649968A3-FCF6-455C-8002-72B06868A22A}"/>
              </a:ext>
            </a:extLst>
          </p:cNvPr>
          <p:cNvGrpSpPr/>
          <p:nvPr userDrawn="1"/>
        </p:nvGrpSpPr>
        <p:grpSpPr>
          <a:xfrm>
            <a:off x="10982730" y="127323"/>
            <a:ext cx="1033210" cy="431118"/>
            <a:chOff x="6732027" y="127323"/>
            <a:chExt cx="1033210" cy="431118"/>
          </a:xfrm>
        </p:grpSpPr>
        <p:grpSp>
          <p:nvGrpSpPr>
            <p:cNvPr id="119" name="Group 146">
              <a:extLst>
                <a:ext uri="{FF2B5EF4-FFF2-40B4-BE49-F238E27FC236}">
                  <a16:creationId xmlns:a16="http://schemas.microsoft.com/office/drawing/2014/main" id="{A6FD9B13-08B7-472F-9093-877F0D6926C5}"/>
                </a:ext>
              </a:extLst>
            </p:cNvPr>
            <p:cNvGrpSpPr/>
            <p:nvPr userDrawn="1"/>
          </p:nvGrpSpPr>
          <p:grpSpPr>
            <a:xfrm>
              <a:off x="6732779" y="465257"/>
              <a:ext cx="1032458" cy="93184"/>
              <a:chOff x="6732779" y="465257"/>
              <a:chExt cx="1032458" cy="93184"/>
            </a:xfrm>
          </p:grpSpPr>
          <p:sp>
            <p:nvSpPr>
              <p:cNvPr id="143" name="Freeform: Shape 170">
                <a:extLst>
                  <a:ext uri="{FF2B5EF4-FFF2-40B4-BE49-F238E27FC236}">
                    <a16:creationId xmlns:a16="http://schemas.microsoft.com/office/drawing/2014/main" id="{F1481577-1E2E-4C52-AE99-A85DA248BB3A}"/>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44" name="Freeform: Shape 171">
                <a:extLst>
                  <a:ext uri="{FF2B5EF4-FFF2-40B4-BE49-F238E27FC236}">
                    <a16:creationId xmlns:a16="http://schemas.microsoft.com/office/drawing/2014/main" id="{85369C11-F812-4540-BF91-6B1CB8D4A51B}"/>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45" name="Freeform: Shape 172">
                <a:extLst>
                  <a:ext uri="{FF2B5EF4-FFF2-40B4-BE49-F238E27FC236}">
                    <a16:creationId xmlns:a16="http://schemas.microsoft.com/office/drawing/2014/main" id="{8FF5EA4C-8958-477D-8862-E56C1C683801}"/>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46" name="Freeform: Shape 173">
                <a:extLst>
                  <a:ext uri="{FF2B5EF4-FFF2-40B4-BE49-F238E27FC236}">
                    <a16:creationId xmlns:a16="http://schemas.microsoft.com/office/drawing/2014/main" id="{4A464A48-5E9C-4804-B096-4D71501E5001}"/>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47" name="Freeform: Shape 174">
                <a:extLst>
                  <a:ext uri="{FF2B5EF4-FFF2-40B4-BE49-F238E27FC236}">
                    <a16:creationId xmlns:a16="http://schemas.microsoft.com/office/drawing/2014/main" id="{BEA00FDF-9AB3-4565-99EF-DE42E5E7A43D}"/>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48" name="Freeform: Shape 175">
                <a:extLst>
                  <a:ext uri="{FF2B5EF4-FFF2-40B4-BE49-F238E27FC236}">
                    <a16:creationId xmlns:a16="http://schemas.microsoft.com/office/drawing/2014/main" id="{DEDC327D-D13B-4399-BC40-25B152FE8237}"/>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49" name="Freeform: Shape 176">
                <a:extLst>
                  <a:ext uri="{FF2B5EF4-FFF2-40B4-BE49-F238E27FC236}">
                    <a16:creationId xmlns:a16="http://schemas.microsoft.com/office/drawing/2014/main" id="{25839D62-26C6-4793-A379-E881F8CE7F3C}"/>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50" name="Freeform: Shape 177">
                <a:extLst>
                  <a:ext uri="{FF2B5EF4-FFF2-40B4-BE49-F238E27FC236}">
                    <a16:creationId xmlns:a16="http://schemas.microsoft.com/office/drawing/2014/main" id="{22FE9910-C18A-4E71-95E6-62943AF1CA5F}"/>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51" name="Freeform: Shape 178">
                <a:extLst>
                  <a:ext uri="{FF2B5EF4-FFF2-40B4-BE49-F238E27FC236}">
                    <a16:creationId xmlns:a16="http://schemas.microsoft.com/office/drawing/2014/main" id="{72E61A92-A932-484D-970F-AE3B95475E21}"/>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52" name="Freeform: Shape 179">
                <a:extLst>
                  <a:ext uri="{FF2B5EF4-FFF2-40B4-BE49-F238E27FC236}">
                    <a16:creationId xmlns:a16="http://schemas.microsoft.com/office/drawing/2014/main" id="{1691D01D-5927-4B01-B045-306E688E2727}"/>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53" name="Freeform: Shape 180">
                <a:extLst>
                  <a:ext uri="{FF2B5EF4-FFF2-40B4-BE49-F238E27FC236}">
                    <a16:creationId xmlns:a16="http://schemas.microsoft.com/office/drawing/2014/main" id="{EBBB19D3-E2C3-4EF4-A27C-DE5D998F53A1}"/>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54" name="Freeform: Shape 181">
                <a:extLst>
                  <a:ext uri="{FF2B5EF4-FFF2-40B4-BE49-F238E27FC236}">
                    <a16:creationId xmlns:a16="http://schemas.microsoft.com/office/drawing/2014/main" id="{AE80A6C5-3DAC-48E4-9B5F-F948CD0FC884}"/>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55" name="Freeform: Shape 182">
                <a:extLst>
                  <a:ext uri="{FF2B5EF4-FFF2-40B4-BE49-F238E27FC236}">
                    <a16:creationId xmlns:a16="http://schemas.microsoft.com/office/drawing/2014/main" id="{75943CA4-20BC-49F1-965A-D6DE9B438AB3}"/>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56" name="Freeform: Shape 183">
                <a:extLst>
                  <a:ext uri="{FF2B5EF4-FFF2-40B4-BE49-F238E27FC236}">
                    <a16:creationId xmlns:a16="http://schemas.microsoft.com/office/drawing/2014/main" id="{49E209A3-4A98-4EF3-B01D-4AD909999A92}"/>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57" name="Freeform: Shape 184">
                <a:extLst>
                  <a:ext uri="{FF2B5EF4-FFF2-40B4-BE49-F238E27FC236}">
                    <a16:creationId xmlns:a16="http://schemas.microsoft.com/office/drawing/2014/main" id="{04DDD09D-C100-4B14-896E-F2D6B1CB2552}"/>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58" name="Freeform: Shape 185">
                <a:extLst>
                  <a:ext uri="{FF2B5EF4-FFF2-40B4-BE49-F238E27FC236}">
                    <a16:creationId xmlns:a16="http://schemas.microsoft.com/office/drawing/2014/main" id="{C56FD257-EB81-48EA-8731-EB659ECECEFE}"/>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59" name="Freeform: Shape 186">
                <a:extLst>
                  <a:ext uri="{FF2B5EF4-FFF2-40B4-BE49-F238E27FC236}">
                    <a16:creationId xmlns:a16="http://schemas.microsoft.com/office/drawing/2014/main" id="{AB31DA4B-6429-4BC1-9D50-A68A3D87B306}"/>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60" name="Freeform: Shape 187">
                <a:extLst>
                  <a:ext uri="{FF2B5EF4-FFF2-40B4-BE49-F238E27FC236}">
                    <a16:creationId xmlns:a16="http://schemas.microsoft.com/office/drawing/2014/main" id="{7BD40938-064E-4207-80C9-E1C17638FB47}"/>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61" name="Freeform: Shape 188">
                <a:extLst>
                  <a:ext uri="{FF2B5EF4-FFF2-40B4-BE49-F238E27FC236}">
                    <a16:creationId xmlns:a16="http://schemas.microsoft.com/office/drawing/2014/main" id="{A4B3F0AA-5DE3-46A1-A950-FF00599FFAEE}"/>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20" name="Group 147">
              <a:extLst>
                <a:ext uri="{FF2B5EF4-FFF2-40B4-BE49-F238E27FC236}">
                  <a16:creationId xmlns:a16="http://schemas.microsoft.com/office/drawing/2014/main" id="{3D61CCAB-33AF-48B9-9025-6D62A92DD2F3}"/>
                </a:ext>
              </a:extLst>
            </p:cNvPr>
            <p:cNvGrpSpPr/>
            <p:nvPr userDrawn="1"/>
          </p:nvGrpSpPr>
          <p:grpSpPr>
            <a:xfrm>
              <a:off x="6732027" y="127323"/>
              <a:ext cx="345436" cy="299160"/>
              <a:chOff x="6732027" y="127323"/>
              <a:chExt cx="345436" cy="299160"/>
            </a:xfrm>
          </p:grpSpPr>
          <p:sp>
            <p:nvSpPr>
              <p:cNvPr id="140" name="Freeform: Shape 167">
                <a:extLst>
                  <a:ext uri="{FF2B5EF4-FFF2-40B4-BE49-F238E27FC236}">
                    <a16:creationId xmlns:a16="http://schemas.microsoft.com/office/drawing/2014/main" id="{FC5CAF70-A864-4D01-BD16-B319DB71380C}"/>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41" name="Freeform: Shape 168">
                <a:extLst>
                  <a:ext uri="{FF2B5EF4-FFF2-40B4-BE49-F238E27FC236}">
                    <a16:creationId xmlns:a16="http://schemas.microsoft.com/office/drawing/2014/main" id="{6D50E2C2-EA7C-42B7-A2F7-F506A29EA2BD}"/>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42" name="Freeform: Shape 169">
                <a:extLst>
                  <a:ext uri="{FF2B5EF4-FFF2-40B4-BE49-F238E27FC236}">
                    <a16:creationId xmlns:a16="http://schemas.microsoft.com/office/drawing/2014/main" id="{A7C5623C-D2B7-41BE-BFFE-3C93135F3438}"/>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21" name="Group 148">
              <a:extLst>
                <a:ext uri="{FF2B5EF4-FFF2-40B4-BE49-F238E27FC236}">
                  <a16:creationId xmlns:a16="http://schemas.microsoft.com/office/drawing/2014/main" id="{0F01B097-7931-48D2-BC9C-388794FFA55E}"/>
                </a:ext>
              </a:extLst>
            </p:cNvPr>
            <p:cNvGrpSpPr/>
            <p:nvPr userDrawn="1"/>
          </p:nvGrpSpPr>
          <p:grpSpPr>
            <a:xfrm>
              <a:off x="7109609" y="214508"/>
              <a:ext cx="654477" cy="214037"/>
              <a:chOff x="7109609" y="214508"/>
              <a:chExt cx="654477" cy="214037"/>
            </a:xfrm>
          </p:grpSpPr>
          <p:sp>
            <p:nvSpPr>
              <p:cNvPr id="122" name="Freeform: Shape 149">
                <a:extLst>
                  <a:ext uri="{FF2B5EF4-FFF2-40B4-BE49-F238E27FC236}">
                    <a16:creationId xmlns:a16="http://schemas.microsoft.com/office/drawing/2014/main" id="{95CAFD7E-22BF-412E-83E8-7EB3A25A2040}"/>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23" name="Freeform: Shape 150">
                <a:extLst>
                  <a:ext uri="{FF2B5EF4-FFF2-40B4-BE49-F238E27FC236}">
                    <a16:creationId xmlns:a16="http://schemas.microsoft.com/office/drawing/2014/main" id="{630DB2B6-8F00-4E73-BB79-A7FCCA37E673}"/>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24" name="Freeform: Shape 151">
                <a:extLst>
                  <a:ext uri="{FF2B5EF4-FFF2-40B4-BE49-F238E27FC236}">
                    <a16:creationId xmlns:a16="http://schemas.microsoft.com/office/drawing/2014/main" id="{BF6E70C3-643F-423E-8601-45009A0FBB21}"/>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5" name="Freeform: Shape 152">
                <a:extLst>
                  <a:ext uri="{FF2B5EF4-FFF2-40B4-BE49-F238E27FC236}">
                    <a16:creationId xmlns:a16="http://schemas.microsoft.com/office/drawing/2014/main" id="{20F1DAB6-0BD2-41DD-AFCC-49277A4BB060}"/>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26" name="Freeform: Shape 153">
                <a:extLst>
                  <a:ext uri="{FF2B5EF4-FFF2-40B4-BE49-F238E27FC236}">
                    <a16:creationId xmlns:a16="http://schemas.microsoft.com/office/drawing/2014/main" id="{B7FDE8A4-4B8B-49C6-AF12-DCC3B15E00A3}"/>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7" name="Freeform: Shape 154">
                <a:extLst>
                  <a:ext uri="{FF2B5EF4-FFF2-40B4-BE49-F238E27FC236}">
                    <a16:creationId xmlns:a16="http://schemas.microsoft.com/office/drawing/2014/main" id="{7A5B7C47-6CC1-4F7F-B3DB-DAF161F3935B}"/>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8" name="Freeform: Shape 155">
                <a:extLst>
                  <a:ext uri="{FF2B5EF4-FFF2-40B4-BE49-F238E27FC236}">
                    <a16:creationId xmlns:a16="http://schemas.microsoft.com/office/drawing/2014/main" id="{BE0B9C69-2BFE-4470-9828-7ACDAAEF77FF}"/>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29" name="Freeform: Shape 156">
                <a:extLst>
                  <a:ext uri="{FF2B5EF4-FFF2-40B4-BE49-F238E27FC236}">
                    <a16:creationId xmlns:a16="http://schemas.microsoft.com/office/drawing/2014/main" id="{C58F02CE-7660-4079-97E6-025513C464EF}"/>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30" name="Freeform: Shape 157">
                <a:extLst>
                  <a:ext uri="{FF2B5EF4-FFF2-40B4-BE49-F238E27FC236}">
                    <a16:creationId xmlns:a16="http://schemas.microsoft.com/office/drawing/2014/main" id="{20E9B38C-8D41-4BA5-B700-38BF26FDB2FF}"/>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31" name="Freeform: Shape 158">
                <a:extLst>
                  <a:ext uri="{FF2B5EF4-FFF2-40B4-BE49-F238E27FC236}">
                    <a16:creationId xmlns:a16="http://schemas.microsoft.com/office/drawing/2014/main" id="{310F85B7-8ED2-4784-9FDC-200D987BC661}"/>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32" name="Freeform: Shape 159">
                <a:extLst>
                  <a:ext uri="{FF2B5EF4-FFF2-40B4-BE49-F238E27FC236}">
                    <a16:creationId xmlns:a16="http://schemas.microsoft.com/office/drawing/2014/main" id="{95EAB8CB-FC06-4CB8-AB35-2B026A06C935}"/>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3" name="Freeform: Shape 160">
                <a:extLst>
                  <a:ext uri="{FF2B5EF4-FFF2-40B4-BE49-F238E27FC236}">
                    <a16:creationId xmlns:a16="http://schemas.microsoft.com/office/drawing/2014/main" id="{3D71AA17-98F8-4869-BBFD-E4E7D4B09DE8}"/>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34" name="Freeform: Shape 161">
                <a:extLst>
                  <a:ext uri="{FF2B5EF4-FFF2-40B4-BE49-F238E27FC236}">
                    <a16:creationId xmlns:a16="http://schemas.microsoft.com/office/drawing/2014/main" id="{5E20B961-7527-4362-BBA7-BC1F2DCC05C7}"/>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35" name="Freeform: Shape 162">
                <a:extLst>
                  <a:ext uri="{FF2B5EF4-FFF2-40B4-BE49-F238E27FC236}">
                    <a16:creationId xmlns:a16="http://schemas.microsoft.com/office/drawing/2014/main" id="{58812392-8D8C-47D9-8A76-48C8D992AA31}"/>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6" name="Freeform: Shape 163">
                <a:extLst>
                  <a:ext uri="{FF2B5EF4-FFF2-40B4-BE49-F238E27FC236}">
                    <a16:creationId xmlns:a16="http://schemas.microsoft.com/office/drawing/2014/main" id="{050B46ED-29C8-45AF-9E1D-5040A3257733}"/>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37" name="Freeform: Shape 164">
                <a:extLst>
                  <a:ext uri="{FF2B5EF4-FFF2-40B4-BE49-F238E27FC236}">
                    <a16:creationId xmlns:a16="http://schemas.microsoft.com/office/drawing/2014/main" id="{CF0502F4-D7AF-424D-9A07-5CAE062062B0}"/>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38" name="Freeform: Shape 165">
                <a:extLst>
                  <a:ext uri="{FF2B5EF4-FFF2-40B4-BE49-F238E27FC236}">
                    <a16:creationId xmlns:a16="http://schemas.microsoft.com/office/drawing/2014/main" id="{A13F3B20-EFE5-4249-89AC-12E94FF999AB}"/>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39" name="Freeform: Shape 166">
                <a:extLst>
                  <a:ext uri="{FF2B5EF4-FFF2-40B4-BE49-F238E27FC236}">
                    <a16:creationId xmlns:a16="http://schemas.microsoft.com/office/drawing/2014/main" id="{FBD66B59-505D-4491-B4E1-2F25B4D7FCC5}"/>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153740720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8" r:id="rId15"/>
    <p:sldLayoutId id="2147483661" r:id="rId16"/>
    <p:sldLayoutId id="2147483679" r:id="rId17"/>
    <p:sldLayoutId id="2147483680" r:id="rId18"/>
  </p:sldLayoutIdLst>
  <p:hf hdr="0" ftr="0" dt="0"/>
  <p:txStyles>
    <p:titleStyle>
      <a:lvl1pPr algn="l" defTabSz="914400" rtl="0" eaLnBrk="1" latinLnBrk="0" hangingPunct="1">
        <a:lnSpc>
          <a:spcPct val="130000"/>
        </a:lnSpc>
        <a:spcBef>
          <a:spcPct val="0"/>
        </a:spcBef>
        <a:buNone/>
        <a:defRPr kumimoji="1" lang="en-US" altLang="en-US" sz="2400" b="1" kern="1200" spc="300" dirty="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3">
          <p15:clr>
            <a:srgbClr val="F26B43"/>
          </p15:clr>
        </p15:guide>
        <p15:guide id="2" pos="271">
          <p15:clr>
            <a:srgbClr val="F26B43"/>
          </p15:clr>
        </p15:guide>
        <p15:guide id="3" orient="horz" pos="4088">
          <p15:clr>
            <a:srgbClr val="F26B43"/>
          </p15:clr>
        </p15:guide>
        <p15:guide id="4" pos="740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字幕 4">
            <a:extLst>
              <a:ext uri="{FF2B5EF4-FFF2-40B4-BE49-F238E27FC236}">
                <a16:creationId xmlns:a16="http://schemas.microsoft.com/office/drawing/2014/main" id="{56BC3F4A-6D88-481B-B4BE-E84E3C5A14F3}"/>
              </a:ext>
            </a:extLst>
          </p:cNvPr>
          <p:cNvSpPr>
            <a:spLocks noGrp="1"/>
          </p:cNvSpPr>
          <p:nvPr>
            <p:ph type="subTitle" idx="1"/>
          </p:nvPr>
        </p:nvSpPr>
        <p:spPr>
          <a:xfrm>
            <a:off x="2462972" y="3517351"/>
            <a:ext cx="7266057" cy="1194691"/>
          </a:xfrm>
        </p:spPr>
        <p:txBody>
          <a:bodyPr/>
          <a:lstStyle/>
          <a:p>
            <a:r>
              <a:rPr kumimoji="1" lang="en-US" altLang="ja-JP" sz="1400" dirty="0"/>
              <a:t>2022-9-9</a:t>
            </a:r>
          </a:p>
          <a:p>
            <a:r>
              <a:rPr kumimoji="1" lang="ja-JP" altLang="en-US" sz="2800" dirty="0"/>
              <a:t>システム（</a:t>
            </a:r>
            <a:r>
              <a:rPr kumimoji="1" lang="en-US" altLang="ja-JP" sz="2800" dirty="0"/>
              <a:t>AP</a:t>
            </a:r>
            <a:r>
              <a:rPr kumimoji="1" lang="ja-JP" altLang="en-US" sz="2800" dirty="0"/>
              <a:t>）</a:t>
            </a:r>
          </a:p>
        </p:txBody>
      </p:sp>
      <p:sp>
        <p:nvSpPr>
          <p:cNvPr id="4" name="タイトル 3">
            <a:extLst>
              <a:ext uri="{FF2B5EF4-FFF2-40B4-BE49-F238E27FC236}">
                <a16:creationId xmlns:a16="http://schemas.microsoft.com/office/drawing/2014/main" id="{21160915-C28C-4B8D-B25C-C470674CDC52}"/>
              </a:ext>
            </a:extLst>
          </p:cNvPr>
          <p:cNvSpPr>
            <a:spLocks noGrp="1"/>
          </p:cNvSpPr>
          <p:nvPr>
            <p:ph type="ctrTitle"/>
          </p:nvPr>
        </p:nvSpPr>
        <p:spPr>
          <a:xfrm>
            <a:off x="584886" y="1359243"/>
            <a:ext cx="11022228" cy="2158109"/>
          </a:xfrm>
        </p:spPr>
        <p:txBody>
          <a:bodyPr>
            <a:normAutofit/>
          </a:bodyPr>
          <a:lstStyle/>
          <a:p>
            <a:r>
              <a:rPr lang="ja-JP" altLang="en-US" sz="2700" dirty="0"/>
              <a:t>一般基盤「遠隔操作向け基盤技術開発」</a:t>
            </a:r>
            <a:br>
              <a:rPr lang="en-US" altLang="ja-JP" sz="4000" b="1" kern="0" dirty="0">
                <a:latin typeface="Meiryo UI" panose="020B0604030504040204" pitchFamily="50" charset="-128"/>
                <a:ea typeface="Meiryo UI" panose="020B0604030504040204" pitchFamily="50" charset="-128"/>
              </a:rPr>
            </a:br>
            <a:r>
              <a:rPr lang="ja-JP" altLang="en-US" sz="4000" b="1" kern="0" dirty="0">
                <a:latin typeface="Meiryo UI" panose="020B0604030504040204" pitchFamily="50" charset="-128"/>
                <a:ea typeface="Meiryo UI" panose="020B0604030504040204" pitchFamily="50" charset="-128"/>
              </a:rPr>
              <a:t>進捗報告</a:t>
            </a:r>
            <a:endParaRPr kumimoji="1" lang="ja-JP" altLang="en-US" dirty="0"/>
          </a:p>
        </p:txBody>
      </p:sp>
    </p:spTree>
    <p:extLst>
      <p:ext uri="{BB962C8B-B14F-4D97-AF65-F5344CB8AC3E}">
        <p14:creationId xmlns:p14="http://schemas.microsoft.com/office/powerpoint/2010/main" val="2181725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283924" y="2874069"/>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600" dirty="0"/>
              <a:t>Controller node</a:t>
            </a:r>
            <a:endParaRPr kumimoji="1" lang="ja-JP" altLang="en-US" sz="1600"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10</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2531573" y="4157965"/>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5FFFB9DF-B339-40B4-AE6C-96B21D33D42C}"/>
              </a:ext>
            </a:extLst>
          </p:cNvPr>
          <p:cNvCxnSpPr>
            <a:cxnSpLocks/>
          </p:cNvCxnSpPr>
          <p:nvPr/>
        </p:nvCxnSpPr>
        <p:spPr>
          <a:xfrm flipH="1" flipV="1">
            <a:off x="7411852" y="4841868"/>
            <a:ext cx="886538" cy="100758"/>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680CED05-A759-483A-BC6E-B82FF232AE6B}"/>
              </a:ext>
            </a:extLst>
          </p:cNvPr>
          <p:cNvSpPr txBox="1"/>
          <p:nvPr/>
        </p:nvSpPr>
        <p:spPr>
          <a:xfrm>
            <a:off x="7726292" y="4609789"/>
            <a:ext cx="492443" cy="313804"/>
          </a:xfrm>
          <a:prstGeom prst="rect">
            <a:avLst/>
          </a:prstGeom>
          <a:noFill/>
        </p:spPr>
        <p:txBody>
          <a:bodyPr wrap="none" rtlCol="0">
            <a:spAutoFit/>
          </a:bodyPr>
          <a:lstStyle/>
          <a:p>
            <a:pPr algn="l">
              <a:lnSpc>
                <a:spcPct val="130000"/>
              </a:lnSpc>
            </a:pPr>
            <a:r>
              <a:rPr kumimoji="1" lang="ja-JP" altLang="en-US" sz="1200" dirty="0"/>
              <a:t>監視</a:t>
            </a:r>
          </a:p>
        </p:txBody>
      </p: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sensing</a:t>
            </a:r>
          </a:p>
          <a:p>
            <a:pPr algn="ctr"/>
            <a:r>
              <a:rPr kumimoji="1" lang="en-US" altLang="ja-JP" dirty="0"/>
              <a:t> node</a:t>
            </a:r>
            <a:endParaRPr kumimoji="1" lang="ja-JP" altLang="en-US"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234D196A-71FD-4F09-848D-E664B107A2F0}"/>
              </a:ext>
            </a:extLst>
          </p:cNvPr>
          <p:cNvSpPr/>
          <p:nvPr/>
        </p:nvSpPr>
        <p:spPr>
          <a:xfrm>
            <a:off x="6443672" y="4413985"/>
            <a:ext cx="941199" cy="6065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a:t>
            </a:r>
            <a:br>
              <a:rPr lang="en-US" altLang="ja-JP" sz="1200" dirty="0"/>
            </a:br>
            <a:r>
              <a:rPr lang="ja-JP" altLang="en-US" sz="1200" dirty="0"/>
              <a:t>自動操縦</a:t>
            </a:r>
            <a:endParaRPr lang="en-US" altLang="ja-JP" sz="1200" dirty="0"/>
          </a:p>
        </p:txBody>
      </p:sp>
      <p:cxnSp>
        <p:nvCxnSpPr>
          <p:cNvPr id="34" name="直線矢印コネクタ 33">
            <a:extLst>
              <a:ext uri="{FF2B5EF4-FFF2-40B4-BE49-F238E27FC236}">
                <a16:creationId xmlns:a16="http://schemas.microsoft.com/office/drawing/2014/main" id="{A815CC4C-BAC9-46D8-B95A-9D54923896C2}"/>
              </a:ext>
            </a:extLst>
          </p:cNvPr>
          <p:cNvCxnSpPr>
            <a:cxnSpLocks/>
            <a:stCxn id="149" idx="3"/>
          </p:cNvCxnSpPr>
          <p:nvPr/>
        </p:nvCxnSpPr>
        <p:spPr>
          <a:xfrm>
            <a:off x="3808321" y="4481443"/>
            <a:ext cx="2608370" cy="256020"/>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FFEEC9B-6615-41DB-9C89-0F6CDF90C429}"/>
              </a:ext>
            </a:extLst>
          </p:cNvPr>
          <p:cNvSpPr txBox="1"/>
          <p:nvPr/>
        </p:nvSpPr>
        <p:spPr>
          <a:xfrm>
            <a:off x="3929995" y="4173478"/>
            <a:ext cx="1105303" cy="378886"/>
          </a:xfrm>
          <a:prstGeom prst="rect">
            <a:avLst/>
          </a:prstGeom>
          <a:noFill/>
        </p:spPr>
        <p:txBody>
          <a:bodyPr wrap="none" rtlCol="0">
            <a:spAutoFit/>
          </a:bodyPr>
          <a:lstStyle/>
          <a:p>
            <a:pPr algn="l">
              <a:lnSpc>
                <a:spcPct val="130000"/>
              </a:lnSpc>
            </a:pPr>
            <a:r>
              <a:rPr lang="en-US" altLang="ja-JP" sz="1600" dirty="0"/>
              <a:t>Download</a:t>
            </a:r>
            <a:endParaRPr kumimoji="1" lang="ja-JP" altLang="en-US" sz="1600" dirty="0"/>
          </a:p>
        </p:txBody>
      </p:sp>
      <p:pic>
        <p:nvPicPr>
          <p:cNvPr id="7" name="図 6">
            <a:extLst>
              <a:ext uri="{FF2B5EF4-FFF2-40B4-BE49-F238E27FC236}">
                <a16:creationId xmlns:a16="http://schemas.microsoft.com/office/drawing/2014/main" id="{C420E6F7-72F8-679C-C5F0-B43CDEF00414}"/>
              </a:ext>
            </a:extLst>
          </p:cNvPr>
          <p:cNvPicPr>
            <a:picLocks noChangeAspect="1"/>
          </p:cNvPicPr>
          <p:nvPr/>
        </p:nvPicPr>
        <p:blipFill rotWithShape="1">
          <a:blip r:embed="rId3"/>
          <a:srcRect l="8314" t="29964" r="75905" b="49486"/>
          <a:stretch/>
        </p:blipFill>
        <p:spPr>
          <a:xfrm>
            <a:off x="766792" y="2818334"/>
            <a:ext cx="1132978" cy="1241919"/>
          </a:xfrm>
          <a:prstGeom prst="rect">
            <a:avLst/>
          </a:prstGeom>
        </p:spPr>
      </p:pic>
      <p:cxnSp>
        <p:nvCxnSpPr>
          <p:cNvPr id="12" name="カギ線コネクタ 11">
            <a:extLst>
              <a:ext uri="{FF2B5EF4-FFF2-40B4-BE49-F238E27FC236}">
                <a16:creationId xmlns:a16="http://schemas.microsoft.com/office/drawing/2014/main" id="{83EA9590-C641-B098-49C0-7BDF097B8566}"/>
              </a:ext>
            </a:extLst>
          </p:cNvPr>
          <p:cNvCxnSpPr>
            <a:cxnSpLocks/>
            <a:stCxn id="92" idx="2"/>
            <a:endCxn id="7" idx="2"/>
          </p:cNvCxnSpPr>
          <p:nvPr/>
        </p:nvCxnSpPr>
        <p:spPr>
          <a:xfrm rot="5400000" flipH="1">
            <a:off x="4221228" y="1172307"/>
            <a:ext cx="863340" cy="6639233"/>
          </a:xfrm>
          <a:prstGeom prst="bentConnector3">
            <a:avLst>
              <a:gd name="adj1" fmla="val -26479"/>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56883AA-584A-F9A7-651A-D2657B96EE3A}"/>
              </a:ext>
            </a:extLst>
          </p:cNvPr>
          <p:cNvSpPr txBox="1"/>
          <p:nvPr/>
        </p:nvSpPr>
        <p:spPr>
          <a:xfrm>
            <a:off x="3310701" y="5193513"/>
            <a:ext cx="1012663" cy="387670"/>
          </a:xfrm>
          <a:prstGeom prst="rect">
            <a:avLst/>
          </a:prstGeom>
          <a:noFill/>
        </p:spPr>
        <p:txBody>
          <a:bodyPr wrap="square" rtlCol="0">
            <a:spAutoFit/>
          </a:bodyPr>
          <a:lstStyle/>
          <a:p>
            <a:pPr algn="l">
              <a:lnSpc>
                <a:spcPct val="130000"/>
              </a:lnSpc>
            </a:pPr>
            <a:r>
              <a:rPr lang="ja-JP" altLang="en-US" sz="1600"/>
              <a:t>動作ログ</a:t>
            </a:r>
            <a:endParaRPr kumimoji="1" lang="ja-JP" altLang="en-US" sz="1600" dirty="0"/>
          </a:p>
        </p:txBody>
      </p:sp>
      <p:sp>
        <p:nvSpPr>
          <p:cNvPr id="17" name="テキスト ボックス 16">
            <a:extLst>
              <a:ext uri="{FF2B5EF4-FFF2-40B4-BE49-F238E27FC236}">
                <a16:creationId xmlns:a16="http://schemas.microsoft.com/office/drawing/2014/main" id="{916DCF2A-DCB5-4AC7-9294-79FEB1B6B516}"/>
              </a:ext>
            </a:extLst>
          </p:cNvPr>
          <p:cNvSpPr txBox="1"/>
          <p:nvPr/>
        </p:nvSpPr>
        <p:spPr>
          <a:xfrm>
            <a:off x="8454413" y="4243684"/>
            <a:ext cx="1005403" cy="387670"/>
          </a:xfrm>
          <a:prstGeom prst="rect">
            <a:avLst/>
          </a:prstGeom>
          <a:noFill/>
        </p:spPr>
        <p:txBody>
          <a:bodyPr wrap="none" rtlCol="0">
            <a:spAutoFit/>
          </a:bodyPr>
          <a:lstStyle/>
          <a:p>
            <a:pPr algn="l">
              <a:lnSpc>
                <a:spcPct val="130000"/>
              </a:lnSpc>
            </a:pPr>
            <a:r>
              <a:rPr kumimoji="1" lang="ja-JP" altLang="en-US" sz="1600" dirty="0"/>
              <a:t>切り替え</a:t>
            </a:r>
          </a:p>
        </p:txBody>
      </p:sp>
      <p:sp>
        <p:nvSpPr>
          <p:cNvPr id="18" name="四角形: 角を丸くする 86">
            <a:extLst>
              <a:ext uri="{FF2B5EF4-FFF2-40B4-BE49-F238E27FC236}">
                <a16:creationId xmlns:a16="http://schemas.microsoft.com/office/drawing/2014/main" id="{AF53C3C4-528A-392A-44FA-6273322C2358}"/>
              </a:ext>
            </a:extLst>
          </p:cNvPr>
          <p:cNvSpPr/>
          <p:nvPr/>
        </p:nvSpPr>
        <p:spPr>
          <a:xfrm>
            <a:off x="8298390" y="4645564"/>
            <a:ext cx="1066449" cy="464159"/>
          </a:xfrm>
          <a:prstGeom prst="roundRect">
            <a:avLst/>
          </a:prstGeom>
          <a:solidFill>
            <a:schemeClr val="accent2">
              <a:lumMod val="40000"/>
              <a:lumOff val="60000"/>
            </a:schemeClr>
          </a:solidFill>
          <a:ln w="28575">
            <a:solidFill>
              <a:srgbClr val="FF0000"/>
            </a:solidFill>
            <a:prstDash val="dash"/>
          </a:ln>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a:solidFill>
                  <a:schemeClr val="tx1"/>
                </a:solidFill>
              </a:rPr>
              <a:t>動作ログ通知機能</a:t>
            </a:r>
            <a:endParaRPr kumimoji="1" lang="ja-JP" altLang="en-US" sz="1050" dirty="0">
              <a:solidFill>
                <a:schemeClr val="tx1"/>
              </a:solidFill>
            </a:endParaRPr>
          </a:p>
        </p:txBody>
      </p:sp>
      <p:cxnSp>
        <p:nvCxnSpPr>
          <p:cNvPr id="21" name="直線矢印コネクタ 20">
            <a:extLst>
              <a:ext uri="{FF2B5EF4-FFF2-40B4-BE49-F238E27FC236}">
                <a16:creationId xmlns:a16="http://schemas.microsoft.com/office/drawing/2014/main" id="{95520F29-7F70-8E17-DD52-A77322D65238}"/>
              </a:ext>
            </a:extLst>
          </p:cNvPr>
          <p:cNvCxnSpPr>
            <a:cxnSpLocks/>
          </p:cNvCxnSpPr>
          <p:nvPr/>
        </p:nvCxnSpPr>
        <p:spPr>
          <a:xfrm flipH="1" flipV="1">
            <a:off x="7633092" y="3711607"/>
            <a:ext cx="665298" cy="1231019"/>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95FAFEE8-FBFA-A7F5-E8B9-C1833D776FB8}"/>
              </a:ext>
            </a:extLst>
          </p:cNvPr>
          <p:cNvGrpSpPr/>
          <p:nvPr/>
        </p:nvGrpSpPr>
        <p:grpSpPr>
          <a:xfrm>
            <a:off x="8178063" y="3394378"/>
            <a:ext cx="1383784" cy="464159"/>
            <a:chOff x="8155578" y="3799108"/>
            <a:chExt cx="1383784" cy="464159"/>
          </a:xfrm>
        </p:grpSpPr>
        <p:sp>
          <p:nvSpPr>
            <p:cNvPr id="23" name="四角形: 角を丸くする 64">
              <a:extLst>
                <a:ext uri="{FF2B5EF4-FFF2-40B4-BE49-F238E27FC236}">
                  <a16:creationId xmlns:a16="http://schemas.microsoft.com/office/drawing/2014/main" id="{D6420CA7-130E-2DF1-FF03-79E1DA37CF8B}"/>
                </a:ext>
              </a:extLst>
            </p:cNvPr>
            <p:cNvSpPr/>
            <p:nvPr/>
          </p:nvSpPr>
          <p:spPr>
            <a:xfrm>
              <a:off x="8155578" y="3799108"/>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24" name="楕円 11">
              <a:extLst>
                <a:ext uri="{FF2B5EF4-FFF2-40B4-BE49-F238E27FC236}">
                  <a16:creationId xmlns:a16="http://schemas.microsoft.com/office/drawing/2014/main" id="{D22B2E1A-B902-3398-F870-15BEE3ABFE4D}"/>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25" name="楕円 40">
              <a:extLst>
                <a:ext uri="{FF2B5EF4-FFF2-40B4-BE49-F238E27FC236}">
                  <a16:creationId xmlns:a16="http://schemas.microsoft.com/office/drawing/2014/main" id="{5AFE267D-1504-4AB2-B97C-5D74EA6A7338}"/>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26" name="楕円 41">
              <a:extLst>
                <a:ext uri="{FF2B5EF4-FFF2-40B4-BE49-F238E27FC236}">
                  <a16:creationId xmlns:a16="http://schemas.microsoft.com/office/drawing/2014/main" id="{87B9AFEB-880E-FC51-6621-2A8FDD160887}"/>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27" name="直線矢印コネクタ 26">
              <a:extLst>
                <a:ext uri="{FF2B5EF4-FFF2-40B4-BE49-F238E27FC236}">
                  <a16:creationId xmlns:a16="http://schemas.microsoft.com/office/drawing/2014/main" id="{114C3552-869D-C212-B8DF-4D10D8F288CA}"/>
                </a:ext>
              </a:extLst>
            </p:cNvPr>
            <p:cNvCxnSpPr>
              <a:cxnSpLocks/>
              <a:stCxn id="25" idx="6"/>
              <a:endCxn id="26" idx="1"/>
            </p:cNvCxnSpPr>
            <p:nvPr/>
          </p:nvCxnSpPr>
          <p:spPr>
            <a:xfrm flipV="1">
              <a:off x="8497144" y="4044001"/>
              <a:ext cx="276449" cy="12791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 name="四角形: 角を丸くする 86">
            <a:extLst>
              <a:ext uri="{FF2B5EF4-FFF2-40B4-BE49-F238E27FC236}">
                <a16:creationId xmlns:a16="http://schemas.microsoft.com/office/drawing/2014/main" id="{EB3B5F10-9FF1-BE50-80B8-342495338196}"/>
              </a:ext>
            </a:extLst>
          </p:cNvPr>
          <p:cNvSpPr/>
          <p:nvPr/>
        </p:nvSpPr>
        <p:spPr>
          <a:xfrm>
            <a:off x="8298390" y="4069525"/>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050" dirty="0">
                <a:solidFill>
                  <a:schemeClr val="tx1"/>
                </a:solidFill>
              </a:rPr>
              <a:t>S/W</a:t>
            </a:r>
            <a:r>
              <a:rPr kumimoji="1" lang="ja-JP" altLang="en-US" sz="1050">
                <a:solidFill>
                  <a:schemeClr val="tx1"/>
                </a:solidFill>
              </a:rPr>
              <a:t>更新監視</a:t>
            </a:r>
            <a:r>
              <a:rPr kumimoji="1" lang="ja-JP" altLang="en-US" sz="1050" dirty="0">
                <a:solidFill>
                  <a:schemeClr val="tx1"/>
                </a:solidFill>
              </a:rPr>
              <a:t>機能</a:t>
            </a:r>
          </a:p>
        </p:txBody>
      </p:sp>
      <p:cxnSp>
        <p:nvCxnSpPr>
          <p:cNvPr id="30" name="直線矢印コネクタ 29">
            <a:extLst>
              <a:ext uri="{FF2B5EF4-FFF2-40B4-BE49-F238E27FC236}">
                <a16:creationId xmlns:a16="http://schemas.microsoft.com/office/drawing/2014/main" id="{C8007940-9A77-4C56-99DE-81B7A6317A25}"/>
              </a:ext>
            </a:extLst>
          </p:cNvPr>
          <p:cNvCxnSpPr>
            <a:cxnSpLocks/>
            <a:stCxn id="28" idx="1"/>
          </p:cNvCxnSpPr>
          <p:nvPr/>
        </p:nvCxnSpPr>
        <p:spPr>
          <a:xfrm flipH="1" flipV="1">
            <a:off x="7633092" y="3711607"/>
            <a:ext cx="665298" cy="589998"/>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コネクタ: 曲線 30">
            <a:extLst>
              <a:ext uri="{FF2B5EF4-FFF2-40B4-BE49-F238E27FC236}">
                <a16:creationId xmlns:a16="http://schemas.microsoft.com/office/drawing/2014/main" id="{DCFDB09C-3398-67E7-82B6-8F02485F037B}"/>
              </a:ext>
            </a:extLst>
          </p:cNvPr>
          <p:cNvCxnSpPr>
            <a:cxnSpLocks/>
            <a:endCxn id="24" idx="2"/>
          </p:cNvCxnSpPr>
          <p:nvPr/>
        </p:nvCxnSpPr>
        <p:spPr>
          <a:xfrm flipV="1">
            <a:off x="7633092" y="3582707"/>
            <a:ext cx="780672" cy="128900"/>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曲線 30">
            <a:extLst>
              <a:ext uri="{FF2B5EF4-FFF2-40B4-BE49-F238E27FC236}">
                <a16:creationId xmlns:a16="http://schemas.microsoft.com/office/drawing/2014/main" id="{F7AC0EE5-A1C6-BE80-D01C-5B28249B642C}"/>
              </a:ext>
            </a:extLst>
          </p:cNvPr>
          <p:cNvCxnSpPr>
            <a:cxnSpLocks/>
            <a:stCxn id="26" idx="6"/>
          </p:cNvCxnSpPr>
          <p:nvPr/>
        </p:nvCxnSpPr>
        <p:spPr>
          <a:xfrm>
            <a:off x="8886439" y="3670208"/>
            <a:ext cx="1138636" cy="503271"/>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コネクタ: 曲線 30">
            <a:extLst>
              <a:ext uri="{FF2B5EF4-FFF2-40B4-BE49-F238E27FC236}">
                <a16:creationId xmlns:a16="http://schemas.microsoft.com/office/drawing/2014/main" id="{69E341F3-1237-EF3B-BE9E-2F864D8B785D}"/>
              </a:ext>
            </a:extLst>
          </p:cNvPr>
          <p:cNvCxnSpPr>
            <a:cxnSpLocks/>
            <a:stCxn id="33" idx="3"/>
          </p:cNvCxnSpPr>
          <p:nvPr/>
        </p:nvCxnSpPr>
        <p:spPr>
          <a:xfrm flipV="1">
            <a:off x="7384871" y="3767187"/>
            <a:ext cx="1028893" cy="950092"/>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17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52B832C-9F81-4EF2-B884-0289102A02C1}"/>
              </a:ext>
            </a:extLst>
          </p:cNvPr>
          <p:cNvSpPr>
            <a:spLocks noGrp="1"/>
          </p:cNvSpPr>
          <p:nvPr>
            <p:ph type="sldNum" sz="quarter" idx="12"/>
          </p:nvPr>
        </p:nvSpPr>
        <p:spPr/>
        <p:txBody>
          <a:bodyPr/>
          <a:lstStyle/>
          <a:p>
            <a:fld id="{ACF48985-A021-7645-AB42-D98658FB4BF9}" type="slidenum">
              <a:rPr kumimoji="1" lang="ja-JP" altLang="en-US" smtClean="0"/>
              <a:t>11</a:t>
            </a:fld>
            <a:endParaRPr kumimoji="1" lang="ja-JP" altLang="en-US"/>
          </a:p>
        </p:txBody>
      </p:sp>
      <p:sp>
        <p:nvSpPr>
          <p:cNvPr id="6" name="字幕 5">
            <a:extLst>
              <a:ext uri="{FF2B5EF4-FFF2-40B4-BE49-F238E27FC236}">
                <a16:creationId xmlns:a16="http://schemas.microsoft.com/office/drawing/2014/main" id="{AA2A8AE3-982D-47EF-9ED6-013E11E80E48}"/>
              </a:ext>
            </a:extLst>
          </p:cNvPr>
          <p:cNvSpPr>
            <a:spLocks noGrp="1"/>
          </p:cNvSpPr>
          <p:nvPr>
            <p:ph type="subTitle" idx="1"/>
          </p:nvPr>
        </p:nvSpPr>
        <p:spPr/>
        <p:txBody>
          <a:bodyPr/>
          <a:lstStyle/>
          <a:p>
            <a:endParaRPr kumimoji="1" lang="ja-JP" altLang="en-US"/>
          </a:p>
        </p:txBody>
      </p:sp>
      <p:sp>
        <p:nvSpPr>
          <p:cNvPr id="5" name="タイトル 4">
            <a:extLst>
              <a:ext uri="{FF2B5EF4-FFF2-40B4-BE49-F238E27FC236}">
                <a16:creationId xmlns:a16="http://schemas.microsoft.com/office/drawing/2014/main" id="{72B2098C-1C8B-4D9E-99BF-EF345004FD0A}"/>
              </a:ext>
            </a:extLst>
          </p:cNvPr>
          <p:cNvSpPr>
            <a:spLocks noGrp="1"/>
          </p:cNvSpPr>
          <p:nvPr>
            <p:ph type="ctrTitle"/>
          </p:nvPr>
        </p:nvSpPr>
        <p:spPr/>
        <p:txBody>
          <a:bodyPr/>
          <a:lstStyle/>
          <a:p>
            <a:r>
              <a:rPr kumimoji="1" lang="ja-JP" altLang="en-US"/>
              <a:t>補足</a:t>
            </a:r>
          </a:p>
        </p:txBody>
      </p:sp>
    </p:spTree>
    <p:extLst>
      <p:ext uri="{BB962C8B-B14F-4D97-AF65-F5344CB8AC3E}">
        <p14:creationId xmlns:p14="http://schemas.microsoft.com/office/powerpoint/2010/main" val="107677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65EBAB-DFC9-4BFA-8999-EB567CFA9424}"/>
              </a:ext>
            </a:extLst>
          </p:cNvPr>
          <p:cNvSpPr>
            <a:spLocks noGrp="1"/>
          </p:cNvSpPr>
          <p:nvPr>
            <p:ph type="title"/>
          </p:nvPr>
        </p:nvSpPr>
        <p:spPr/>
        <p:txBody>
          <a:bodyPr/>
          <a:lstStyle/>
          <a:p>
            <a:r>
              <a:rPr lang="ja-JP" altLang="en-US" dirty="0"/>
              <a:t>検討</a:t>
            </a:r>
            <a:r>
              <a:rPr kumimoji="1" lang="ja-JP" altLang="en-US" dirty="0"/>
              <a:t>中の要件定義（前回進捗再掲）</a:t>
            </a:r>
          </a:p>
        </p:txBody>
      </p:sp>
      <p:sp>
        <p:nvSpPr>
          <p:cNvPr id="3" name="コンテンツ プレースホルダー 2">
            <a:extLst>
              <a:ext uri="{FF2B5EF4-FFF2-40B4-BE49-F238E27FC236}">
                <a16:creationId xmlns:a16="http://schemas.microsoft.com/office/drawing/2014/main" id="{AF188407-EE90-44D2-A3A3-39251867CAA9}"/>
              </a:ext>
            </a:extLst>
          </p:cNvPr>
          <p:cNvSpPr>
            <a:spLocks noGrp="1"/>
          </p:cNvSpPr>
          <p:nvPr>
            <p:ph idx="1"/>
          </p:nvPr>
        </p:nvSpPr>
        <p:spPr/>
        <p:txBody>
          <a:bodyPr>
            <a:normAutofit fontScale="85000" lnSpcReduction="20000"/>
          </a:bodyPr>
          <a:lstStyle/>
          <a:p>
            <a:r>
              <a:rPr lang="ja-JP" altLang="en-US" sz="2000" b="1" dirty="0"/>
              <a:t>操作対象ロボット</a:t>
            </a:r>
            <a:endParaRPr lang="en-US" altLang="ja-JP" sz="2000" b="1" dirty="0"/>
          </a:p>
          <a:p>
            <a:pPr lvl="1"/>
            <a:r>
              <a:rPr kumimoji="1" lang="ja-JP" altLang="en-US" sz="1800" dirty="0"/>
              <a:t>限定領域でのゴミ収集（</a:t>
            </a:r>
            <a:r>
              <a:rPr kumimoji="1" lang="en-US" altLang="ja-JP" sz="1800" dirty="0"/>
              <a:t>VISON</a:t>
            </a:r>
            <a:r>
              <a:rPr kumimoji="1" lang="ja-JP" altLang="en-US" sz="1800" dirty="0"/>
              <a:t>でのゴミ箱のゴミ収集等を想定）</a:t>
            </a:r>
            <a:endParaRPr kumimoji="1" lang="en-US" altLang="ja-JP" sz="1800" dirty="0"/>
          </a:p>
          <a:p>
            <a:r>
              <a:rPr kumimoji="1" lang="ja-JP" altLang="en-US" sz="2000" b="1" dirty="0"/>
              <a:t>更新対象機能（想定）</a:t>
            </a:r>
            <a:endParaRPr kumimoji="1" lang="en-US" altLang="ja-JP" sz="2000" b="1" dirty="0"/>
          </a:p>
          <a:p>
            <a:pPr lvl="1"/>
            <a:r>
              <a:rPr lang="ja-JP" altLang="en-US" sz="1800" dirty="0"/>
              <a:t>運動拘束機能： 可動部の自由度を制約して操作しやすくする</a:t>
            </a:r>
            <a:endParaRPr lang="en-US" altLang="ja-JP" sz="1800" dirty="0"/>
          </a:p>
          <a:p>
            <a:pPr lvl="1"/>
            <a:r>
              <a:rPr lang="ja-JP" altLang="en-US" sz="1800" dirty="0"/>
              <a:t>可変運動指示点機能：可動部の明示により、可動部を限定することで、操作しやすくする</a:t>
            </a:r>
            <a:endParaRPr lang="en-US" altLang="ja-JP" sz="1800" dirty="0"/>
          </a:p>
          <a:p>
            <a:pPr lvl="1"/>
            <a:r>
              <a:rPr lang="ja-JP" altLang="en-US" sz="1800" dirty="0"/>
              <a:t>可変画像伝送機能：転送量を可変にすることで、遠隔操作</a:t>
            </a:r>
            <a:r>
              <a:rPr lang="en-US" altLang="ja-JP" sz="1800" dirty="0"/>
              <a:t>/</a:t>
            </a:r>
            <a:r>
              <a:rPr lang="ja-JP" altLang="en-US" sz="1800" dirty="0"/>
              <a:t>提示の遅延時間をへらす</a:t>
            </a:r>
            <a:endParaRPr lang="en-US" altLang="ja-JP" sz="1800" dirty="0"/>
          </a:p>
          <a:p>
            <a:r>
              <a:rPr lang="ja-JP" altLang="en-US" sz="2000" b="1" dirty="0"/>
              <a:t>「進化」のユースケース案</a:t>
            </a:r>
            <a:endParaRPr lang="en-US" altLang="ja-JP" sz="2000" b="1" dirty="0"/>
          </a:p>
          <a:p>
            <a:pPr marL="800100" lvl="1" indent="-342900">
              <a:buFont typeface="+mj-lt"/>
              <a:buAutoNum type="arabicPeriod"/>
            </a:pPr>
            <a:r>
              <a:rPr lang="ja-JP" altLang="en-US" sz="1800" dirty="0"/>
              <a:t>回収対象を視認したオペレータが、遠隔操作で回収する際に、「運動拘束面」をロボットに伝達。</a:t>
            </a:r>
            <a:br>
              <a:rPr lang="en-US" altLang="ja-JP" sz="1800" dirty="0"/>
            </a:br>
            <a:r>
              <a:rPr lang="ja-JP" altLang="en-US" sz="1800" dirty="0"/>
              <a:t>指定した拘束状態で、オペレータは操作し、回収完了後に拘束を解除。</a:t>
            </a:r>
            <a:endParaRPr lang="en-US" altLang="ja-JP" sz="1800" dirty="0"/>
          </a:p>
          <a:p>
            <a:pPr marL="1257300" lvl="2" indent="-342900">
              <a:buFont typeface="+mj-lt"/>
              <a:buAutoNum type="arabicPeriod"/>
            </a:pPr>
            <a:r>
              <a:rPr lang="ja-JP" altLang="en-US" sz="1600" b="1" dirty="0">
                <a:solidFill>
                  <a:schemeClr val="accent2"/>
                </a:solidFill>
              </a:rPr>
              <a:t>運用</a:t>
            </a:r>
            <a:r>
              <a:rPr kumimoji="1" lang="ja-JP" altLang="en-US" sz="1600" b="1" dirty="0">
                <a:solidFill>
                  <a:schemeClr val="accent2"/>
                </a:solidFill>
              </a:rPr>
              <a:t>中の制御モード変更　（アプリで対応？）</a:t>
            </a:r>
            <a:endParaRPr kumimoji="1" lang="en-US" altLang="ja-JP" sz="1600" b="1" dirty="0">
              <a:solidFill>
                <a:schemeClr val="accent2"/>
              </a:solidFill>
            </a:endParaRPr>
          </a:p>
          <a:p>
            <a:pPr marL="1257300" lvl="2" indent="-342900">
              <a:buFont typeface="+mj-lt"/>
              <a:buAutoNum type="arabicPeriod"/>
            </a:pPr>
            <a:r>
              <a:rPr lang="ja-JP" altLang="en-US" sz="1600" b="1" dirty="0">
                <a:solidFill>
                  <a:schemeClr val="accent2"/>
                </a:solidFill>
              </a:rPr>
              <a:t>変更した制御モードの復帰</a:t>
            </a:r>
            <a:endParaRPr lang="en-US" altLang="ja-JP" sz="1600" b="1" dirty="0">
              <a:solidFill>
                <a:schemeClr val="accent2"/>
              </a:solidFill>
            </a:endParaRPr>
          </a:p>
          <a:p>
            <a:pPr marL="1257300" lvl="2" indent="-342900">
              <a:buFont typeface="+mj-lt"/>
              <a:buAutoNum type="arabicPeriod"/>
            </a:pPr>
            <a:r>
              <a:rPr lang="ja-JP" altLang="en-US" sz="1600" b="1" dirty="0">
                <a:solidFill>
                  <a:schemeClr val="accent2"/>
                </a:solidFill>
              </a:rPr>
              <a:t>拘束面を指定</a:t>
            </a:r>
            <a:r>
              <a:rPr lang="en-US" altLang="ja-JP" sz="1600" b="1" dirty="0">
                <a:solidFill>
                  <a:schemeClr val="accent2"/>
                </a:solidFill>
              </a:rPr>
              <a:t>/</a:t>
            </a:r>
            <a:r>
              <a:rPr lang="ja-JP" altLang="en-US" sz="1600" b="1" dirty="0">
                <a:solidFill>
                  <a:schemeClr val="accent2"/>
                </a:solidFill>
              </a:rPr>
              <a:t>解除する</a:t>
            </a:r>
            <a:r>
              <a:rPr lang="en-US" altLang="ja-JP" sz="1600" b="1" dirty="0">
                <a:solidFill>
                  <a:schemeClr val="accent2"/>
                </a:solidFill>
              </a:rPr>
              <a:t>UI</a:t>
            </a:r>
            <a:r>
              <a:rPr lang="ja-JP" altLang="en-US" sz="1600" b="1" dirty="0">
                <a:solidFill>
                  <a:schemeClr val="accent2"/>
                </a:solidFill>
              </a:rPr>
              <a:t>、と、上記機能の同期</a:t>
            </a:r>
            <a:endParaRPr lang="en-US" altLang="ja-JP" sz="1600" b="1" dirty="0">
              <a:solidFill>
                <a:schemeClr val="accent2"/>
              </a:solidFill>
            </a:endParaRPr>
          </a:p>
          <a:p>
            <a:pPr marL="800100" lvl="1" indent="-342900">
              <a:buFont typeface="+mj-lt"/>
              <a:buAutoNum type="arabicPeriod"/>
            </a:pPr>
            <a:r>
              <a:rPr lang="ja-JP" altLang="en-US" sz="1800" dirty="0"/>
              <a:t>運動拘束機能を有さない</a:t>
            </a:r>
            <a:r>
              <a:rPr kumimoji="1" lang="ja-JP" altLang="en-US" sz="1800" dirty="0"/>
              <a:t>遠隔ロボットに対し、新規に運動拘束機能を配信し、運動拘束機能を有効化。</a:t>
            </a:r>
            <a:br>
              <a:rPr kumimoji="1" lang="en-US" altLang="ja-JP" sz="1800" dirty="0"/>
            </a:br>
            <a:r>
              <a:rPr lang="ja-JP" altLang="en-US" sz="1800" dirty="0"/>
              <a:t>ロボット側の</a:t>
            </a:r>
            <a:r>
              <a:rPr lang="en-US" altLang="ja-JP" sz="1800" dirty="0"/>
              <a:t>S/W</a:t>
            </a:r>
            <a:r>
              <a:rPr lang="ja-JP" altLang="en-US" sz="1800" dirty="0"/>
              <a:t>の更新により、機能性を向上。</a:t>
            </a:r>
            <a:endParaRPr lang="en-US" altLang="ja-JP" sz="1800" dirty="0"/>
          </a:p>
          <a:p>
            <a:pPr marL="1257300" lvl="2" indent="-342900">
              <a:buFont typeface="+mj-lt"/>
              <a:buAutoNum type="arabicPeriod"/>
            </a:pPr>
            <a:r>
              <a:rPr kumimoji="1" lang="ja-JP" altLang="en-US" sz="1600" b="1" dirty="0">
                <a:solidFill>
                  <a:schemeClr val="accent2"/>
                </a:solidFill>
              </a:rPr>
              <a:t>ロボット運用前の</a:t>
            </a:r>
            <a:r>
              <a:rPr lang="ja-JP" altLang="en-US" sz="1600" b="1" dirty="0">
                <a:solidFill>
                  <a:schemeClr val="accent2"/>
                </a:solidFill>
              </a:rPr>
              <a:t>ソフトウェアの部分</a:t>
            </a:r>
            <a:r>
              <a:rPr kumimoji="1" lang="ja-JP" altLang="en-US" sz="1600" b="1" dirty="0">
                <a:solidFill>
                  <a:schemeClr val="accent2"/>
                </a:solidFill>
              </a:rPr>
              <a:t>更新（更新失敗時のロールバック）</a:t>
            </a:r>
            <a:endParaRPr kumimoji="1" lang="en-US" altLang="ja-JP" sz="1600" b="1" dirty="0">
              <a:solidFill>
                <a:schemeClr val="accent2"/>
              </a:solidFill>
            </a:endParaRPr>
          </a:p>
          <a:p>
            <a:pPr marL="1257300" lvl="2" indent="-342900">
              <a:buFont typeface="+mj-lt"/>
              <a:buAutoNum type="arabicPeriod"/>
            </a:pPr>
            <a:r>
              <a:rPr lang="ja-JP" altLang="en-US" sz="1600" b="1" dirty="0">
                <a:solidFill>
                  <a:schemeClr val="accent2"/>
                </a:solidFill>
              </a:rPr>
              <a:t>更新</a:t>
            </a:r>
            <a:r>
              <a:rPr kumimoji="1" lang="ja-JP" altLang="en-US" sz="1600" b="1" dirty="0">
                <a:solidFill>
                  <a:schemeClr val="accent2"/>
                </a:solidFill>
              </a:rPr>
              <a:t>のチェック（ソフトの更新が正しく行えたかの試運転）</a:t>
            </a:r>
            <a:endParaRPr kumimoji="1" lang="en-US" altLang="ja-JP" sz="1600" b="1" dirty="0">
              <a:solidFill>
                <a:schemeClr val="accent2"/>
              </a:solidFill>
            </a:endParaRPr>
          </a:p>
          <a:p>
            <a:pPr marL="1257300" lvl="2" indent="-342900">
              <a:buFont typeface="+mj-lt"/>
              <a:buAutoNum type="arabicPeriod"/>
            </a:pPr>
            <a:r>
              <a:rPr lang="en-US" altLang="ja-JP" sz="1600" b="1" dirty="0">
                <a:solidFill>
                  <a:schemeClr val="accent2"/>
                </a:solidFill>
              </a:rPr>
              <a:t>UI</a:t>
            </a:r>
            <a:r>
              <a:rPr lang="ja-JP" altLang="en-US" sz="1600" b="1" dirty="0">
                <a:solidFill>
                  <a:schemeClr val="accent2"/>
                </a:solidFill>
              </a:rPr>
              <a:t>側の更新との同期</a:t>
            </a:r>
            <a:endParaRPr kumimoji="1" lang="en-US" altLang="ja-JP" sz="1600" b="1" dirty="0">
              <a:solidFill>
                <a:schemeClr val="accent2"/>
              </a:solidFill>
            </a:endParaRPr>
          </a:p>
          <a:p>
            <a:pPr marL="1257300" lvl="2" indent="-342900">
              <a:buFont typeface="+mj-lt"/>
              <a:buAutoNum type="arabicPeriod"/>
            </a:pPr>
            <a:endParaRPr kumimoji="1" lang="ja-JP" altLang="en-US" sz="1600" dirty="0"/>
          </a:p>
        </p:txBody>
      </p:sp>
      <p:sp>
        <p:nvSpPr>
          <p:cNvPr id="4" name="スライド番号プレースホルダー 3">
            <a:extLst>
              <a:ext uri="{FF2B5EF4-FFF2-40B4-BE49-F238E27FC236}">
                <a16:creationId xmlns:a16="http://schemas.microsoft.com/office/drawing/2014/main" id="{630A5031-FCBC-4080-9B49-53EF9224F867}"/>
              </a:ext>
            </a:extLst>
          </p:cNvPr>
          <p:cNvSpPr>
            <a:spLocks noGrp="1"/>
          </p:cNvSpPr>
          <p:nvPr>
            <p:ph type="sldNum" sz="quarter" idx="12"/>
          </p:nvPr>
        </p:nvSpPr>
        <p:spPr/>
        <p:txBody>
          <a:bodyPr/>
          <a:lstStyle/>
          <a:p>
            <a:fld id="{ACF48985-A021-7645-AB42-D98658FB4BF9}" type="slidenum">
              <a:rPr kumimoji="1" lang="ja-JP" altLang="en-US" smtClean="0"/>
              <a:t>12</a:t>
            </a:fld>
            <a:endParaRPr kumimoji="1" lang="ja-JP" altLang="en-US"/>
          </a:p>
        </p:txBody>
      </p:sp>
      <p:pic>
        <p:nvPicPr>
          <p:cNvPr id="5" name="図 4">
            <a:extLst>
              <a:ext uri="{FF2B5EF4-FFF2-40B4-BE49-F238E27FC236}">
                <a16:creationId xmlns:a16="http://schemas.microsoft.com/office/drawing/2014/main" id="{A95C64F3-F706-4C82-B038-2E8BC3A72E7C}"/>
              </a:ext>
            </a:extLst>
          </p:cNvPr>
          <p:cNvPicPr>
            <a:picLocks noChangeAspect="1"/>
          </p:cNvPicPr>
          <p:nvPr/>
        </p:nvPicPr>
        <p:blipFill rotWithShape="1">
          <a:blip r:embed="rId2"/>
          <a:srcRect l="1049" t="32964" r="25612"/>
          <a:stretch/>
        </p:blipFill>
        <p:spPr>
          <a:xfrm>
            <a:off x="7947987" y="440058"/>
            <a:ext cx="3984031" cy="1981910"/>
          </a:xfrm>
          <a:prstGeom prst="rect">
            <a:avLst/>
          </a:prstGeom>
        </p:spPr>
      </p:pic>
      <p:sp>
        <p:nvSpPr>
          <p:cNvPr id="6" name="右中かっこ 5">
            <a:extLst>
              <a:ext uri="{FF2B5EF4-FFF2-40B4-BE49-F238E27FC236}">
                <a16:creationId xmlns:a16="http://schemas.microsoft.com/office/drawing/2014/main" id="{97EBC1A8-34FA-41A0-BFA8-654697BC1934}"/>
              </a:ext>
            </a:extLst>
          </p:cNvPr>
          <p:cNvSpPr/>
          <p:nvPr/>
        </p:nvSpPr>
        <p:spPr>
          <a:xfrm>
            <a:off x="6457950" y="4131939"/>
            <a:ext cx="124082" cy="497726"/>
          </a:xfrm>
          <a:prstGeom prst="rightBrace">
            <a:avLst>
              <a:gd name="adj1" fmla="val 32422"/>
              <a:gd name="adj2" fmla="val 50000"/>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D89A4B9-B3E1-4636-A81D-5C648E9D9C55}"/>
              </a:ext>
            </a:extLst>
          </p:cNvPr>
          <p:cNvSpPr txBox="1"/>
          <p:nvPr/>
        </p:nvSpPr>
        <p:spPr>
          <a:xfrm>
            <a:off x="6730216" y="4186967"/>
            <a:ext cx="2823209" cy="387670"/>
          </a:xfrm>
          <a:prstGeom prst="rect">
            <a:avLst/>
          </a:prstGeom>
          <a:noFill/>
        </p:spPr>
        <p:txBody>
          <a:bodyPr wrap="none" rtlCol="0">
            <a:spAutoFit/>
          </a:bodyPr>
          <a:lstStyle/>
          <a:p>
            <a:pPr algn="l">
              <a:lnSpc>
                <a:spcPct val="130000"/>
              </a:lnSpc>
            </a:pPr>
            <a:r>
              <a:rPr lang="ja-JP" altLang="en-US" sz="1600">
                <a:solidFill>
                  <a:srgbClr val="FF0000"/>
                </a:solidFill>
              </a:rPr>
              <a:t>稼働</a:t>
            </a:r>
            <a:r>
              <a:rPr kumimoji="1" lang="ja-JP" altLang="en-US" sz="1600">
                <a:solidFill>
                  <a:srgbClr val="FF0000"/>
                </a:solidFill>
              </a:rPr>
              <a:t>中の</a:t>
            </a:r>
            <a:r>
              <a:rPr kumimoji="1" lang="en-US" altLang="ja-JP" sz="1600" dirty="0">
                <a:solidFill>
                  <a:srgbClr val="FF0000"/>
                </a:solidFill>
              </a:rPr>
              <a:t>S/W</a:t>
            </a:r>
            <a:r>
              <a:rPr kumimoji="1" lang="ja-JP" altLang="en-US" sz="1600">
                <a:solidFill>
                  <a:srgbClr val="FF0000"/>
                </a:solidFill>
              </a:rPr>
              <a:t>パラメータ変更</a:t>
            </a:r>
          </a:p>
        </p:txBody>
      </p:sp>
      <p:sp>
        <p:nvSpPr>
          <p:cNvPr id="8" name="右中かっこ 7">
            <a:extLst>
              <a:ext uri="{FF2B5EF4-FFF2-40B4-BE49-F238E27FC236}">
                <a16:creationId xmlns:a16="http://schemas.microsoft.com/office/drawing/2014/main" id="{E00357FE-C7A3-41E5-A838-824CE51405E5}"/>
              </a:ext>
            </a:extLst>
          </p:cNvPr>
          <p:cNvSpPr/>
          <p:nvPr/>
        </p:nvSpPr>
        <p:spPr>
          <a:xfrm>
            <a:off x="7677150" y="5555516"/>
            <a:ext cx="124082" cy="497726"/>
          </a:xfrm>
          <a:prstGeom prst="rightBrace">
            <a:avLst>
              <a:gd name="adj1" fmla="val 32422"/>
              <a:gd name="adj2" fmla="val 50000"/>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15D4EDC-C712-4BCF-89B5-0E60FA601D7E}"/>
              </a:ext>
            </a:extLst>
          </p:cNvPr>
          <p:cNvSpPr txBox="1"/>
          <p:nvPr/>
        </p:nvSpPr>
        <p:spPr>
          <a:xfrm>
            <a:off x="7947987" y="5422081"/>
            <a:ext cx="2618024" cy="707758"/>
          </a:xfrm>
          <a:prstGeom prst="rect">
            <a:avLst/>
          </a:prstGeom>
          <a:noFill/>
        </p:spPr>
        <p:txBody>
          <a:bodyPr wrap="none" rtlCol="0">
            <a:spAutoFit/>
          </a:bodyPr>
          <a:lstStyle/>
          <a:p>
            <a:pPr algn="l">
              <a:lnSpc>
                <a:spcPct val="130000"/>
              </a:lnSpc>
            </a:pPr>
            <a:r>
              <a:rPr lang="ja-JP" altLang="en-US" sz="1600" dirty="0">
                <a:solidFill>
                  <a:srgbClr val="FF0000"/>
                </a:solidFill>
              </a:rPr>
              <a:t>非稼働時</a:t>
            </a:r>
            <a:r>
              <a:rPr kumimoji="1" lang="ja-JP" altLang="en-US" sz="1600" dirty="0">
                <a:solidFill>
                  <a:srgbClr val="FF0000"/>
                </a:solidFill>
              </a:rPr>
              <a:t>の</a:t>
            </a:r>
            <a:r>
              <a:rPr kumimoji="1" lang="en-US" altLang="ja-JP" sz="1600" dirty="0">
                <a:solidFill>
                  <a:srgbClr val="FF0000"/>
                </a:solidFill>
              </a:rPr>
              <a:t>S/W</a:t>
            </a:r>
            <a:r>
              <a:rPr kumimoji="1" lang="ja-JP" altLang="en-US" sz="1600" dirty="0">
                <a:solidFill>
                  <a:srgbClr val="FF0000"/>
                </a:solidFill>
              </a:rPr>
              <a:t>更新・変更</a:t>
            </a:r>
            <a:br>
              <a:rPr kumimoji="1" lang="en-US" altLang="ja-JP" sz="1600" dirty="0">
                <a:solidFill>
                  <a:srgbClr val="FF0000"/>
                </a:solidFill>
              </a:rPr>
            </a:br>
            <a:r>
              <a:rPr kumimoji="1" lang="ja-JP" altLang="en-US" sz="1600" dirty="0">
                <a:solidFill>
                  <a:srgbClr val="FF0000"/>
                </a:solidFill>
              </a:rPr>
              <a:t>→ </a:t>
            </a:r>
            <a:r>
              <a:rPr lang="ja-JP" altLang="en-US" sz="1600" dirty="0">
                <a:solidFill>
                  <a:srgbClr val="FF0000"/>
                </a:solidFill>
              </a:rPr>
              <a:t>優先度 高</a:t>
            </a:r>
            <a:endParaRPr kumimoji="1" lang="ja-JP" altLang="en-US" sz="1600" dirty="0">
              <a:solidFill>
                <a:srgbClr val="FF0000"/>
              </a:solidFill>
            </a:endParaRPr>
          </a:p>
        </p:txBody>
      </p:sp>
      <p:sp>
        <p:nvSpPr>
          <p:cNvPr id="10" name="テキスト ボックス 9">
            <a:extLst>
              <a:ext uri="{FF2B5EF4-FFF2-40B4-BE49-F238E27FC236}">
                <a16:creationId xmlns:a16="http://schemas.microsoft.com/office/drawing/2014/main" id="{080759E5-FE32-475D-95B2-5D03B0713DD8}"/>
              </a:ext>
            </a:extLst>
          </p:cNvPr>
          <p:cNvSpPr txBox="1"/>
          <p:nvPr/>
        </p:nvSpPr>
        <p:spPr>
          <a:xfrm>
            <a:off x="6391545" y="4597191"/>
            <a:ext cx="6013185" cy="387670"/>
          </a:xfrm>
          <a:prstGeom prst="rect">
            <a:avLst/>
          </a:prstGeom>
          <a:noFill/>
        </p:spPr>
        <p:txBody>
          <a:bodyPr wrap="none" rtlCol="0">
            <a:spAutoFit/>
          </a:bodyPr>
          <a:lstStyle/>
          <a:p>
            <a:pPr algn="l">
              <a:lnSpc>
                <a:spcPct val="130000"/>
              </a:lnSpc>
            </a:pPr>
            <a:r>
              <a:rPr kumimoji="1" lang="ja-JP" altLang="en-US" sz="1600" dirty="0">
                <a:solidFill>
                  <a:srgbClr val="FF0000"/>
                </a:solidFill>
              </a:rPr>
              <a:t>オペ</a:t>
            </a:r>
            <a:r>
              <a:rPr lang="ja-JP" altLang="en-US" sz="1600" dirty="0">
                <a:solidFill>
                  <a:srgbClr val="FF0000"/>
                </a:solidFill>
              </a:rPr>
              <a:t>レータ側の仕組みとの連動 → まずはロボット側更新に注力</a:t>
            </a:r>
            <a:endParaRPr kumimoji="1" lang="ja-JP" altLang="en-US" sz="1600" dirty="0">
              <a:solidFill>
                <a:srgbClr val="FF0000"/>
              </a:solidFill>
            </a:endParaRPr>
          </a:p>
        </p:txBody>
      </p:sp>
      <p:sp>
        <p:nvSpPr>
          <p:cNvPr id="12" name="テキスト ボックス 11">
            <a:extLst>
              <a:ext uri="{FF2B5EF4-FFF2-40B4-BE49-F238E27FC236}">
                <a16:creationId xmlns:a16="http://schemas.microsoft.com/office/drawing/2014/main" id="{01722FA8-AC2D-4731-B670-ABAB569CA1F1}"/>
              </a:ext>
            </a:extLst>
          </p:cNvPr>
          <p:cNvSpPr txBox="1"/>
          <p:nvPr/>
        </p:nvSpPr>
        <p:spPr>
          <a:xfrm>
            <a:off x="6391545" y="6030272"/>
            <a:ext cx="6013185" cy="387670"/>
          </a:xfrm>
          <a:prstGeom prst="rect">
            <a:avLst/>
          </a:prstGeom>
          <a:noFill/>
        </p:spPr>
        <p:txBody>
          <a:bodyPr wrap="none" rtlCol="0">
            <a:spAutoFit/>
          </a:bodyPr>
          <a:lstStyle/>
          <a:p>
            <a:pPr algn="l">
              <a:lnSpc>
                <a:spcPct val="130000"/>
              </a:lnSpc>
            </a:pPr>
            <a:r>
              <a:rPr kumimoji="1" lang="ja-JP" altLang="en-US" sz="1600">
                <a:solidFill>
                  <a:srgbClr val="FF0000"/>
                </a:solidFill>
              </a:rPr>
              <a:t>オペ</a:t>
            </a:r>
            <a:r>
              <a:rPr lang="ja-JP" altLang="en-US" sz="1600">
                <a:solidFill>
                  <a:srgbClr val="FF0000"/>
                </a:solidFill>
              </a:rPr>
              <a:t>レータ側の仕組みとの連動 → まずはロボット側更新に注力</a:t>
            </a:r>
            <a:endParaRPr kumimoji="1" lang="ja-JP" altLang="en-US" sz="1600">
              <a:solidFill>
                <a:srgbClr val="FF0000"/>
              </a:solidFill>
            </a:endParaRPr>
          </a:p>
        </p:txBody>
      </p:sp>
      <p:sp>
        <p:nvSpPr>
          <p:cNvPr id="13" name="テキスト プレースホルダー 6">
            <a:extLst>
              <a:ext uri="{FF2B5EF4-FFF2-40B4-BE49-F238E27FC236}">
                <a16:creationId xmlns:a16="http://schemas.microsoft.com/office/drawing/2014/main" id="{79CEBDBF-A607-46B2-A505-5A3C2C79DFD1}"/>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12</a:t>
            </a:fld>
            <a:endParaRPr lang="ja-JP" altLang="en-US" sz="2800" b="1" dirty="0">
              <a:latin typeface="+mj-ea"/>
              <a:ea typeface="+mj-ea"/>
            </a:endParaRPr>
          </a:p>
        </p:txBody>
      </p:sp>
    </p:spTree>
    <p:extLst>
      <p:ext uri="{BB962C8B-B14F-4D97-AF65-F5344CB8AC3E}">
        <p14:creationId xmlns:p14="http://schemas.microsoft.com/office/powerpoint/2010/main" val="345854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4E566-C4B4-42CA-A23F-D22C620AF8EB}"/>
              </a:ext>
            </a:extLst>
          </p:cNvPr>
          <p:cNvSpPr>
            <a:spLocks noGrp="1"/>
          </p:cNvSpPr>
          <p:nvPr>
            <p:ph type="title"/>
          </p:nvPr>
        </p:nvSpPr>
        <p:spPr>
          <a:xfrm>
            <a:off x="1177845" y="1"/>
            <a:ext cx="8735081" cy="688436"/>
          </a:xfrm>
        </p:spPr>
        <p:txBody>
          <a:bodyPr lIns="72000" rIns="72000">
            <a:normAutofit fontScale="90000"/>
          </a:bodyPr>
          <a:lstStyle/>
          <a:p>
            <a:r>
              <a:rPr kumimoji="1" lang="ja-JP" altLang="en-US" dirty="0"/>
              <a:t>要件詳細化</a:t>
            </a:r>
            <a:r>
              <a:rPr lang="ja-JP" altLang="en-US" dirty="0"/>
              <a:t>（</a:t>
            </a:r>
            <a:r>
              <a:rPr lang="en-US" altLang="ja-JP" dirty="0"/>
              <a:t>UseCase1</a:t>
            </a:r>
            <a:r>
              <a:rPr lang="ja-JP" altLang="en-US" dirty="0"/>
              <a:t>「運動拘束面を有効化して回収」）</a:t>
            </a:r>
            <a:endParaRPr kumimoji="1" lang="ja-JP" altLang="en-US" dirty="0"/>
          </a:p>
        </p:txBody>
      </p:sp>
      <p:sp>
        <p:nvSpPr>
          <p:cNvPr id="3" name="コンテンツ プレースホルダー 2">
            <a:extLst>
              <a:ext uri="{FF2B5EF4-FFF2-40B4-BE49-F238E27FC236}">
                <a16:creationId xmlns:a16="http://schemas.microsoft.com/office/drawing/2014/main" id="{F3585BCE-60E2-4086-A8F4-533BB1E35970}"/>
              </a:ext>
            </a:extLst>
          </p:cNvPr>
          <p:cNvSpPr>
            <a:spLocks noGrp="1"/>
          </p:cNvSpPr>
          <p:nvPr>
            <p:ph idx="1"/>
          </p:nvPr>
        </p:nvSpPr>
        <p:spPr>
          <a:xfrm>
            <a:off x="49213" y="790142"/>
            <a:ext cx="12059660" cy="5921808"/>
          </a:xfrm>
        </p:spPr>
        <p:txBody>
          <a:bodyPr>
            <a:normAutofit/>
          </a:bodyPr>
          <a:lstStyle/>
          <a:p>
            <a:pPr marL="360363" lvl="2" indent="-342900">
              <a:buFont typeface="+mj-lt"/>
              <a:buAutoNum type="arabicPeriod"/>
            </a:pPr>
            <a:r>
              <a:rPr lang="ja-JP" altLang="en-US" sz="1600" b="1" dirty="0">
                <a:solidFill>
                  <a:schemeClr val="accent2"/>
                </a:solidFill>
              </a:rPr>
              <a:t>運用中の制御モード変更（同期機能込み）</a:t>
            </a:r>
            <a:endParaRPr lang="en-US" altLang="ja-JP" sz="1600" b="1" dirty="0">
              <a:solidFill>
                <a:schemeClr val="accent2"/>
              </a:solidFill>
            </a:endParaRPr>
          </a:p>
          <a:p>
            <a:pPr marL="539750" lvl="3" indent="-342900">
              <a:buFont typeface="+mj-lt"/>
              <a:buAutoNum type="arabicPeriod"/>
            </a:pPr>
            <a:r>
              <a:rPr lang="ja-JP" altLang="en-US" sz="1400" dirty="0"/>
              <a:t>「進化」機能は、運用中の対象ロボットに、対象アプリと対象</a:t>
            </a:r>
            <a:r>
              <a:rPr lang="en-US" altLang="ja-JP" sz="1400" dirty="0"/>
              <a:t>S/W</a:t>
            </a:r>
            <a:r>
              <a:rPr lang="ja-JP" altLang="en-US" sz="1400" dirty="0"/>
              <a:t>パラメータを指定して、制御モードを変更できること。</a:t>
            </a:r>
            <a:endParaRPr lang="en-US" altLang="ja-JP" sz="1400" dirty="0"/>
          </a:p>
          <a:p>
            <a:pPr marL="539750" lvl="3" indent="-342900">
              <a:buFont typeface="+mj-lt"/>
              <a:buAutoNum type="arabicPeriod"/>
            </a:pPr>
            <a:r>
              <a:rPr lang="ja-JP" altLang="en-US" sz="1400" dirty="0"/>
              <a:t>「進化」機能は、前記パラメータと前記制御モードの変更を同期トランザクションとして実施できること。</a:t>
            </a:r>
            <a:endParaRPr lang="en-US" altLang="ja-JP" sz="1400" dirty="0"/>
          </a:p>
          <a:p>
            <a:pPr marL="539750" lvl="3" indent="-342900">
              <a:buFont typeface="+mj-lt"/>
              <a:buAutoNum type="arabicPeriod"/>
            </a:pPr>
            <a:r>
              <a:rPr lang="ja-JP" altLang="en-US" sz="1400" dirty="0"/>
              <a:t>「進化」機能は、運用中のロボットの状態が</a:t>
            </a:r>
            <a:r>
              <a:rPr lang="ja-JP" altLang="en-US" sz="1400" b="1" dirty="0">
                <a:solidFill>
                  <a:srgbClr val="FF0066"/>
                </a:solidFill>
              </a:rPr>
              <a:t>「制御モード変更可能状態」</a:t>
            </a:r>
            <a:r>
              <a:rPr lang="ja-JP" altLang="en-US" sz="1400" dirty="0"/>
              <a:t>になってから、前記パラメータと制御モードを変更できること。</a:t>
            </a:r>
            <a:endParaRPr lang="en-US" altLang="ja-JP" sz="1400" dirty="0"/>
          </a:p>
          <a:p>
            <a:pPr marL="539750" lvl="3" indent="-342900">
              <a:buFont typeface="+mj-lt"/>
              <a:buAutoNum type="arabicPeriod"/>
            </a:pPr>
            <a:r>
              <a:rPr lang="ja-JP" altLang="en-US" sz="1400" dirty="0"/>
              <a:t>「進化」機能は、制御モードの変更が完了するまでは、新たな制御モードの変更を拒否できること。</a:t>
            </a:r>
            <a:endParaRPr lang="en-US" altLang="ja-JP" sz="1400" dirty="0"/>
          </a:p>
          <a:p>
            <a:pPr marL="539750" lvl="3" indent="-342900">
              <a:buFont typeface="+mj-lt"/>
              <a:buAutoNum type="arabicPeriod"/>
            </a:pPr>
            <a:r>
              <a:rPr lang="ja-JP" altLang="en-US" sz="1400" dirty="0"/>
              <a:t>「進化」機能は、制御モードの変更処理中に、</a:t>
            </a:r>
            <a:r>
              <a:rPr lang="ja-JP" altLang="en-US" sz="1400" b="1" dirty="0"/>
              <a:t>遠隔オペレータによる操作・制御を拒否</a:t>
            </a:r>
            <a:r>
              <a:rPr lang="ja-JP" altLang="en-US" sz="1400" dirty="0"/>
              <a:t>できること。</a:t>
            </a:r>
            <a:endParaRPr lang="en-US" altLang="ja-JP" sz="1400" dirty="0"/>
          </a:p>
          <a:p>
            <a:pPr marL="539750" lvl="3" indent="-342900">
              <a:buFont typeface="+mj-lt"/>
              <a:buAutoNum type="arabicPeriod"/>
            </a:pPr>
            <a:r>
              <a:rPr lang="ja-JP" altLang="en-US" sz="1400" dirty="0"/>
              <a:t>「進化」機能は、制御モードの変更処理中に運用中のロボットと疎通できなくなった場合、疎通再開時に元の制御モードで再開できること。</a:t>
            </a:r>
            <a:endParaRPr lang="en-US" altLang="ja-JP" sz="1400" dirty="0"/>
          </a:p>
          <a:p>
            <a:pPr marL="360363" lvl="2" indent="-342900">
              <a:buFont typeface="+mj-lt"/>
              <a:buAutoNum type="arabicPeriod"/>
            </a:pPr>
            <a:r>
              <a:rPr lang="ja-JP" altLang="en-US" sz="1600" b="1" dirty="0">
                <a:solidFill>
                  <a:schemeClr val="accent2"/>
                </a:solidFill>
              </a:rPr>
              <a:t>変更した制御モードの復帰（同期機能込み）</a:t>
            </a:r>
            <a:endParaRPr lang="en-US" altLang="ja-JP" sz="1600" b="1" dirty="0">
              <a:solidFill>
                <a:schemeClr val="accent2"/>
              </a:solidFill>
            </a:endParaRPr>
          </a:p>
          <a:p>
            <a:pPr marL="539750" lvl="3" indent="-342900">
              <a:buFont typeface="+mj-lt"/>
              <a:buAutoNum type="arabicPeriod"/>
            </a:pPr>
            <a:r>
              <a:rPr lang="ja-JP" altLang="en-US" sz="1400" dirty="0"/>
              <a:t>「進化」機能は、制御モードの変更前の制御モードおよび</a:t>
            </a:r>
            <a:r>
              <a:rPr lang="en-US" altLang="ja-JP" sz="1400" dirty="0"/>
              <a:t>S/W</a:t>
            </a:r>
            <a:r>
              <a:rPr lang="ja-JP" altLang="en-US" sz="1400" dirty="0"/>
              <a:t>パラメータを記録し、元の制御モードと</a:t>
            </a:r>
            <a:r>
              <a:rPr lang="en-US" altLang="ja-JP" sz="1400" dirty="0"/>
              <a:t>S/W</a:t>
            </a:r>
            <a:r>
              <a:rPr lang="ja-JP" altLang="en-US" sz="1400" dirty="0"/>
              <a:t>パラメータへ復帰できること。</a:t>
            </a:r>
            <a:endParaRPr lang="en-US" altLang="ja-JP" sz="1400" dirty="0"/>
          </a:p>
          <a:p>
            <a:pPr marL="539750" lvl="3" indent="-342900">
              <a:buFont typeface="+mj-lt"/>
              <a:buAutoNum type="arabicPeriod"/>
            </a:pPr>
            <a:r>
              <a:rPr lang="ja-JP" altLang="en-US" sz="1400" dirty="0"/>
              <a:t>（「進化」機能は、前記パラメータと前記制御モードの復帰を同期トランザクションとして実施できること。）</a:t>
            </a:r>
            <a:endParaRPr lang="en-US" altLang="ja-JP" sz="1400" dirty="0"/>
          </a:p>
          <a:p>
            <a:pPr marL="539750" lvl="3" indent="-342900">
              <a:buFont typeface="+mj-lt"/>
              <a:buAutoNum type="arabicPeriod"/>
            </a:pPr>
            <a:r>
              <a:rPr lang="ja-JP" altLang="en-US" sz="1400" dirty="0"/>
              <a:t>（「進化」機能は、ロボットの状態が</a:t>
            </a:r>
            <a:r>
              <a:rPr lang="ja-JP" altLang="en-US" sz="1400" b="1" dirty="0">
                <a:solidFill>
                  <a:srgbClr val="FF0066"/>
                </a:solidFill>
              </a:rPr>
              <a:t>「制御モード変更可能状態」</a:t>
            </a:r>
            <a:r>
              <a:rPr lang="ja-JP" altLang="en-US" sz="1400" dirty="0"/>
              <a:t>のときに前記パラメータと制御モードの復帰処理を実施できること。）</a:t>
            </a:r>
            <a:endParaRPr lang="en-US" altLang="ja-JP" sz="1400" dirty="0"/>
          </a:p>
          <a:p>
            <a:pPr marL="539750" lvl="3" indent="-342900">
              <a:buFont typeface="+mj-lt"/>
              <a:buAutoNum type="arabicPeriod"/>
            </a:pPr>
            <a:r>
              <a:rPr lang="ja-JP" altLang="en-US" sz="1400" dirty="0"/>
              <a:t>（「進化」機能は、制御モードの復帰が完了するまでは、新たな制御モードの変更要求を拒否できること。）</a:t>
            </a:r>
            <a:endParaRPr lang="en-US" altLang="ja-JP" sz="1400" dirty="0"/>
          </a:p>
          <a:p>
            <a:pPr marL="539750" lvl="3" indent="-342900">
              <a:buFont typeface="+mj-lt"/>
              <a:buAutoNum type="arabicPeriod"/>
            </a:pPr>
            <a:r>
              <a:rPr lang="ja-JP" altLang="en-US" sz="1400" dirty="0"/>
              <a:t>（「進化」機能は、制御モードの復帰処理中に、</a:t>
            </a:r>
            <a:r>
              <a:rPr lang="ja-JP" altLang="en-US" sz="1400" b="1" dirty="0"/>
              <a:t>遠隔オペレータによる操作・制御要求を拒否</a:t>
            </a:r>
            <a:r>
              <a:rPr lang="ja-JP" altLang="en-US" sz="1400" dirty="0"/>
              <a:t>できること。）</a:t>
            </a:r>
            <a:endParaRPr lang="en-US" altLang="ja-JP" sz="1400" dirty="0"/>
          </a:p>
          <a:p>
            <a:pPr marL="539750" lvl="3" indent="-342900">
              <a:buFont typeface="+mj-lt"/>
              <a:buAutoNum type="arabicPeriod"/>
            </a:pPr>
            <a:r>
              <a:rPr lang="ja-JP" altLang="en-US" sz="1400" dirty="0"/>
              <a:t>（「進化」機能は、制御モードの復帰処理中にロボットと疎通できなくなった場合、疎通再開時に処理前の制御モードで再開できること。）</a:t>
            </a:r>
            <a:endParaRPr lang="en-US" altLang="ja-JP" sz="1400" dirty="0"/>
          </a:p>
          <a:p>
            <a:pPr marL="360363" lvl="2" indent="-342900">
              <a:buFont typeface="+mj-lt"/>
              <a:buAutoNum type="arabicPeriod"/>
            </a:pPr>
            <a:r>
              <a:rPr lang="ja-JP" altLang="en-US" sz="1600" b="1" dirty="0">
                <a:solidFill>
                  <a:schemeClr val="accent2"/>
                </a:solidFill>
              </a:rPr>
              <a:t>拘束面を指定</a:t>
            </a:r>
            <a:r>
              <a:rPr lang="en-US" altLang="ja-JP" sz="1600" b="1" dirty="0">
                <a:solidFill>
                  <a:schemeClr val="accent2"/>
                </a:solidFill>
              </a:rPr>
              <a:t>/</a:t>
            </a:r>
            <a:r>
              <a:rPr lang="ja-JP" altLang="en-US" sz="1600" b="1" dirty="0">
                <a:solidFill>
                  <a:schemeClr val="accent2"/>
                </a:solidFill>
              </a:rPr>
              <a:t>解除する</a:t>
            </a:r>
            <a:r>
              <a:rPr lang="en-US" altLang="ja-JP" sz="1600" b="1" dirty="0">
                <a:solidFill>
                  <a:schemeClr val="accent2"/>
                </a:solidFill>
              </a:rPr>
              <a:t>UI</a:t>
            </a:r>
          </a:p>
          <a:p>
            <a:pPr marL="539750" lvl="3" indent="-342900">
              <a:buFont typeface="+mj-lt"/>
              <a:buAutoNum type="arabicPeriod"/>
            </a:pPr>
            <a:r>
              <a:rPr lang="ja-JP" altLang="en-US" sz="1400" dirty="0"/>
              <a:t>「</a:t>
            </a:r>
            <a:r>
              <a:rPr lang="en-US" altLang="ja-JP" sz="1400" dirty="0"/>
              <a:t>UI</a:t>
            </a:r>
            <a:r>
              <a:rPr lang="ja-JP" altLang="en-US" sz="1400" dirty="0"/>
              <a:t>」は、対象ロボットと対象アプリと対象</a:t>
            </a:r>
            <a:r>
              <a:rPr lang="en-US" altLang="ja-JP" sz="1400" dirty="0"/>
              <a:t>S/W</a:t>
            </a:r>
            <a:r>
              <a:rPr lang="ja-JP" altLang="en-US" sz="1400" dirty="0"/>
              <a:t>パラメータを選択して、制御モードの変更を指示できること。</a:t>
            </a:r>
            <a:endParaRPr lang="en-US" altLang="ja-JP" sz="1400" dirty="0"/>
          </a:p>
          <a:p>
            <a:pPr marL="539750" lvl="3" indent="-342900">
              <a:buFont typeface="+mj-lt"/>
              <a:buAutoNum type="arabicPeriod"/>
            </a:pPr>
            <a:r>
              <a:rPr lang="ja-JP" altLang="en-US" sz="1400" dirty="0"/>
              <a:t>「</a:t>
            </a:r>
            <a:r>
              <a:rPr lang="en-US" altLang="ja-JP" sz="1400" dirty="0"/>
              <a:t>UI</a:t>
            </a:r>
            <a:r>
              <a:rPr lang="ja-JP" altLang="en-US" sz="1400" dirty="0"/>
              <a:t>」は、制御モードの変更完了後に、対象ロボットと対象アプリを選択して、元の制御モードへの復帰を指示できること。</a:t>
            </a:r>
            <a:endParaRPr lang="en-US" altLang="ja-JP" sz="1400" dirty="0"/>
          </a:p>
        </p:txBody>
      </p:sp>
      <p:sp>
        <p:nvSpPr>
          <p:cNvPr id="4" name="スライド番号プレースホルダー 3">
            <a:extLst>
              <a:ext uri="{FF2B5EF4-FFF2-40B4-BE49-F238E27FC236}">
                <a16:creationId xmlns:a16="http://schemas.microsoft.com/office/drawing/2014/main" id="{D66D9B15-D209-435D-9B25-ECA65C10D0D3}"/>
              </a:ext>
            </a:extLst>
          </p:cNvPr>
          <p:cNvSpPr>
            <a:spLocks noGrp="1"/>
          </p:cNvSpPr>
          <p:nvPr>
            <p:ph type="sldNum" sz="quarter" idx="12"/>
          </p:nvPr>
        </p:nvSpPr>
        <p:spPr/>
        <p:txBody>
          <a:bodyPr/>
          <a:lstStyle/>
          <a:p>
            <a:fld id="{ACF48985-A021-7645-AB42-D98658FB4BF9}" type="slidenum">
              <a:rPr kumimoji="1" lang="ja-JP" altLang="en-US" smtClean="0"/>
              <a:t>13</a:t>
            </a:fld>
            <a:endParaRPr kumimoji="1" lang="ja-JP" altLang="en-US"/>
          </a:p>
        </p:txBody>
      </p:sp>
      <p:sp>
        <p:nvSpPr>
          <p:cNvPr id="8" name="吹き出し: 角を丸めた四角形 7">
            <a:extLst>
              <a:ext uri="{FF2B5EF4-FFF2-40B4-BE49-F238E27FC236}">
                <a16:creationId xmlns:a16="http://schemas.microsoft.com/office/drawing/2014/main" id="{CF3AE6FB-0812-4DA7-85EA-D19AEE83A09E}"/>
              </a:ext>
            </a:extLst>
          </p:cNvPr>
          <p:cNvSpPr/>
          <p:nvPr/>
        </p:nvSpPr>
        <p:spPr>
          <a:xfrm>
            <a:off x="10484523" y="790142"/>
            <a:ext cx="1651000" cy="635000"/>
          </a:xfrm>
          <a:prstGeom prst="wedgeRoundRectCallout">
            <a:avLst>
              <a:gd name="adj1" fmla="val -25826"/>
              <a:gd name="adj2" fmla="val 73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ja-JP" altLang="en-US" sz="1200" dirty="0">
                <a:solidFill>
                  <a:schemeClr val="tx1"/>
                </a:solidFill>
              </a:rPr>
              <a:t>複数の制御モードの</a:t>
            </a:r>
            <a:endParaRPr kumimoji="1" lang="en-US" altLang="ja-JP" sz="1200" dirty="0">
              <a:solidFill>
                <a:schemeClr val="tx1"/>
              </a:solidFill>
            </a:endParaRPr>
          </a:p>
          <a:p>
            <a:pPr algn="ctr">
              <a:lnSpc>
                <a:spcPct val="130000"/>
              </a:lnSpc>
            </a:pPr>
            <a:r>
              <a:rPr kumimoji="1" lang="ja-JP" altLang="en-US" sz="1200" dirty="0">
                <a:solidFill>
                  <a:schemeClr val="tx1"/>
                </a:solidFill>
              </a:rPr>
              <a:t>スタックは必要か？</a:t>
            </a:r>
          </a:p>
        </p:txBody>
      </p:sp>
      <p:sp>
        <p:nvSpPr>
          <p:cNvPr id="9" name="吹き出し: 角を丸めた四角形 8">
            <a:extLst>
              <a:ext uri="{FF2B5EF4-FFF2-40B4-BE49-F238E27FC236}">
                <a16:creationId xmlns:a16="http://schemas.microsoft.com/office/drawing/2014/main" id="{E896BE6B-F28C-4F07-9145-13C80AC030FF}"/>
              </a:ext>
            </a:extLst>
          </p:cNvPr>
          <p:cNvSpPr/>
          <p:nvPr/>
        </p:nvSpPr>
        <p:spPr>
          <a:xfrm>
            <a:off x="11820362" y="1526847"/>
            <a:ext cx="1362238" cy="635000"/>
          </a:xfrm>
          <a:prstGeom prst="wedgeRoundRectCallout">
            <a:avLst>
              <a:gd name="adj1" fmla="val -71595"/>
              <a:gd name="adj2" fmla="val -20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ja-JP" altLang="en-US" sz="1200" dirty="0">
                <a:solidFill>
                  <a:schemeClr val="tx1"/>
                </a:solidFill>
              </a:rPr>
              <a:t>複数ロボットは</a:t>
            </a:r>
            <a:endParaRPr kumimoji="1" lang="en-US" altLang="ja-JP" sz="1200" dirty="0">
              <a:solidFill>
                <a:schemeClr val="tx1"/>
              </a:solidFill>
            </a:endParaRPr>
          </a:p>
          <a:p>
            <a:pPr algn="ctr">
              <a:lnSpc>
                <a:spcPct val="130000"/>
              </a:lnSpc>
            </a:pPr>
            <a:r>
              <a:rPr kumimoji="1" lang="ja-JP" altLang="en-US" sz="1200" dirty="0">
                <a:solidFill>
                  <a:schemeClr val="tx1"/>
                </a:solidFill>
              </a:rPr>
              <a:t>対象か？</a:t>
            </a:r>
          </a:p>
        </p:txBody>
      </p:sp>
      <p:sp>
        <p:nvSpPr>
          <p:cNvPr id="10" name="吹き出し: 角を丸めた四角形 9">
            <a:extLst>
              <a:ext uri="{FF2B5EF4-FFF2-40B4-BE49-F238E27FC236}">
                <a16:creationId xmlns:a16="http://schemas.microsoft.com/office/drawing/2014/main" id="{2F53D681-DB2C-4DDB-BB7A-35A3E02A0D51}"/>
              </a:ext>
            </a:extLst>
          </p:cNvPr>
          <p:cNvSpPr/>
          <p:nvPr/>
        </p:nvSpPr>
        <p:spPr>
          <a:xfrm>
            <a:off x="11725286" y="4034291"/>
            <a:ext cx="1835476" cy="635000"/>
          </a:xfrm>
          <a:prstGeom prst="wedgeRoundRectCallout">
            <a:avLst>
              <a:gd name="adj1" fmla="val -66716"/>
              <a:gd name="adj2" fmla="val -20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lang="ja-JP" altLang="en-US" sz="1200" b="1" dirty="0">
                <a:solidFill>
                  <a:srgbClr val="FF0066"/>
                </a:solidFill>
              </a:rPr>
              <a:t>「制御モード変更可能状態」</a:t>
            </a:r>
            <a:r>
              <a:rPr lang="ja-JP" altLang="en-US" sz="1200" dirty="0">
                <a:solidFill>
                  <a:schemeClr val="tx1"/>
                </a:solidFill>
              </a:rPr>
              <a:t>とは？</a:t>
            </a:r>
            <a:endParaRPr kumimoji="1" lang="ja-JP" altLang="en-US" sz="1200" dirty="0">
              <a:solidFill>
                <a:schemeClr val="tx1"/>
              </a:solidFill>
            </a:endParaRPr>
          </a:p>
        </p:txBody>
      </p:sp>
      <p:sp>
        <p:nvSpPr>
          <p:cNvPr id="11" name="吹き出し: 角を丸めた四角形 10">
            <a:extLst>
              <a:ext uri="{FF2B5EF4-FFF2-40B4-BE49-F238E27FC236}">
                <a16:creationId xmlns:a16="http://schemas.microsoft.com/office/drawing/2014/main" id="{6D814FA2-5479-44C6-A648-A36392D4E217}"/>
              </a:ext>
            </a:extLst>
          </p:cNvPr>
          <p:cNvSpPr/>
          <p:nvPr/>
        </p:nvSpPr>
        <p:spPr>
          <a:xfrm>
            <a:off x="11914804" y="2263552"/>
            <a:ext cx="1461865" cy="864935"/>
          </a:xfrm>
          <a:prstGeom prst="wedgeRoundRectCallout">
            <a:avLst>
              <a:gd name="adj1" fmla="val -76061"/>
              <a:gd name="adj2" fmla="val -3347"/>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lang="ja-JP" altLang="en-US" sz="1200" b="1" dirty="0">
                <a:solidFill>
                  <a:schemeClr val="tx1"/>
                </a:solidFill>
              </a:rPr>
              <a:t>太字</a:t>
            </a:r>
            <a:r>
              <a:rPr lang="ja-JP" altLang="en-US" sz="1200" dirty="0">
                <a:solidFill>
                  <a:schemeClr val="tx1"/>
                </a:solidFill>
              </a:rPr>
              <a:t>・</a:t>
            </a:r>
            <a:r>
              <a:rPr lang="ja-JP" altLang="en-US" sz="1200" b="1" dirty="0">
                <a:solidFill>
                  <a:srgbClr val="FF0066"/>
                </a:solidFill>
              </a:rPr>
              <a:t>赤字</a:t>
            </a:r>
            <a:r>
              <a:rPr lang="ja-JP" altLang="en-US" sz="1200" dirty="0">
                <a:solidFill>
                  <a:schemeClr val="tx1"/>
                </a:solidFill>
              </a:rPr>
              <a:t>が</a:t>
            </a:r>
            <a:endParaRPr lang="en-US" altLang="ja-JP" sz="1200" dirty="0">
              <a:solidFill>
                <a:schemeClr val="tx1"/>
              </a:solidFill>
            </a:endParaRPr>
          </a:p>
          <a:p>
            <a:pPr algn="ctr">
              <a:lnSpc>
                <a:spcPct val="130000"/>
              </a:lnSpc>
            </a:pPr>
            <a:r>
              <a:rPr lang="ja-JP" altLang="en-US" sz="1200" dirty="0">
                <a:solidFill>
                  <a:schemeClr val="tx1"/>
                </a:solidFill>
              </a:rPr>
              <a:t>単純な</a:t>
            </a:r>
            <a:r>
              <a:rPr lang="en-US" altLang="ja-JP" sz="1200" dirty="0">
                <a:solidFill>
                  <a:schemeClr val="tx1"/>
                </a:solidFill>
              </a:rPr>
              <a:t>OTA</a:t>
            </a:r>
            <a:r>
              <a:rPr lang="ja-JP" altLang="en-US" sz="1200" dirty="0">
                <a:solidFill>
                  <a:schemeClr val="tx1"/>
                </a:solidFill>
              </a:rPr>
              <a:t>にない</a:t>
            </a:r>
            <a:endParaRPr lang="en-US" altLang="ja-JP" sz="1200" dirty="0">
              <a:solidFill>
                <a:schemeClr val="tx1"/>
              </a:solidFill>
            </a:endParaRPr>
          </a:p>
          <a:p>
            <a:pPr algn="ctr">
              <a:lnSpc>
                <a:spcPct val="130000"/>
              </a:lnSpc>
            </a:pPr>
            <a:r>
              <a:rPr lang="ja-JP" altLang="en-US" sz="1200" dirty="0">
                <a:solidFill>
                  <a:schemeClr val="tx1"/>
                </a:solidFill>
              </a:rPr>
              <a:t>特徴機能</a:t>
            </a:r>
            <a:r>
              <a:rPr kumimoji="1" lang="ja-JP" altLang="en-US" sz="1200" dirty="0">
                <a:solidFill>
                  <a:schemeClr val="tx1"/>
                </a:solidFill>
              </a:rPr>
              <a:t>？</a:t>
            </a:r>
          </a:p>
        </p:txBody>
      </p:sp>
      <p:sp>
        <p:nvSpPr>
          <p:cNvPr id="12" name="吹き出し: 角を丸めた四角形 11">
            <a:extLst>
              <a:ext uri="{FF2B5EF4-FFF2-40B4-BE49-F238E27FC236}">
                <a16:creationId xmlns:a16="http://schemas.microsoft.com/office/drawing/2014/main" id="{4A618E91-40BC-4D76-A87B-3461D5135871}"/>
              </a:ext>
            </a:extLst>
          </p:cNvPr>
          <p:cNvSpPr/>
          <p:nvPr/>
        </p:nvSpPr>
        <p:spPr>
          <a:xfrm>
            <a:off x="5431084" y="774595"/>
            <a:ext cx="2429061" cy="333047"/>
          </a:xfrm>
          <a:prstGeom prst="wedgeRoundRectCallout">
            <a:avLst>
              <a:gd name="adj1" fmla="val -22868"/>
              <a:gd name="adj2" fmla="val 82458"/>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en-US" altLang="ja-JP" sz="1200" dirty="0">
                <a:solidFill>
                  <a:schemeClr val="tx1"/>
                </a:solidFill>
              </a:rPr>
              <a:t>S/W</a:t>
            </a:r>
            <a:r>
              <a:rPr kumimoji="1" lang="ja-JP" altLang="en-US" sz="1200" dirty="0">
                <a:solidFill>
                  <a:schemeClr val="tx1"/>
                </a:solidFill>
              </a:rPr>
              <a:t>バージョン</a:t>
            </a:r>
            <a:r>
              <a:rPr lang="ja-JP" altLang="en-US" sz="1200" dirty="0">
                <a:solidFill>
                  <a:schemeClr val="tx1"/>
                </a:solidFill>
              </a:rPr>
              <a:t>選択に対応</a:t>
            </a:r>
            <a:r>
              <a:rPr kumimoji="1" lang="ja-JP" altLang="en-US" sz="1200" dirty="0">
                <a:solidFill>
                  <a:schemeClr val="tx1"/>
                </a:solidFill>
              </a:rPr>
              <a:t>？</a:t>
            </a:r>
          </a:p>
        </p:txBody>
      </p:sp>
      <p:sp>
        <p:nvSpPr>
          <p:cNvPr id="13" name="テキスト プレースホルダー 6">
            <a:extLst>
              <a:ext uri="{FF2B5EF4-FFF2-40B4-BE49-F238E27FC236}">
                <a16:creationId xmlns:a16="http://schemas.microsoft.com/office/drawing/2014/main" id="{C2D2AF37-6C09-401F-BBDA-5F302C3AC768}"/>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13</a:t>
            </a:fld>
            <a:endParaRPr lang="ja-JP" altLang="en-US" sz="2800" b="1" dirty="0">
              <a:latin typeface="+mj-ea"/>
              <a:ea typeface="+mj-ea"/>
            </a:endParaRPr>
          </a:p>
        </p:txBody>
      </p:sp>
    </p:spTree>
    <p:extLst>
      <p:ext uri="{BB962C8B-B14F-4D97-AF65-F5344CB8AC3E}">
        <p14:creationId xmlns:p14="http://schemas.microsoft.com/office/powerpoint/2010/main" val="2942628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4E566-C4B4-42CA-A23F-D22C620AF8EB}"/>
              </a:ext>
            </a:extLst>
          </p:cNvPr>
          <p:cNvSpPr>
            <a:spLocks noGrp="1"/>
          </p:cNvSpPr>
          <p:nvPr>
            <p:ph type="title"/>
          </p:nvPr>
        </p:nvSpPr>
        <p:spPr>
          <a:xfrm>
            <a:off x="1177845" y="1"/>
            <a:ext cx="8735081" cy="688436"/>
          </a:xfrm>
        </p:spPr>
        <p:txBody>
          <a:bodyPr lIns="72000" rIns="72000">
            <a:normAutofit fontScale="90000"/>
          </a:bodyPr>
          <a:lstStyle/>
          <a:p>
            <a:r>
              <a:rPr kumimoji="1" lang="ja-JP" altLang="en-US" dirty="0"/>
              <a:t>要件詳細化</a:t>
            </a:r>
            <a:r>
              <a:rPr lang="ja-JP" altLang="en-US" dirty="0"/>
              <a:t>（</a:t>
            </a:r>
            <a:r>
              <a:rPr lang="en-US" altLang="ja-JP" dirty="0"/>
              <a:t>UseCase2</a:t>
            </a:r>
            <a:r>
              <a:rPr lang="ja-JP" altLang="en-US" dirty="0"/>
              <a:t>「新規に運動拘束機能を配信」）</a:t>
            </a:r>
            <a:endParaRPr kumimoji="1" lang="ja-JP" altLang="en-US" dirty="0"/>
          </a:p>
        </p:txBody>
      </p:sp>
      <p:sp>
        <p:nvSpPr>
          <p:cNvPr id="3" name="コンテンツ プレースホルダー 2">
            <a:extLst>
              <a:ext uri="{FF2B5EF4-FFF2-40B4-BE49-F238E27FC236}">
                <a16:creationId xmlns:a16="http://schemas.microsoft.com/office/drawing/2014/main" id="{F3585BCE-60E2-4086-A8F4-533BB1E35970}"/>
              </a:ext>
            </a:extLst>
          </p:cNvPr>
          <p:cNvSpPr>
            <a:spLocks noGrp="1"/>
          </p:cNvSpPr>
          <p:nvPr>
            <p:ph idx="1"/>
          </p:nvPr>
        </p:nvSpPr>
        <p:spPr>
          <a:xfrm>
            <a:off x="49213" y="790142"/>
            <a:ext cx="12059660" cy="5921808"/>
          </a:xfrm>
        </p:spPr>
        <p:txBody>
          <a:bodyPr>
            <a:normAutofit/>
          </a:bodyPr>
          <a:lstStyle/>
          <a:p>
            <a:pPr marL="360363" lvl="2" indent="-342900">
              <a:buFont typeface="+mj-lt"/>
              <a:buAutoNum type="arabicPeriod"/>
            </a:pPr>
            <a:r>
              <a:rPr lang="ja-JP" altLang="en-US" sz="1600" b="1" dirty="0">
                <a:solidFill>
                  <a:schemeClr val="accent2"/>
                </a:solidFill>
              </a:rPr>
              <a:t>ロボット運用前のソフトウェアの部分更新（更新失敗時のロールバック）</a:t>
            </a:r>
          </a:p>
          <a:p>
            <a:pPr marL="539750" lvl="3" indent="-342900">
              <a:buFont typeface="+mj-lt"/>
              <a:buAutoNum type="arabicPeriod"/>
            </a:pPr>
            <a:r>
              <a:rPr lang="ja-JP" altLang="en-US" sz="1400" dirty="0"/>
              <a:t>「進化」機能は、非稼働状態のロボットに、対象ロボットと対象アプリの</a:t>
            </a:r>
            <a:r>
              <a:rPr lang="en-US" altLang="ja-JP" sz="1400" dirty="0"/>
              <a:t>S/W</a:t>
            </a:r>
            <a:r>
              <a:rPr lang="ja-JP" altLang="en-US" sz="1400" dirty="0"/>
              <a:t>を指定して、前記</a:t>
            </a:r>
            <a:r>
              <a:rPr lang="en-US" altLang="ja-JP" sz="1400" dirty="0"/>
              <a:t>S/W</a:t>
            </a:r>
            <a:r>
              <a:rPr lang="ja-JP" altLang="en-US" sz="1400" dirty="0"/>
              <a:t>を更新できること。</a:t>
            </a:r>
            <a:endParaRPr lang="en-US" altLang="ja-JP" sz="1400" dirty="0"/>
          </a:p>
          <a:p>
            <a:pPr marL="539750" lvl="3" indent="-342900">
              <a:buFont typeface="+mj-lt"/>
              <a:buAutoNum type="arabicPeriod"/>
            </a:pPr>
            <a:r>
              <a:rPr lang="ja-JP" altLang="en-US" sz="1400" dirty="0"/>
              <a:t>「進化」機能は、クラウドから対象ロボットへ前記</a:t>
            </a:r>
            <a:r>
              <a:rPr lang="en-US" altLang="ja-JP" sz="1400" dirty="0"/>
              <a:t>S/W</a:t>
            </a:r>
            <a:r>
              <a:rPr lang="ja-JP" altLang="en-US" sz="1400" dirty="0"/>
              <a:t>を配信できること。</a:t>
            </a:r>
            <a:endParaRPr lang="en-US" altLang="ja-JP" sz="1400" dirty="0"/>
          </a:p>
          <a:p>
            <a:pPr marL="539750" lvl="3" indent="-342900">
              <a:buFont typeface="+mj-lt"/>
              <a:buAutoNum type="arabicPeriod"/>
            </a:pPr>
            <a:r>
              <a:rPr lang="ja-JP" altLang="en-US" sz="1400" dirty="0"/>
              <a:t>「進化」機能は、前記</a:t>
            </a:r>
            <a:r>
              <a:rPr lang="en-US" altLang="ja-JP" sz="1400" dirty="0"/>
              <a:t>S/W</a:t>
            </a:r>
            <a:r>
              <a:rPr lang="ja-JP" altLang="en-US" sz="1400" dirty="0"/>
              <a:t>の配信が正常に完了したことを確認できること。</a:t>
            </a:r>
            <a:endParaRPr lang="en-US" altLang="ja-JP" sz="1400" dirty="0"/>
          </a:p>
          <a:p>
            <a:pPr marL="539750" lvl="3" indent="-342900">
              <a:buFont typeface="+mj-lt"/>
              <a:buAutoNum type="arabicPeriod"/>
            </a:pPr>
            <a:r>
              <a:rPr lang="ja-JP" altLang="en-US" sz="1400" dirty="0"/>
              <a:t>「進化」機能は、ロボットと疎通できなくなった等、前記</a:t>
            </a:r>
            <a:r>
              <a:rPr lang="en-US" altLang="ja-JP" sz="1400" dirty="0"/>
              <a:t>S/W</a:t>
            </a:r>
            <a:r>
              <a:rPr lang="ja-JP" altLang="en-US" sz="1400" dirty="0"/>
              <a:t>の配信に失敗した場合、前記</a:t>
            </a:r>
            <a:r>
              <a:rPr lang="en-US" altLang="ja-JP" sz="1400" dirty="0"/>
              <a:t>S/W</a:t>
            </a:r>
            <a:r>
              <a:rPr lang="ja-JP" altLang="en-US" sz="1400" dirty="0"/>
              <a:t>の配信をやり直すことができること。</a:t>
            </a:r>
            <a:endParaRPr lang="en-US" altLang="ja-JP" sz="1400" dirty="0"/>
          </a:p>
          <a:p>
            <a:pPr marL="539750" lvl="3" indent="-342900">
              <a:buFont typeface="+mj-lt"/>
              <a:buAutoNum type="arabicPeriod"/>
            </a:pPr>
            <a:r>
              <a:rPr lang="ja-JP" altLang="en-US" sz="1400" dirty="0"/>
              <a:t>「進化」機能は、前記</a:t>
            </a:r>
            <a:r>
              <a:rPr lang="en-US" altLang="ja-JP" sz="1400" dirty="0"/>
              <a:t>S/W</a:t>
            </a:r>
            <a:r>
              <a:rPr lang="ja-JP" altLang="en-US" sz="1400" dirty="0"/>
              <a:t>の更新処理途中で疎通できなくなった場合、または前記</a:t>
            </a:r>
            <a:r>
              <a:rPr lang="en-US" altLang="ja-JP" sz="1400" dirty="0"/>
              <a:t>S/W</a:t>
            </a:r>
            <a:r>
              <a:rPr lang="ja-JP" altLang="en-US" sz="1400" dirty="0"/>
              <a:t>の更新完了後、更新前の</a:t>
            </a:r>
            <a:r>
              <a:rPr lang="en-US" altLang="ja-JP" sz="1400" dirty="0"/>
              <a:t>S/W</a:t>
            </a:r>
            <a:r>
              <a:rPr lang="ja-JP" altLang="en-US" sz="1400" dirty="0"/>
              <a:t>を復帰できること。</a:t>
            </a:r>
            <a:endParaRPr lang="en-US" altLang="ja-JP" sz="1400" dirty="0"/>
          </a:p>
          <a:p>
            <a:pPr marL="360363" lvl="2" indent="-342900">
              <a:buFont typeface="+mj-lt"/>
              <a:buAutoNum type="arabicPeriod"/>
            </a:pPr>
            <a:r>
              <a:rPr lang="ja-JP" altLang="en-US" sz="1600" b="1" dirty="0">
                <a:solidFill>
                  <a:schemeClr val="accent2"/>
                </a:solidFill>
              </a:rPr>
              <a:t>更新のチェック（ソフトの更新が正しく行えたかの試運転）</a:t>
            </a:r>
          </a:p>
          <a:p>
            <a:pPr marL="539750" lvl="3" indent="-342900">
              <a:buFont typeface="+mj-lt"/>
              <a:buAutoNum type="arabicPeriod"/>
            </a:pPr>
            <a:r>
              <a:rPr lang="ja-JP" altLang="en-US" sz="1400" dirty="0"/>
              <a:t>「進化」機能は、運用中のロボット上で（再起動しなくとも？）</a:t>
            </a:r>
            <a:r>
              <a:rPr lang="ja-JP" altLang="en-US" sz="1400" b="1" dirty="0"/>
              <a:t>更新前</a:t>
            </a:r>
            <a:r>
              <a:rPr lang="en-US" altLang="ja-JP" sz="1400" b="1" dirty="0"/>
              <a:t>S/W</a:t>
            </a:r>
            <a:r>
              <a:rPr lang="ja-JP" altLang="en-US" sz="1400" b="1" dirty="0"/>
              <a:t>と更新後</a:t>
            </a:r>
            <a:r>
              <a:rPr lang="en-US" altLang="ja-JP" sz="1400" b="1" dirty="0"/>
              <a:t>S/W </a:t>
            </a:r>
            <a:r>
              <a:rPr lang="ja-JP" altLang="en-US" sz="1400" b="1" dirty="0"/>
              <a:t>について相互の切り替え</a:t>
            </a:r>
            <a:r>
              <a:rPr lang="ja-JP" altLang="en-US" sz="1400" dirty="0"/>
              <a:t>ができること。</a:t>
            </a:r>
            <a:endParaRPr lang="en-US" altLang="ja-JP" sz="1400" dirty="0"/>
          </a:p>
          <a:p>
            <a:pPr marL="539750" lvl="3" indent="-342900">
              <a:buFont typeface="+mj-lt"/>
              <a:buAutoNum type="arabicPeriod"/>
            </a:pPr>
            <a:r>
              <a:rPr lang="ja-JP" altLang="en-US" sz="1400" dirty="0"/>
              <a:t>「進化」機能は、運用中のロボットの状態（実行中の</a:t>
            </a:r>
            <a:r>
              <a:rPr lang="en-US" altLang="ja-JP" sz="1400" dirty="0"/>
              <a:t>S/W</a:t>
            </a:r>
            <a:r>
              <a:rPr lang="ja-JP" altLang="en-US" sz="1400" dirty="0"/>
              <a:t>）が</a:t>
            </a:r>
            <a:r>
              <a:rPr lang="ja-JP" altLang="en-US" sz="1400" b="1" dirty="0">
                <a:solidFill>
                  <a:srgbClr val="FF0066"/>
                </a:solidFill>
              </a:rPr>
              <a:t>「</a:t>
            </a:r>
            <a:r>
              <a:rPr lang="en-US" altLang="ja-JP" sz="1400" b="1" dirty="0">
                <a:solidFill>
                  <a:srgbClr val="FF0066"/>
                </a:solidFill>
              </a:rPr>
              <a:t>S/W</a:t>
            </a:r>
            <a:r>
              <a:rPr lang="ja-JP" altLang="en-US" sz="1400" b="1" dirty="0">
                <a:solidFill>
                  <a:srgbClr val="FF0066"/>
                </a:solidFill>
              </a:rPr>
              <a:t>の切り替え可能状態」</a:t>
            </a:r>
            <a:r>
              <a:rPr lang="ja-JP" altLang="en-US" sz="1400" dirty="0"/>
              <a:t>であるとき、前記切り替えを実施できること。</a:t>
            </a:r>
            <a:endParaRPr lang="en-US" altLang="ja-JP" sz="1400" dirty="0"/>
          </a:p>
          <a:p>
            <a:pPr marL="539750" lvl="3" indent="-342900">
              <a:buFont typeface="+mj-lt"/>
              <a:buAutoNum type="arabicPeriod"/>
            </a:pPr>
            <a:r>
              <a:rPr lang="ja-JP" altLang="en-US" sz="1400" dirty="0"/>
              <a:t>「進化」機能は、前記切り替え処理が完了するまでは、新たな切り替え処理の要求を拒否できること。</a:t>
            </a:r>
            <a:endParaRPr lang="en-US" altLang="ja-JP" sz="1400" dirty="0"/>
          </a:p>
          <a:p>
            <a:pPr marL="539750" lvl="3" indent="-342900">
              <a:buFont typeface="+mj-lt"/>
              <a:buAutoNum type="arabicPeriod"/>
            </a:pPr>
            <a:r>
              <a:rPr lang="ja-JP" altLang="en-US" sz="1400" dirty="0"/>
              <a:t>「進化」機能は、前記切り替え処理中に、</a:t>
            </a:r>
            <a:r>
              <a:rPr lang="ja-JP" altLang="en-US" sz="1400" b="1" dirty="0"/>
              <a:t>遠隔オペレータによる操作・制御を拒否</a:t>
            </a:r>
            <a:r>
              <a:rPr lang="ja-JP" altLang="en-US" sz="1400" dirty="0"/>
              <a:t>できること。</a:t>
            </a:r>
            <a:endParaRPr lang="en-US" altLang="ja-JP" sz="1400" dirty="0"/>
          </a:p>
          <a:p>
            <a:pPr marL="539750" lvl="3" indent="-342900">
              <a:buFont typeface="+mj-lt"/>
              <a:buAutoNum type="arabicPeriod"/>
            </a:pPr>
            <a:r>
              <a:rPr lang="ja-JP" altLang="en-US" sz="1400" dirty="0"/>
              <a:t>「進化」機能は、前記切り替え処理中にロボットと疎通できなくなった場合、疎通再開時に切り替え前の</a:t>
            </a:r>
            <a:r>
              <a:rPr lang="en-US" altLang="ja-JP" sz="1400" dirty="0"/>
              <a:t>S/W</a:t>
            </a:r>
            <a:r>
              <a:rPr lang="ja-JP" altLang="en-US" sz="1400" dirty="0"/>
              <a:t>で復帰できること。</a:t>
            </a:r>
            <a:endParaRPr lang="en-US" altLang="ja-JP" sz="1400" dirty="0"/>
          </a:p>
          <a:p>
            <a:pPr marL="539750" lvl="3" indent="-342900">
              <a:buFont typeface="+mj-lt"/>
              <a:buAutoNum type="arabicPeriod"/>
            </a:pPr>
            <a:r>
              <a:rPr lang="ja-JP" altLang="en-US" sz="1400" dirty="0"/>
              <a:t>「進化」機能は、非稼働状態の対象ロボットにおいて前記</a:t>
            </a:r>
            <a:r>
              <a:rPr lang="en-US" altLang="ja-JP" sz="1400" dirty="0"/>
              <a:t>S/W</a:t>
            </a:r>
            <a:r>
              <a:rPr lang="ja-JP" altLang="en-US" sz="1400" dirty="0"/>
              <a:t>を削除できること。</a:t>
            </a:r>
            <a:endParaRPr lang="en-US" altLang="ja-JP" sz="1400" dirty="0"/>
          </a:p>
          <a:p>
            <a:pPr marL="360363" lvl="2" indent="-342900">
              <a:buFont typeface="+mj-lt"/>
              <a:buAutoNum type="arabicPeriod"/>
            </a:pPr>
            <a:r>
              <a:rPr lang="en-US" altLang="ja-JP" sz="1600" b="1" dirty="0">
                <a:solidFill>
                  <a:schemeClr val="accent2"/>
                </a:solidFill>
              </a:rPr>
              <a:t>UI</a:t>
            </a:r>
            <a:r>
              <a:rPr lang="ja-JP" altLang="en-US" sz="1600" b="1" dirty="0">
                <a:solidFill>
                  <a:schemeClr val="accent2"/>
                </a:solidFill>
              </a:rPr>
              <a:t>側の更新</a:t>
            </a:r>
          </a:p>
          <a:p>
            <a:pPr marL="539750" lvl="3" indent="-342900">
              <a:buFont typeface="+mj-lt"/>
              <a:buAutoNum type="arabicPeriod"/>
            </a:pPr>
            <a:r>
              <a:rPr lang="ja-JP" altLang="en-US" sz="1400" dirty="0"/>
              <a:t>「</a:t>
            </a:r>
            <a:r>
              <a:rPr lang="en-US" altLang="ja-JP" sz="1400" dirty="0"/>
              <a:t>UI</a:t>
            </a:r>
            <a:r>
              <a:rPr lang="ja-JP" altLang="en-US" sz="1400" dirty="0"/>
              <a:t>」は、非稼働状態の対象ロボットと対象アプリの</a:t>
            </a:r>
            <a:r>
              <a:rPr lang="en-US" altLang="ja-JP" sz="1400" dirty="0"/>
              <a:t>S/W</a:t>
            </a:r>
            <a:r>
              <a:rPr lang="ja-JP" altLang="en-US" sz="1400" dirty="0"/>
              <a:t>を選択して、前記</a:t>
            </a:r>
            <a:r>
              <a:rPr lang="en-US" altLang="ja-JP" sz="1400" dirty="0"/>
              <a:t>S/W</a:t>
            </a:r>
            <a:r>
              <a:rPr lang="ja-JP" altLang="en-US" sz="1400" dirty="0"/>
              <a:t>の更新および削除を指示できること。</a:t>
            </a:r>
            <a:endParaRPr lang="en-US" altLang="ja-JP" sz="1400" dirty="0"/>
          </a:p>
          <a:p>
            <a:pPr marL="539750" lvl="3" indent="-342900">
              <a:buFont typeface="+mj-lt"/>
              <a:buAutoNum type="arabicPeriod"/>
            </a:pPr>
            <a:r>
              <a:rPr lang="ja-JP" altLang="en-US" sz="1400" dirty="0"/>
              <a:t>「</a:t>
            </a:r>
            <a:r>
              <a:rPr lang="en-US" altLang="ja-JP" sz="1400" dirty="0"/>
              <a:t>UI</a:t>
            </a:r>
            <a:r>
              <a:rPr lang="ja-JP" altLang="en-US" sz="1400" dirty="0"/>
              <a:t>」は、運用中の対象ロボットと、更新前</a:t>
            </a:r>
            <a:r>
              <a:rPr lang="en-US" altLang="ja-JP" sz="1400" dirty="0"/>
              <a:t>S/W</a:t>
            </a:r>
            <a:r>
              <a:rPr lang="ja-JP" altLang="en-US" sz="1400" dirty="0"/>
              <a:t>または更新後</a:t>
            </a:r>
            <a:r>
              <a:rPr lang="en-US" altLang="ja-JP" sz="1400" dirty="0"/>
              <a:t>S/W</a:t>
            </a:r>
            <a:r>
              <a:rPr lang="ja-JP" altLang="en-US" sz="1400" dirty="0"/>
              <a:t>を選択して、</a:t>
            </a:r>
            <a:r>
              <a:rPr lang="en-US" altLang="ja-JP" sz="1400" dirty="0"/>
              <a:t>S/W</a:t>
            </a:r>
            <a:r>
              <a:rPr lang="ja-JP" altLang="en-US" sz="1400" dirty="0"/>
              <a:t>の切り替えが指示できること。</a:t>
            </a:r>
            <a:endParaRPr lang="en-US" altLang="ja-JP" sz="1400" dirty="0"/>
          </a:p>
        </p:txBody>
      </p:sp>
      <p:sp>
        <p:nvSpPr>
          <p:cNvPr id="4" name="スライド番号プレースホルダー 3">
            <a:extLst>
              <a:ext uri="{FF2B5EF4-FFF2-40B4-BE49-F238E27FC236}">
                <a16:creationId xmlns:a16="http://schemas.microsoft.com/office/drawing/2014/main" id="{D66D9B15-D209-435D-9B25-ECA65C10D0D3}"/>
              </a:ext>
            </a:extLst>
          </p:cNvPr>
          <p:cNvSpPr>
            <a:spLocks noGrp="1"/>
          </p:cNvSpPr>
          <p:nvPr>
            <p:ph type="sldNum" sz="quarter" idx="12"/>
          </p:nvPr>
        </p:nvSpPr>
        <p:spPr/>
        <p:txBody>
          <a:bodyPr/>
          <a:lstStyle/>
          <a:p>
            <a:fld id="{ACF48985-A021-7645-AB42-D98658FB4BF9}" type="slidenum">
              <a:rPr kumimoji="1" lang="ja-JP" altLang="en-US" smtClean="0"/>
              <a:t>14</a:t>
            </a:fld>
            <a:endParaRPr kumimoji="1" lang="ja-JP" altLang="en-US"/>
          </a:p>
        </p:txBody>
      </p:sp>
      <p:sp>
        <p:nvSpPr>
          <p:cNvPr id="5" name="吹き出し: 角を丸めた四角形 4">
            <a:extLst>
              <a:ext uri="{FF2B5EF4-FFF2-40B4-BE49-F238E27FC236}">
                <a16:creationId xmlns:a16="http://schemas.microsoft.com/office/drawing/2014/main" id="{40CB6A21-1B2E-4545-B660-F71299C0E4BB}"/>
              </a:ext>
            </a:extLst>
          </p:cNvPr>
          <p:cNvSpPr/>
          <p:nvPr/>
        </p:nvSpPr>
        <p:spPr>
          <a:xfrm>
            <a:off x="11537624" y="2890188"/>
            <a:ext cx="1651000" cy="635000"/>
          </a:xfrm>
          <a:prstGeom prst="wedgeRoundRectCallout">
            <a:avLst>
              <a:gd name="adj1" fmla="val -77364"/>
              <a:gd name="adj2" fmla="val 38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ja-JP" altLang="en-US" sz="1200" dirty="0">
                <a:solidFill>
                  <a:schemeClr val="tx1"/>
                </a:solidFill>
              </a:rPr>
              <a:t>複数更新後</a:t>
            </a:r>
            <a:r>
              <a:rPr kumimoji="1" lang="en-US" altLang="ja-JP" sz="1200" dirty="0">
                <a:solidFill>
                  <a:schemeClr val="tx1"/>
                </a:solidFill>
              </a:rPr>
              <a:t>S/W</a:t>
            </a:r>
            <a:r>
              <a:rPr kumimoji="1" lang="ja-JP" altLang="en-US" sz="1200" dirty="0">
                <a:solidFill>
                  <a:schemeClr val="tx1"/>
                </a:solidFill>
              </a:rPr>
              <a:t>の</a:t>
            </a:r>
            <a:endParaRPr kumimoji="1" lang="en-US" altLang="ja-JP" sz="1200" dirty="0">
              <a:solidFill>
                <a:schemeClr val="tx1"/>
              </a:solidFill>
            </a:endParaRPr>
          </a:p>
          <a:p>
            <a:pPr algn="ctr">
              <a:lnSpc>
                <a:spcPct val="130000"/>
              </a:lnSpc>
            </a:pPr>
            <a:r>
              <a:rPr kumimoji="1" lang="ja-JP" altLang="en-US" sz="1200" dirty="0">
                <a:solidFill>
                  <a:schemeClr val="tx1"/>
                </a:solidFill>
              </a:rPr>
              <a:t>切り替えは必要か？</a:t>
            </a:r>
          </a:p>
        </p:txBody>
      </p:sp>
      <p:sp>
        <p:nvSpPr>
          <p:cNvPr id="6" name="吹き出し: 角を丸めた四角形 5">
            <a:extLst>
              <a:ext uri="{FF2B5EF4-FFF2-40B4-BE49-F238E27FC236}">
                <a16:creationId xmlns:a16="http://schemas.microsoft.com/office/drawing/2014/main" id="{C1877991-961C-4BEA-AF55-63B01C198D32}"/>
              </a:ext>
            </a:extLst>
          </p:cNvPr>
          <p:cNvSpPr/>
          <p:nvPr/>
        </p:nvSpPr>
        <p:spPr>
          <a:xfrm>
            <a:off x="11474124" y="3995088"/>
            <a:ext cx="1835476" cy="635000"/>
          </a:xfrm>
          <a:prstGeom prst="wedgeRoundRectCallout">
            <a:avLst>
              <a:gd name="adj1" fmla="val -78133"/>
              <a:gd name="adj2" fmla="val -32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lang="ja-JP" altLang="en-US" sz="1200" b="1" dirty="0">
                <a:solidFill>
                  <a:srgbClr val="FF0066"/>
                </a:solidFill>
              </a:rPr>
              <a:t>「</a:t>
            </a:r>
            <a:r>
              <a:rPr lang="en-US" altLang="ja-JP" sz="1200" b="1" dirty="0">
                <a:solidFill>
                  <a:srgbClr val="FF0066"/>
                </a:solidFill>
              </a:rPr>
              <a:t>S/W</a:t>
            </a:r>
            <a:r>
              <a:rPr lang="ja-JP" altLang="en-US" sz="1200" b="1" dirty="0">
                <a:solidFill>
                  <a:srgbClr val="FF0066"/>
                </a:solidFill>
              </a:rPr>
              <a:t>の切り替え可能状態」</a:t>
            </a:r>
            <a:r>
              <a:rPr lang="ja-JP" altLang="en-US" sz="1200" dirty="0">
                <a:solidFill>
                  <a:schemeClr val="tx1"/>
                </a:solidFill>
              </a:rPr>
              <a:t>とは？</a:t>
            </a:r>
            <a:endParaRPr kumimoji="1" lang="ja-JP" altLang="en-US" sz="1200" dirty="0">
              <a:solidFill>
                <a:schemeClr val="tx1"/>
              </a:solidFill>
            </a:endParaRPr>
          </a:p>
        </p:txBody>
      </p:sp>
      <p:sp>
        <p:nvSpPr>
          <p:cNvPr id="7" name="テキスト プレースホルダー 6">
            <a:extLst>
              <a:ext uri="{FF2B5EF4-FFF2-40B4-BE49-F238E27FC236}">
                <a16:creationId xmlns:a16="http://schemas.microsoft.com/office/drawing/2014/main" id="{A7F7977A-F84F-4337-A51E-6113F57FA1CE}"/>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14</a:t>
            </a:fld>
            <a:endParaRPr lang="ja-JP" altLang="en-US" sz="2800" b="1" dirty="0">
              <a:latin typeface="+mj-ea"/>
              <a:ea typeface="+mj-ea"/>
            </a:endParaRPr>
          </a:p>
        </p:txBody>
      </p:sp>
    </p:spTree>
    <p:extLst>
      <p:ext uri="{BB962C8B-B14F-4D97-AF65-F5344CB8AC3E}">
        <p14:creationId xmlns:p14="http://schemas.microsoft.com/office/powerpoint/2010/main" val="199247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40712-E722-46DD-A974-4B4E3D7F390F}"/>
              </a:ext>
            </a:extLst>
          </p:cNvPr>
          <p:cNvSpPr>
            <a:spLocks noGrp="1"/>
          </p:cNvSpPr>
          <p:nvPr>
            <p:ph type="title"/>
          </p:nvPr>
        </p:nvSpPr>
        <p:spPr/>
        <p:txBody>
          <a:bodyPr/>
          <a:lstStyle/>
          <a:p>
            <a:r>
              <a:rPr kumimoji="1" lang="ja-JP" altLang="en-US" dirty="0"/>
              <a:t>デモアプリ試作（</a:t>
            </a:r>
            <a:r>
              <a:rPr kumimoji="1" lang="en-US" altLang="ja-JP" dirty="0"/>
              <a:t>21</a:t>
            </a:r>
            <a:r>
              <a:rPr kumimoji="1" lang="ja-JP" altLang="en-US" dirty="0"/>
              <a:t>年度）</a:t>
            </a:r>
          </a:p>
        </p:txBody>
      </p:sp>
      <p:sp>
        <p:nvSpPr>
          <p:cNvPr id="4" name="スライド番号プレースホルダー 3">
            <a:extLst>
              <a:ext uri="{FF2B5EF4-FFF2-40B4-BE49-F238E27FC236}">
                <a16:creationId xmlns:a16="http://schemas.microsoft.com/office/drawing/2014/main" id="{BBF304FC-5F43-4A49-9F00-D1BE0FEF890A}"/>
              </a:ext>
            </a:extLst>
          </p:cNvPr>
          <p:cNvSpPr>
            <a:spLocks noGrp="1"/>
          </p:cNvSpPr>
          <p:nvPr>
            <p:ph type="sldNum" sz="quarter" idx="12"/>
          </p:nvPr>
        </p:nvSpPr>
        <p:spPr/>
        <p:txBody>
          <a:bodyPr/>
          <a:lstStyle/>
          <a:p>
            <a:fld id="{ACF48985-A021-7645-AB42-D98658FB4BF9}" type="slidenum">
              <a:rPr kumimoji="1" lang="ja-JP" altLang="en-US" smtClean="0"/>
              <a:t>15</a:t>
            </a:fld>
            <a:endParaRPr kumimoji="1" lang="ja-JP" altLang="en-US"/>
          </a:p>
        </p:txBody>
      </p:sp>
      <p:sp>
        <p:nvSpPr>
          <p:cNvPr id="5" name="テキスト プレースホルダー 6">
            <a:extLst>
              <a:ext uri="{FF2B5EF4-FFF2-40B4-BE49-F238E27FC236}">
                <a16:creationId xmlns:a16="http://schemas.microsoft.com/office/drawing/2014/main" id="{2A97A8E3-68CB-4983-9658-0F64A34B17E9}"/>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15</a:t>
            </a:fld>
            <a:endParaRPr lang="ja-JP" altLang="en-US" sz="2800" b="1" dirty="0">
              <a:latin typeface="+mj-ea"/>
              <a:ea typeface="+mj-ea"/>
            </a:endParaRPr>
          </a:p>
        </p:txBody>
      </p:sp>
      <p:graphicFrame>
        <p:nvGraphicFramePr>
          <p:cNvPr id="6" name="表 5">
            <a:extLst>
              <a:ext uri="{FF2B5EF4-FFF2-40B4-BE49-F238E27FC236}">
                <a16:creationId xmlns:a16="http://schemas.microsoft.com/office/drawing/2014/main" id="{3B186AEC-325C-4E1B-A69D-D8123C131F6B}"/>
              </a:ext>
            </a:extLst>
          </p:cNvPr>
          <p:cNvGraphicFramePr>
            <a:graphicFrameLocks/>
          </p:cNvGraphicFramePr>
          <p:nvPr>
            <p:extLst>
              <p:ext uri="{D42A27DB-BD31-4B8C-83A1-F6EECF244321}">
                <p14:modId xmlns:p14="http://schemas.microsoft.com/office/powerpoint/2010/main" val="1431791566"/>
              </p:ext>
            </p:extLst>
          </p:nvPr>
        </p:nvGraphicFramePr>
        <p:xfrm>
          <a:off x="813483" y="793615"/>
          <a:ext cx="10269591" cy="2570480"/>
        </p:xfrm>
        <a:graphic>
          <a:graphicData uri="http://schemas.openxmlformats.org/drawingml/2006/table">
            <a:tbl>
              <a:tblPr firstRow="1" bandRow="1">
                <a:tableStyleId>{5C22544A-7EE6-4342-B048-85BDC9FD1C3A}</a:tableStyleId>
              </a:tblPr>
              <a:tblGrid>
                <a:gridCol w="1189201">
                  <a:extLst>
                    <a:ext uri="{9D8B030D-6E8A-4147-A177-3AD203B41FA5}">
                      <a16:colId xmlns:a16="http://schemas.microsoft.com/office/drawing/2014/main" val="1132955342"/>
                    </a:ext>
                  </a:extLst>
                </a:gridCol>
                <a:gridCol w="9080390">
                  <a:extLst>
                    <a:ext uri="{9D8B030D-6E8A-4147-A177-3AD203B41FA5}">
                      <a16:colId xmlns:a16="http://schemas.microsoft.com/office/drawing/2014/main" val="1523608416"/>
                    </a:ext>
                  </a:extLst>
                </a:gridCol>
              </a:tblGrid>
              <a:tr h="370840">
                <a:tc>
                  <a:txBody>
                    <a:bodyPr/>
                    <a:lstStyle/>
                    <a:p>
                      <a:pPr algn="ctr"/>
                      <a:endParaRPr kumimoji="1" lang="ja-JP" altLang="en-US" dirty="0"/>
                    </a:p>
                  </a:txBody>
                  <a:tcPr/>
                </a:tc>
                <a:tc>
                  <a:txBody>
                    <a:bodyPr/>
                    <a:lstStyle/>
                    <a:p>
                      <a:pPr algn="ctr"/>
                      <a:r>
                        <a:rPr kumimoji="1" lang="ja-JP" altLang="en-US" dirty="0"/>
                        <a:t>内容</a:t>
                      </a:r>
                    </a:p>
                  </a:txBody>
                  <a:tcPr/>
                </a:tc>
                <a:extLst>
                  <a:ext uri="{0D108BD9-81ED-4DB2-BD59-A6C34878D82A}">
                    <a16:rowId xmlns:a16="http://schemas.microsoft.com/office/drawing/2014/main" val="2795076534"/>
                  </a:ext>
                </a:extLst>
              </a:tr>
              <a:tr h="370840">
                <a:tc>
                  <a:txBody>
                    <a:bodyPr/>
                    <a:lstStyle/>
                    <a:p>
                      <a:pPr algn="ctr"/>
                      <a:r>
                        <a:rPr kumimoji="1" lang="ja-JP" altLang="en-US" dirty="0"/>
                        <a:t>目的</a:t>
                      </a:r>
                      <a:endParaRPr kumimoji="1" lang="en-US" altLang="ja-JP" dirty="0"/>
                    </a:p>
                  </a:txBody>
                  <a:tcPr/>
                </a:tc>
                <a:tc>
                  <a:txBody>
                    <a:bodyPr/>
                    <a:lstStyle/>
                    <a:p>
                      <a:pPr marL="0" indent="0">
                        <a:buFont typeface="Arial" panose="020B0604020202020204" pitchFamily="34" charset="0"/>
                        <a:buNone/>
                      </a:pPr>
                      <a:r>
                        <a:rPr kumimoji="1" lang="en-US" altLang="ja-JP" dirty="0"/>
                        <a:t>ROS </a:t>
                      </a:r>
                      <a:r>
                        <a:rPr kumimoji="1" lang="ja-JP" altLang="en-US" dirty="0"/>
                        <a:t>通信対応版 </a:t>
                      </a:r>
                      <a:r>
                        <a:rPr kumimoji="1" lang="en-US" altLang="ja-JP" dirty="0"/>
                        <a:t>IVC </a:t>
                      </a:r>
                      <a:r>
                        <a:rPr kumimoji="1" lang="ja-JP" altLang="en-US" dirty="0"/>
                        <a:t>の動作確認を行う。</a:t>
                      </a:r>
                      <a:endParaRPr kumimoji="1" lang="en-US" altLang="ja-JP" dirty="0"/>
                    </a:p>
                  </a:txBody>
                  <a:tcPr/>
                </a:tc>
                <a:extLst>
                  <a:ext uri="{0D108BD9-81ED-4DB2-BD59-A6C34878D82A}">
                    <a16:rowId xmlns:a16="http://schemas.microsoft.com/office/drawing/2014/main" val="3172782812"/>
                  </a:ext>
                </a:extLst>
              </a:tr>
              <a:tr h="370840">
                <a:tc>
                  <a:txBody>
                    <a:bodyPr/>
                    <a:lstStyle/>
                    <a:p>
                      <a:pPr algn="ctr"/>
                      <a:r>
                        <a:rPr kumimoji="1" lang="ja-JP" altLang="en-US" dirty="0"/>
                        <a:t>概要</a:t>
                      </a:r>
                      <a:endParaRPr kumimoji="1" lang="en-US" altLang="ja-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a:t>ROS </a:t>
                      </a:r>
                      <a:r>
                        <a:rPr kumimoji="1" lang="ja-JP" altLang="en-US" dirty="0"/>
                        <a:t>のチュートリアルアプリ</a:t>
                      </a:r>
                      <a:r>
                        <a:rPr kumimoji="1" lang="en-US" altLang="ja-JP" dirty="0" err="1"/>
                        <a:t>Turtlesim</a:t>
                      </a:r>
                      <a:r>
                        <a:rPr kumimoji="1" lang="ja-JP" altLang="en-US" dirty="0"/>
                        <a:t>を用いて、手動操縦によるロボットの制御と</a:t>
                      </a:r>
                      <a:br>
                        <a:rPr kumimoji="1" lang="en-US" altLang="ja-JP" dirty="0"/>
                      </a:br>
                      <a:r>
                        <a:rPr kumimoji="1" lang="ja-JP" altLang="en-US" dirty="0"/>
                        <a:t>自動操縦によるロボットの制御を動的に切り替えるアプリを試作した。</a:t>
                      </a:r>
                    </a:p>
                  </a:txBody>
                  <a:tcPr/>
                </a:tc>
                <a:extLst>
                  <a:ext uri="{0D108BD9-81ED-4DB2-BD59-A6C34878D82A}">
                    <a16:rowId xmlns:a16="http://schemas.microsoft.com/office/drawing/2014/main" val="2634364850"/>
                  </a:ext>
                </a:extLst>
              </a:tr>
              <a:tr h="370840">
                <a:tc>
                  <a:txBody>
                    <a:bodyPr/>
                    <a:lstStyle/>
                    <a:p>
                      <a:pPr algn="ctr"/>
                      <a:r>
                        <a:rPr kumimoji="1" lang="ja-JP" altLang="en-US" dirty="0"/>
                        <a:t>試作環境</a:t>
                      </a:r>
                      <a:endParaRPr kumimoji="1" lang="en-US" altLang="ja-JP"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Docker </a:t>
                      </a:r>
                      <a:r>
                        <a:rPr kumimoji="1" lang="ja-JP" altLang="en-US" dirty="0"/>
                        <a:t>上で </a:t>
                      </a:r>
                      <a:r>
                        <a:rPr kumimoji="1" lang="en-US" altLang="ja-JP" dirty="0"/>
                        <a:t>Cloud </a:t>
                      </a:r>
                      <a:r>
                        <a:rPr kumimoji="1" lang="ja-JP" altLang="en-US" dirty="0"/>
                        <a:t>相当環境と </a:t>
                      </a:r>
                      <a:r>
                        <a:rPr kumimoji="1" lang="en-US" altLang="ja-JP" dirty="0"/>
                        <a:t>Robot </a:t>
                      </a:r>
                      <a:r>
                        <a:rPr kumimoji="1" lang="ja-JP" altLang="en-US" dirty="0"/>
                        <a:t>相当環境を構築</a:t>
                      </a:r>
                      <a:endParaRPr kumimoji="1" lang="en-US" altLang="ja-JP"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ROS </a:t>
                      </a:r>
                      <a:r>
                        <a:rPr kumimoji="1" lang="ja-JP" altLang="en-US" dirty="0"/>
                        <a:t>ディストリビューションは </a:t>
                      </a:r>
                      <a:r>
                        <a:rPr kumimoji="1" lang="en-US" altLang="ja-JP" dirty="0"/>
                        <a:t>noetic </a:t>
                      </a:r>
                      <a:r>
                        <a:rPr kumimoji="1" lang="en-US" altLang="ja-JP" dirty="0" err="1"/>
                        <a:t>ninjemys</a:t>
                      </a:r>
                      <a:r>
                        <a:rPr kumimoji="1" lang="en-US" altLang="ja-JP" dirty="0"/>
                        <a:t> (Ubuntu 20.04)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dirty="0"/>
                        <a:t>クラウド</a:t>
                      </a:r>
                      <a:r>
                        <a:rPr lang="en-US" altLang="ja-JP" dirty="0"/>
                        <a:t>-</a:t>
                      </a:r>
                      <a:r>
                        <a:rPr lang="ja-JP" altLang="en-US" dirty="0"/>
                        <a:t>ロボット間通信路は </a:t>
                      </a:r>
                      <a:r>
                        <a:rPr lang="en-US" altLang="ja-JP" dirty="0"/>
                        <a:t>MQTT </a:t>
                      </a:r>
                      <a:r>
                        <a:rPr lang="ja-JP" altLang="en-US" dirty="0"/>
                        <a:t>で実装</a:t>
                      </a:r>
                      <a:endParaRPr lang="en-US" altLang="ja-JP"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dirty="0"/>
                        <a:t>自動操縦は、</a:t>
                      </a:r>
                      <a:r>
                        <a:rPr kumimoji="1" lang="en-US" altLang="ja-JP" dirty="0" err="1"/>
                        <a:t>rospy</a:t>
                      </a:r>
                      <a:r>
                        <a:rPr kumimoji="1" lang="en-US" altLang="ja-JP" dirty="0"/>
                        <a:t> </a:t>
                      </a:r>
                      <a:r>
                        <a:rPr kumimoji="1" lang="ja-JP" altLang="en-US" dirty="0"/>
                        <a:t>のサンプルをもとに、周回するだけの簡単な操作を試作</a:t>
                      </a:r>
                    </a:p>
                  </a:txBody>
                  <a:tcPr/>
                </a:tc>
                <a:extLst>
                  <a:ext uri="{0D108BD9-81ED-4DB2-BD59-A6C34878D82A}">
                    <a16:rowId xmlns:a16="http://schemas.microsoft.com/office/drawing/2014/main" val="1405647276"/>
                  </a:ext>
                </a:extLst>
              </a:tr>
            </a:tbl>
          </a:graphicData>
        </a:graphic>
      </p:graphicFrame>
      <p:sp>
        <p:nvSpPr>
          <p:cNvPr id="9" name="四角形: 角を丸くする 8">
            <a:extLst>
              <a:ext uri="{FF2B5EF4-FFF2-40B4-BE49-F238E27FC236}">
                <a16:creationId xmlns:a16="http://schemas.microsoft.com/office/drawing/2014/main" id="{DC29A092-4E07-48C0-9E00-8096085863B8}"/>
              </a:ext>
            </a:extLst>
          </p:cNvPr>
          <p:cNvSpPr/>
          <p:nvPr/>
        </p:nvSpPr>
        <p:spPr>
          <a:xfrm>
            <a:off x="5523094" y="4715652"/>
            <a:ext cx="1446586" cy="54462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100" dirty="0">
                <a:solidFill>
                  <a:schemeClr val="tx1"/>
                </a:solidFill>
              </a:rPr>
              <a:t>スイッチング</a:t>
            </a:r>
            <a:endParaRPr kumimoji="1" lang="en-US" altLang="ja-JP" sz="1100" dirty="0">
              <a:solidFill>
                <a:schemeClr val="tx1"/>
              </a:solidFill>
            </a:endParaRPr>
          </a:p>
          <a:p>
            <a:pPr algn="ctr"/>
            <a:r>
              <a:rPr kumimoji="1" lang="ja-JP" altLang="en-US" sz="1100" dirty="0">
                <a:solidFill>
                  <a:schemeClr val="tx1"/>
                </a:solidFill>
              </a:rPr>
              <a:t>フィルタ</a:t>
            </a:r>
          </a:p>
        </p:txBody>
      </p:sp>
      <p:sp>
        <p:nvSpPr>
          <p:cNvPr id="11" name="正方形/長方形 10">
            <a:extLst>
              <a:ext uri="{FF2B5EF4-FFF2-40B4-BE49-F238E27FC236}">
                <a16:creationId xmlns:a16="http://schemas.microsoft.com/office/drawing/2014/main" id="{07CBC4FF-29BE-4561-B725-01141F2D7209}"/>
              </a:ext>
            </a:extLst>
          </p:cNvPr>
          <p:cNvSpPr/>
          <p:nvPr/>
        </p:nvSpPr>
        <p:spPr>
          <a:xfrm>
            <a:off x="2427114" y="4298872"/>
            <a:ext cx="1650667" cy="625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手動操縦</a:t>
            </a:r>
            <a:endParaRPr lang="en-US" altLang="ja-JP" sz="1200" dirty="0"/>
          </a:p>
          <a:p>
            <a:pPr algn="ctr"/>
            <a:r>
              <a:rPr lang="en-US" altLang="ja-JP" sz="1200" dirty="0"/>
              <a:t>(</a:t>
            </a:r>
            <a:r>
              <a:rPr lang="ja-JP" altLang="en-US" sz="1200" dirty="0"/>
              <a:t>十字キー操作</a:t>
            </a:r>
            <a:r>
              <a:rPr lang="en-US" altLang="ja-JP" sz="1200" dirty="0"/>
              <a:t>)</a:t>
            </a:r>
          </a:p>
        </p:txBody>
      </p:sp>
      <p:sp>
        <p:nvSpPr>
          <p:cNvPr id="13" name="正方形/長方形 12">
            <a:extLst>
              <a:ext uri="{FF2B5EF4-FFF2-40B4-BE49-F238E27FC236}">
                <a16:creationId xmlns:a16="http://schemas.microsoft.com/office/drawing/2014/main" id="{EF076DE1-B2F3-44F6-8609-91EE1A77BFE2}"/>
              </a:ext>
            </a:extLst>
          </p:cNvPr>
          <p:cNvSpPr/>
          <p:nvPr/>
        </p:nvSpPr>
        <p:spPr>
          <a:xfrm>
            <a:off x="5523094" y="3602292"/>
            <a:ext cx="1446586" cy="6240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a:p>
            <a:pPr algn="ctr"/>
            <a:r>
              <a:rPr lang="ja-JP" altLang="en-US" sz="1200" dirty="0"/>
              <a:t>（周回制御）</a:t>
            </a:r>
            <a:endParaRPr lang="en-US" altLang="ja-JP" sz="1200" dirty="0"/>
          </a:p>
        </p:txBody>
      </p:sp>
      <p:sp>
        <p:nvSpPr>
          <p:cNvPr id="15" name="正方形/長方形 14">
            <a:extLst>
              <a:ext uri="{FF2B5EF4-FFF2-40B4-BE49-F238E27FC236}">
                <a16:creationId xmlns:a16="http://schemas.microsoft.com/office/drawing/2014/main" id="{4F0CD9D9-6F74-4A93-BF74-7B8F1FB07BF6}"/>
              </a:ext>
            </a:extLst>
          </p:cNvPr>
          <p:cNvSpPr/>
          <p:nvPr/>
        </p:nvSpPr>
        <p:spPr>
          <a:xfrm>
            <a:off x="2427113" y="5204984"/>
            <a:ext cx="1650667" cy="625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モード切替操作</a:t>
            </a:r>
            <a:endParaRPr lang="en-US" altLang="ja-JP" sz="1200" dirty="0"/>
          </a:p>
          <a:p>
            <a:pPr algn="ctr"/>
            <a:r>
              <a:rPr lang="en-US" altLang="ja-JP" sz="1200" dirty="0"/>
              <a:t>(</a:t>
            </a:r>
            <a:r>
              <a:rPr lang="ja-JP" altLang="en-US" sz="1200" dirty="0"/>
              <a:t>ボタン押下</a:t>
            </a:r>
            <a:r>
              <a:rPr lang="en-US" altLang="ja-JP" sz="1200" dirty="0"/>
              <a:t>)</a:t>
            </a:r>
          </a:p>
        </p:txBody>
      </p:sp>
      <p:cxnSp>
        <p:nvCxnSpPr>
          <p:cNvPr id="19" name="直線矢印コネクタ 18">
            <a:extLst>
              <a:ext uri="{FF2B5EF4-FFF2-40B4-BE49-F238E27FC236}">
                <a16:creationId xmlns:a16="http://schemas.microsoft.com/office/drawing/2014/main" id="{56A46A0A-8181-4F79-9373-32748D88E55A}"/>
              </a:ext>
            </a:extLst>
          </p:cNvPr>
          <p:cNvCxnSpPr>
            <a:cxnSpLocks/>
            <a:stCxn id="13" idx="2"/>
            <a:endCxn id="9" idx="0"/>
          </p:cNvCxnSpPr>
          <p:nvPr/>
        </p:nvCxnSpPr>
        <p:spPr>
          <a:xfrm>
            <a:off x="6246387" y="4226320"/>
            <a:ext cx="0" cy="4893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線矢印コネクタ 23">
            <a:extLst>
              <a:ext uri="{FF2B5EF4-FFF2-40B4-BE49-F238E27FC236}">
                <a16:creationId xmlns:a16="http://schemas.microsoft.com/office/drawing/2014/main" id="{D4ABE596-8722-46EF-AF17-C4DFD1CC112D}"/>
              </a:ext>
            </a:extLst>
          </p:cNvPr>
          <p:cNvCxnSpPr>
            <a:cxnSpLocks/>
            <a:stCxn id="9" idx="3"/>
          </p:cNvCxnSpPr>
          <p:nvPr/>
        </p:nvCxnSpPr>
        <p:spPr>
          <a:xfrm flipV="1">
            <a:off x="6969680" y="4987964"/>
            <a:ext cx="1111922"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直線矢印コネクタ 32">
            <a:extLst>
              <a:ext uri="{FF2B5EF4-FFF2-40B4-BE49-F238E27FC236}">
                <a16:creationId xmlns:a16="http://schemas.microsoft.com/office/drawing/2014/main" id="{D4C672E3-E771-44CC-B6CB-5813994FE2AB}"/>
              </a:ext>
            </a:extLst>
          </p:cNvPr>
          <p:cNvCxnSpPr>
            <a:cxnSpLocks/>
            <a:stCxn id="11" idx="3"/>
            <a:endCxn id="9" idx="1"/>
          </p:cNvCxnSpPr>
          <p:nvPr/>
        </p:nvCxnSpPr>
        <p:spPr>
          <a:xfrm>
            <a:off x="4077781" y="4611820"/>
            <a:ext cx="1445313" cy="3761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コネクタ: カギ線 36">
            <a:extLst>
              <a:ext uri="{FF2B5EF4-FFF2-40B4-BE49-F238E27FC236}">
                <a16:creationId xmlns:a16="http://schemas.microsoft.com/office/drawing/2014/main" id="{27E42654-9BA1-4EA5-9A99-7C02E532BC4E}"/>
              </a:ext>
            </a:extLst>
          </p:cNvPr>
          <p:cNvCxnSpPr>
            <a:cxnSpLocks/>
            <a:stCxn id="15" idx="3"/>
            <a:endCxn id="9" idx="2"/>
          </p:cNvCxnSpPr>
          <p:nvPr/>
        </p:nvCxnSpPr>
        <p:spPr>
          <a:xfrm flipV="1">
            <a:off x="4077780" y="5260277"/>
            <a:ext cx="2168607" cy="257655"/>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08DC237B-A3C2-4FDC-ADF9-E94EB78B11CC}"/>
              </a:ext>
            </a:extLst>
          </p:cNvPr>
          <p:cNvSpPr txBox="1"/>
          <p:nvPr/>
        </p:nvSpPr>
        <p:spPr>
          <a:xfrm rot="930956">
            <a:off x="4087624" y="4399760"/>
            <a:ext cx="1383456" cy="387670"/>
          </a:xfrm>
          <a:prstGeom prst="rect">
            <a:avLst/>
          </a:prstGeom>
          <a:noFill/>
        </p:spPr>
        <p:txBody>
          <a:bodyPr wrap="square" rtlCol="0">
            <a:spAutoFit/>
          </a:bodyPr>
          <a:lstStyle/>
          <a:p>
            <a:pPr algn="l">
              <a:lnSpc>
                <a:spcPct val="130000"/>
              </a:lnSpc>
            </a:pPr>
            <a:r>
              <a:rPr kumimoji="1" lang="ja-JP" altLang="en-US" sz="1600" dirty="0"/>
              <a:t>操作情報</a:t>
            </a:r>
          </a:p>
        </p:txBody>
      </p:sp>
      <p:sp>
        <p:nvSpPr>
          <p:cNvPr id="43" name="テキスト ボックス 42">
            <a:extLst>
              <a:ext uri="{FF2B5EF4-FFF2-40B4-BE49-F238E27FC236}">
                <a16:creationId xmlns:a16="http://schemas.microsoft.com/office/drawing/2014/main" id="{0422F5D8-200E-4B0F-8525-7A2A251E0B76}"/>
              </a:ext>
            </a:extLst>
          </p:cNvPr>
          <p:cNvSpPr txBox="1"/>
          <p:nvPr/>
        </p:nvSpPr>
        <p:spPr>
          <a:xfrm>
            <a:off x="5294494" y="4249505"/>
            <a:ext cx="1383456" cy="387670"/>
          </a:xfrm>
          <a:prstGeom prst="rect">
            <a:avLst/>
          </a:prstGeom>
          <a:noFill/>
        </p:spPr>
        <p:txBody>
          <a:bodyPr wrap="square" rtlCol="0">
            <a:spAutoFit/>
          </a:bodyPr>
          <a:lstStyle/>
          <a:p>
            <a:pPr algn="l">
              <a:lnSpc>
                <a:spcPct val="130000"/>
              </a:lnSpc>
            </a:pPr>
            <a:r>
              <a:rPr kumimoji="1" lang="ja-JP" altLang="en-US" sz="1600" dirty="0"/>
              <a:t>操作情報</a:t>
            </a:r>
          </a:p>
        </p:txBody>
      </p:sp>
      <p:sp>
        <p:nvSpPr>
          <p:cNvPr id="45" name="正方形/長方形 44">
            <a:extLst>
              <a:ext uri="{FF2B5EF4-FFF2-40B4-BE49-F238E27FC236}">
                <a16:creationId xmlns:a16="http://schemas.microsoft.com/office/drawing/2014/main" id="{61A5017D-F542-47ED-9891-DED288968458}"/>
              </a:ext>
            </a:extLst>
          </p:cNvPr>
          <p:cNvSpPr/>
          <p:nvPr/>
        </p:nvSpPr>
        <p:spPr>
          <a:xfrm>
            <a:off x="7894662" y="3824655"/>
            <a:ext cx="1757336" cy="646331"/>
          </a:xfrm>
          <a:prstGeom prst="rect">
            <a:avLst/>
          </a:prstGeom>
        </p:spPr>
        <p:txBody>
          <a:bodyPr wrap="square">
            <a:spAutoFit/>
          </a:bodyPr>
          <a:lstStyle/>
          <a:p>
            <a:r>
              <a:rPr lang="ja-JP" altLang="en-US" dirty="0"/>
              <a:t>模擬ロボット</a:t>
            </a:r>
            <a:endParaRPr lang="en-US" altLang="ja-JP" dirty="0"/>
          </a:p>
          <a:p>
            <a:r>
              <a:rPr lang="ja-JP" altLang="en-US" dirty="0"/>
              <a:t>（</a:t>
            </a:r>
            <a:r>
              <a:rPr lang="en-US" altLang="ja-JP" dirty="0" err="1"/>
              <a:t>Turtlesim</a:t>
            </a:r>
            <a:r>
              <a:rPr lang="ja-JP" altLang="en-US" dirty="0"/>
              <a:t>）</a:t>
            </a:r>
          </a:p>
        </p:txBody>
      </p:sp>
      <p:sp>
        <p:nvSpPr>
          <p:cNvPr id="46" name="テキスト ボックス 45">
            <a:extLst>
              <a:ext uri="{FF2B5EF4-FFF2-40B4-BE49-F238E27FC236}">
                <a16:creationId xmlns:a16="http://schemas.microsoft.com/office/drawing/2014/main" id="{D1E06124-474C-4E29-A552-25D63DEB4F95}"/>
              </a:ext>
            </a:extLst>
          </p:cNvPr>
          <p:cNvSpPr txBox="1"/>
          <p:nvPr/>
        </p:nvSpPr>
        <p:spPr>
          <a:xfrm>
            <a:off x="4279494" y="5491612"/>
            <a:ext cx="2168606" cy="387670"/>
          </a:xfrm>
          <a:prstGeom prst="rect">
            <a:avLst/>
          </a:prstGeom>
          <a:noFill/>
        </p:spPr>
        <p:txBody>
          <a:bodyPr wrap="square" rtlCol="0">
            <a:spAutoFit/>
          </a:bodyPr>
          <a:lstStyle/>
          <a:p>
            <a:pPr algn="l">
              <a:lnSpc>
                <a:spcPct val="130000"/>
              </a:lnSpc>
            </a:pPr>
            <a:r>
              <a:rPr kumimoji="1" lang="ja-JP" altLang="en-US" sz="1600" dirty="0"/>
              <a:t>自動</a:t>
            </a:r>
            <a:r>
              <a:rPr kumimoji="1" lang="en-US" altLang="ja-JP" sz="1600" dirty="0"/>
              <a:t>/</a:t>
            </a:r>
            <a:r>
              <a:rPr kumimoji="1" lang="ja-JP" altLang="en-US" sz="1600" dirty="0"/>
              <a:t>手動モード切替</a:t>
            </a:r>
          </a:p>
        </p:txBody>
      </p:sp>
      <p:sp>
        <p:nvSpPr>
          <p:cNvPr id="49" name="テキスト ボックス 48">
            <a:extLst>
              <a:ext uri="{FF2B5EF4-FFF2-40B4-BE49-F238E27FC236}">
                <a16:creationId xmlns:a16="http://schemas.microsoft.com/office/drawing/2014/main" id="{F2B06761-E180-45F7-BE43-DFD8F4494E39}"/>
              </a:ext>
            </a:extLst>
          </p:cNvPr>
          <p:cNvSpPr txBox="1"/>
          <p:nvPr/>
        </p:nvSpPr>
        <p:spPr>
          <a:xfrm>
            <a:off x="6942683" y="4572648"/>
            <a:ext cx="1383456" cy="387670"/>
          </a:xfrm>
          <a:prstGeom prst="rect">
            <a:avLst/>
          </a:prstGeom>
          <a:noFill/>
        </p:spPr>
        <p:txBody>
          <a:bodyPr wrap="square" rtlCol="0">
            <a:spAutoFit/>
          </a:bodyPr>
          <a:lstStyle/>
          <a:p>
            <a:pPr algn="l">
              <a:lnSpc>
                <a:spcPct val="130000"/>
              </a:lnSpc>
            </a:pPr>
            <a:r>
              <a:rPr kumimoji="1" lang="ja-JP" altLang="en-US" sz="1600" dirty="0"/>
              <a:t>操作情報</a:t>
            </a:r>
          </a:p>
        </p:txBody>
      </p:sp>
      <p:pic>
        <p:nvPicPr>
          <p:cNvPr id="51" name="図 50">
            <a:extLst>
              <a:ext uri="{FF2B5EF4-FFF2-40B4-BE49-F238E27FC236}">
                <a16:creationId xmlns:a16="http://schemas.microsoft.com/office/drawing/2014/main" id="{392B9D21-CA05-43E9-9990-7D64B611D34B}"/>
              </a:ext>
            </a:extLst>
          </p:cNvPr>
          <p:cNvPicPr>
            <a:picLocks noChangeAspect="1"/>
          </p:cNvPicPr>
          <p:nvPr/>
        </p:nvPicPr>
        <p:blipFill>
          <a:blip r:embed="rId2"/>
          <a:stretch>
            <a:fillRect/>
          </a:stretch>
        </p:blipFill>
        <p:spPr>
          <a:xfrm>
            <a:off x="8096374" y="4445454"/>
            <a:ext cx="1228338" cy="1020145"/>
          </a:xfrm>
          <a:prstGeom prst="rect">
            <a:avLst/>
          </a:prstGeom>
        </p:spPr>
      </p:pic>
      <p:sp>
        <p:nvSpPr>
          <p:cNvPr id="52" name="テキスト ボックス 51">
            <a:extLst>
              <a:ext uri="{FF2B5EF4-FFF2-40B4-BE49-F238E27FC236}">
                <a16:creationId xmlns:a16="http://schemas.microsoft.com/office/drawing/2014/main" id="{90500323-FD29-4464-B27C-4E8A3FE2CAE5}"/>
              </a:ext>
            </a:extLst>
          </p:cNvPr>
          <p:cNvSpPr txBox="1"/>
          <p:nvPr/>
        </p:nvSpPr>
        <p:spPr>
          <a:xfrm>
            <a:off x="1268591" y="5953080"/>
            <a:ext cx="10551771" cy="784638"/>
          </a:xfrm>
          <a:prstGeom prst="rect">
            <a:avLst/>
          </a:prstGeom>
          <a:noFill/>
        </p:spPr>
        <p:txBody>
          <a:bodyPr wrap="square" rtlCol="0">
            <a:spAutoFit/>
          </a:bodyPr>
          <a:lstStyle/>
          <a:p>
            <a:pPr>
              <a:lnSpc>
                <a:spcPct val="130000"/>
              </a:lnSpc>
            </a:pPr>
            <a:r>
              <a:rPr lang="en-US" altLang="ja-JP" dirty="0"/>
              <a:t>【</a:t>
            </a:r>
            <a:r>
              <a:rPr lang="ja-JP" altLang="en-US" dirty="0"/>
              <a:t>ポイント</a:t>
            </a:r>
            <a:r>
              <a:rPr lang="en-US" altLang="ja-JP" dirty="0"/>
              <a:t>】</a:t>
            </a:r>
          </a:p>
          <a:p>
            <a:pPr>
              <a:lnSpc>
                <a:spcPct val="130000"/>
              </a:lnSpc>
            </a:pPr>
            <a:r>
              <a:rPr lang="ja-JP" altLang="en-US" dirty="0"/>
              <a:t>操作情報（</a:t>
            </a:r>
            <a:r>
              <a:rPr lang="en-US" altLang="ja-JP" dirty="0" err="1"/>
              <a:t>geometry_msgs</a:t>
            </a:r>
            <a:r>
              <a:rPr lang="en-US" altLang="ja-JP" dirty="0"/>
              <a:t>/Twist</a:t>
            </a:r>
            <a:r>
              <a:rPr lang="ja-JP" altLang="en-US" dirty="0"/>
              <a:t>）の動的な切り替えを </a:t>
            </a:r>
            <a:r>
              <a:rPr lang="en-US" altLang="ja-JP" dirty="0"/>
              <a:t>IVC</a:t>
            </a:r>
            <a:r>
              <a:rPr lang="ja-JP" altLang="en-US" dirty="0"/>
              <a:t> 機能であるスイッチングフィルタで実現</a:t>
            </a:r>
            <a:endParaRPr lang="en-US" altLang="ja-JP" dirty="0"/>
          </a:p>
        </p:txBody>
      </p:sp>
    </p:spTree>
    <p:extLst>
      <p:ext uri="{BB962C8B-B14F-4D97-AF65-F5344CB8AC3E}">
        <p14:creationId xmlns:p14="http://schemas.microsoft.com/office/powerpoint/2010/main" val="2453479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21</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16</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9" name="四角形: 角を丸くする 8">
            <a:extLst>
              <a:ext uri="{FF2B5EF4-FFF2-40B4-BE49-F238E27FC236}">
                <a16:creationId xmlns:a16="http://schemas.microsoft.com/office/drawing/2014/main" id="{378E2C8B-2152-40B9-9774-6C3ED7FA377E}"/>
              </a:ext>
            </a:extLst>
          </p:cNvPr>
          <p:cNvSpPr/>
          <p:nvPr/>
        </p:nvSpPr>
        <p:spPr>
          <a:xfrm>
            <a:off x="6976884" y="2870513"/>
            <a:ext cx="2639833" cy="2584075"/>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IVC</a:t>
            </a:r>
            <a:r>
              <a:rPr kumimoji="1" lang="en-US" altLang="ja-JP" dirty="0"/>
              <a:t> node</a:t>
            </a:r>
            <a:endParaRPr kumimoji="1" lang="ja-JP" altLang="en-US" dirty="0"/>
          </a:p>
        </p:txBody>
      </p:sp>
      <p:sp>
        <p:nvSpPr>
          <p:cNvPr id="7" name="正方形/長方形 6">
            <a:extLst>
              <a:ext uri="{FF2B5EF4-FFF2-40B4-BE49-F238E27FC236}">
                <a16:creationId xmlns:a16="http://schemas.microsoft.com/office/drawing/2014/main" id="{9CB60447-DC20-4BB7-B721-5BE5B5290ACB}"/>
              </a:ext>
            </a:extLst>
          </p:cNvPr>
          <p:cNvSpPr/>
          <p:nvPr/>
        </p:nvSpPr>
        <p:spPr>
          <a:xfrm>
            <a:off x="7263317" y="3460368"/>
            <a:ext cx="2075105" cy="1792213"/>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altLang="ja-JP" sz="1400" dirty="0"/>
              <a:t>User logic</a:t>
            </a:r>
          </a:p>
          <a:p>
            <a:pPr algn="ctr"/>
            <a:r>
              <a:rPr lang="ja-JP" altLang="en-US" sz="1400" dirty="0"/>
              <a:t>（</a:t>
            </a:r>
            <a:r>
              <a:rPr lang="en-US" altLang="ja-JP" sz="1400" dirty="0" err="1"/>
              <a:t>DataMgr</a:t>
            </a:r>
            <a:r>
              <a:rPr lang="ja-JP" altLang="en-US" sz="1400" dirty="0"/>
              <a:t>）</a:t>
            </a:r>
            <a:endParaRPr lang="en-US" altLang="ja-JP" sz="1400"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A777854F-13D3-45A1-9677-E63BF7A3BEE7}"/>
              </a:ext>
            </a:extLst>
          </p:cNvPr>
          <p:cNvSpPr/>
          <p:nvPr/>
        </p:nvSpPr>
        <p:spPr>
          <a:xfrm>
            <a:off x="7118404" y="3829137"/>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ROS</a:t>
            </a:r>
          </a:p>
          <a:p>
            <a:pPr algn="ctr"/>
            <a:r>
              <a:rPr kumimoji="1" lang="en-US" altLang="ja-JP" sz="1050" dirty="0" err="1"/>
              <a:t>src</a:t>
            </a:r>
            <a:endParaRPr kumimoji="1" lang="ja-JP" altLang="en-US" sz="1050" dirty="0"/>
          </a:p>
        </p:txBody>
      </p:sp>
      <p:sp>
        <p:nvSpPr>
          <p:cNvPr id="15" name="正方形/長方形 14">
            <a:extLst>
              <a:ext uri="{FF2B5EF4-FFF2-40B4-BE49-F238E27FC236}">
                <a16:creationId xmlns:a16="http://schemas.microsoft.com/office/drawing/2014/main" id="{5F4F17C6-F637-436C-880F-AE89A6B5D16F}"/>
              </a:ext>
            </a:extLst>
          </p:cNvPr>
          <p:cNvSpPr/>
          <p:nvPr/>
        </p:nvSpPr>
        <p:spPr>
          <a:xfrm>
            <a:off x="9020902" y="4071117"/>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ROS </a:t>
            </a:r>
            <a:r>
              <a:rPr kumimoji="1" lang="en-US" altLang="ja-JP" sz="1050" dirty="0" err="1"/>
              <a:t>snk</a:t>
            </a:r>
            <a:endParaRPr kumimoji="1" lang="ja-JP" altLang="en-US" sz="1050" dirty="0"/>
          </a:p>
        </p:txBody>
      </p:sp>
      <p:sp>
        <p:nvSpPr>
          <p:cNvPr id="17" name="正方形/長方形 16">
            <a:extLst>
              <a:ext uri="{FF2B5EF4-FFF2-40B4-BE49-F238E27FC236}">
                <a16:creationId xmlns:a16="http://schemas.microsoft.com/office/drawing/2014/main" id="{7DECE932-FB9C-4D81-865D-45F7058B196D}"/>
              </a:ext>
            </a:extLst>
          </p:cNvPr>
          <p:cNvSpPr/>
          <p:nvPr/>
        </p:nvSpPr>
        <p:spPr>
          <a:xfrm>
            <a:off x="7118404" y="4301156"/>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MQTT </a:t>
            </a:r>
            <a:r>
              <a:rPr kumimoji="1" lang="en-US" altLang="ja-JP" sz="1050" dirty="0" err="1"/>
              <a:t>src</a:t>
            </a:r>
            <a:endParaRPr kumimoji="1" lang="ja-JP" altLang="en-US" sz="1050" dirty="0"/>
          </a:p>
        </p:txBody>
      </p:sp>
      <p:sp>
        <p:nvSpPr>
          <p:cNvPr id="18" name="四角形: 角を丸くする 17">
            <a:extLst>
              <a:ext uri="{FF2B5EF4-FFF2-40B4-BE49-F238E27FC236}">
                <a16:creationId xmlns:a16="http://schemas.microsoft.com/office/drawing/2014/main" id="{0CEDE32A-02CA-4F3A-BFD8-C12680EEE646}"/>
              </a:ext>
            </a:extLst>
          </p:cNvPr>
          <p:cNvSpPr/>
          <p:nvPr/>
        </p:nvSpPr>
        <p:spPr>
          <a:xfrm>
            <a:off x="2528515" y="2941980"/>
            <a:ext cx="1955022" cy="2512605"/>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IVC node</a:t>
            </a:r>
            <a:endParaRPr lang="ja-JP" altLang="en-US" dirty="0"/>
          </a:p>
        </p:txBody>
      </p: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sp>
        <p:nvSpPr>
          <p:cNvPr id="27" name="四角形: 角を丸くする 26">
            <a:extLst>
              <a:ext uri="{FF2B5EF4-FFF2-40B4-BE49-F238E27FC236}">
                <a16:creationId xmlns:a16="http://schemas.microsoft.com/office/drawing/2014/main" id="{6CEDF4E9-A086-4217-B5CA-0EF275F87AF3}"/>
              </a:ext>
            </a:extLst>
          </p:cNvPr>
          <p:cNvSpPr/>
          <p:nvPr/>
        </p:nvSpPr>
        <p:spPr>
          <a:xfrm>
            <a:off x="7863280" y="4325316"/>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sp>
        <p:nvSpPr>
          <p:cNvPr id="35" name="四角形: 角を丸くする 34">
            <a:extLst>
              <a:ext uri="{FF2B5EF4-FFF2-40B4-BE49-F238E27FC236}">
                <a16:creationId xmlns:a16="http://schemas.microsoft.com/office/drawing/2014/main" id="{39773D56-4C39-41CE-933A-8E7BE2225070}"/>
              </a:ext>
            </a:extLst>
          </p:cNvPr>
          <p:cNvSpPr/>
          <p:nvPr/>
        </p:nvSpPr>
        <p:spPr>
          <a:xfrm>
            <a:off x="693841"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36" name="直線コネクタ 35">
            <a:extLst>
              <a:ext uri="{FF2B5EF4-FFF2-40B4-BE49-F238E27FC236}">
                <a16:creationId xmlns:a16="http://schemas.microsoft.com/office/drawing/2014/main" id="{F3DFCCCF-F755-422E-B63C-9D4F1FB21F38}"/>
              </a:ext>
            </a:extLst>
          </p:cNvPr>
          <p:cNvCxnSpPr>
            <a:cxnSpLocks/>
          </p:cNvCxnSpPr>
          <p:nvPr/>
        </p:nvCxnSpPr>
        <p:spPr>
          <a:xfrm>
            <a:off x="602007" y="2545359"/>
            <a:ext cx="3973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コネクタ: 曲線 37">
            <a:extLst>
              <a:ext uri="{FF2B5EF4-FFF2-40B4-BE49-F238E27FC236}">
                <a16:creationId xmlns:a16="http://schemas.microsoft.com/office/drawing/2014/main" id="{E44C8034-7FED-47E0-99F2-320A10B88F84}"/>
              </a:ext>
            </a:extLst>
          </p:cNvPr>
          <p:cNvCxnSpPr>
            <a:cxnSpLocks/>
            <a:stCxn id="14" idx="3"/>
            <a:endCxn id="27" idx="1"/>
          </p:cNvCxnSpPr>
          <p:nvPr/>
        </p:nvCxnSpPr>
        <p:spPr>
          <a:xfrm>
            <a:off x="7583507" y="4028489"/>
            <a:ext cx="279773" cy="4398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曲線 40">
            <a:extLst>
              <a:ext uri="{FF2B5EF4-FFF2-40B4-BE49-F238E27FC236}">
                <a16:creationId xmlns:a16="http://schemas.microsoft.com/office/drawing/2014/main" id="{3565B441-FBD5-48A0-8354-6946D38A59B7}"/>
              </a:ext>
            </a:extLst>
          </p:cNvPr>
          <p:cNvCxnSpPr>
            <a:cxnSpLocks/>
            <a:stCxn id="27" idx="3"/>
            <a:endCxn id="15" idx="1"/>
          </p:cNvCxnSpPr>
          <p:nvPr/>
        </p:nvCxnSpPr>
        <p:spPr>
          <a:xfrm flipV="1">
            <a:off x="8686681" y="4270469"/>
            <a:ext cx="334221" cy="1978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46" name="コネクタ: 曲線 45">
            <a:extLst>
              <a:ext uri="{FF2B5EF4-FFF2-40B4-BE49-F238E27FC236}">
                <a16:creationId xmlns:a16="http://schemas.microsoft.com/office/drawing/2014/main" id="{20B68C4D-5D6F-4B5E-9938-1C7AFB2E64C3}"/>
              </a:ext>
            </a:extLst>
          </p:cNvPr>
          <p:cNvCxnSpPr>
            <a:cxnSpLocks/>
            <a:stCxn id="15" idx="3"/>
            <a:endCxn id="45" idx="1"/>
          </p:cNvCxnSpPr>
          <p:nvPr/>
        </p:nvCxnSpPr>
        <p:spPr>
          <a:xfrm flipV="1">
            <a:off x="9486005" y="4173479"/>
            <a:ext cx="539070" cy="969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52A1B8CE-F7EA-46CA-9B58-F8C67D53B03D}"/>
              </a:ext>
            </a:extLst>
          </p:cNvPr>
          <p:cNvSpPr/>
          <p:nvPr/>
        </p:nvSpPr>
        <p:spPr>
          <a:xfrm>
            <a:off x="2852200" y="3690837"/>
            <a:ext cx="1244385" cy="1561744"/>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altLang="ja-JP" sz="1400" dirty="0">
                <a:solidFill>
                  <a:prstClr val="black"/>
                </a:solidFill>
              </a:rPr>
              <a:t>User logic</a:t>
            </a:r>
          </a:p>
          <a:p>
            <a:pPr lvl="0" algn="ctr"/>
            <a:r>
              <a:rPr lang="ja-JP" altLang="en-US" sz="1400" dirty="0">
                <a:solidFill>
                  <a:prstClr val="black"/>
                </a:solidFill>
              </a:rPr>
              <a:t>（</a:t>
            </a:r>
            <a:r>
              <a:rPr lang="en-US" altLang="ja-JP" sz="1400" dirty="0" err="1">
                <a:solidFill>
                  <a:prstClr val="black"/>
                </a:solidFill>
              </a:rPr>
              <a:t>DataMgr</a:t>
            </a:r>
            <a:r>
              <a:rPr lang="ja-JP" altLang="en-US" sz="1400" dirty="0">
                <a:solidFill>
                  <a:prstClr val="black"/>
                </a:solidFill>
              </a:rPr>
              <a:t>）</a:t>
            </a:r>
            <a:endParaRPr lang="en-US" altLang="ja-JP" sz="1400" dirty="0">
              <a:solidFill>
                <a:prstClr val="black"/>
              </a:solidFill>
            </a:endParaRPr>
          </a:p>
        </p:txBody>
      </p:sp>
      <p:sp>
        <p:nvSpPr>
          <p:cNvPr id="60" name="正方形/長方形 59">
            <a:extLst>
              <a:ext uri="{FF2B5EF4-FFF2-40B4-BE49-F238E27FC236}">
                <a16:creationId xmlns:a16="http://schemas.microsoft.com/office/drawing/2014/main" id="{F9DCE87A-DFC8-4BF8-B2A6-DAF15D09B9ED}"/>
              </a:ext>
            </a:extLst>
          </p:cNvPr>
          <p:cNvSpPr/>
          <p:nvPr/>
        </p:nvSpPr>
        <p:spPr>
          <a:xfrm>
            <a:off x="2639118" y="4171055"/>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ROS </a:t>
            </a:r>
          </a:p>
          <a:p>
            <a:pPr algn="ctr"/>
            <a:r>
              <a:rPr kumimoji="1" lang="en-US" altLang="ja-JP" sz="1050" dirty="0" err="1"/>
              <a:t>src</a:t>
            </a:r>
            <a:endParaRPr kumimoji="1" lang="ja-JP" altLang="en-US" sz="1050" dirty="0"/>
          </a:p>
        </p:txBody>
      </p:sp>
      <p:sp>
        <p:nvSpPr>
          <p:cNvPr id="61" name="正方形/長方形 60">
            <a:extLst>
              <a:ext uri="{FF2B5EF4-FFF2-40B4-BE49-F238E27FC236}">
                <a16:creationId xmlns:a16="http://schemas.microsoft.com/office/drawing/2014/main" id="{49DBB009-B5F9-4126-8C61-8827371D1EC4}"/>
              </a:ext>
            </a:extLst>
          </p:cNvPr>
          <p:cNvSpPr/>
          <p:nvPr/>
        </p:nvSpPr>
        <p:spPr>
          <a:xfrm>
            <a:off x="3879767" y="4162011"/>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MQTT </a:t>
            </a:r>
            <a:r>
              <a:rPr kumimoji="1" lang="en-US" altLang="ja-JP" sz="1050" dirty="0" err="1"/>
              <a:t>snk</a:t>
            </a:r>
            <a:endParaRPr kumimoji="1" lang="ja-JP" altLang="en-US" sz="1050" dirty="0"/>
          </a:p>
        </p:txBody>
      </p:sp>
      <p:cxnSp>
        <p:nvCxnSpPr>
          <p:cNvPr id="62" name="コネクタ: 曲線 61">
            <a:extLst>
              <a:ext uri="{FF2B5EF4-FFF2-40B4-BE49-F238E27FC236}">
                <a16:creationId xmlns:a16="http://schemas.microsoft.com/office/drawing/2014/main" id="{042B3E74-FE89-4416-A311-FF3FA221CDB6}"/>
              </a:ext>
            </a:extLst>
          </p:cNvPr>
          <p:cNvCxnSpPr>
            <a:cxnSpLocks/>
            <a:stCxn id="17" idx="3"/>
            <a:endCxn id="27" idx="1"/>
          </p:cNvCxnSpPr>
          <p:nvPr/>
        </p:nvCxnSpPr>
        <p:spPr>
          <a:xfrm flipV="1">
            <a:off x="7583507" y="4468365"/>
            <a:ext cx="279773" cy="3214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F38ACAA3-6B92-4BEB-8DFF-C85CF9E9CEA8}"/>
              </a:ext>
            </a:extLst>
          </p:cNvPr>
          <p:cNvCxnSpPr>
            <a:cxnSpLocks/>
            <a:stCxn id="61" idx="3"/>
            <a:endCxn id="17" idx="1"/>
          </p:cNvCxnSpPr>
          <p:nvPr/>
        </p:nvCxnSpPr>
        <p:spPr>
          <a:xfrm>
            <a:off x="4344870" y="4361363"/>
            <a:ext cx="2773534" cy="13914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四角形: 角を丸くする 70">
            <a:extLst>
              <a:ext uri="{FF2B5EF4-FFF2-40B4-BE49-F238E27FC236}">
                <a16:creationId xmlns:a16="http://schemas.microsoft.com/office/drawing/2014/main" id="{6C993E0F-21C5-4D2B-80F3-2FC04110BE06}"/>
              </a:ext>
            </a:extLst>
          </p:cNvPr>
          <p:cNvSpPr/>
          <p:nvPr/>
        </p:nvSpPr>
        <p:spPr>
          <a:xfrm>
            <a:off x="635534" y="2924924"/>
            <a:ext cx="1633539" cy="1432288"/>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Controller </a:t>
            </a:r>
          </a:p>
          <a:p>
            <a:pPr algn="ctr"/>
            <a:r>
              <a:rPr lang="en-US" altLang="ja-JP" dirty="0"/>
              <a:t>node</a:t>
            </a:r>
            <a:endParaRPr lang="ja-JP" altLang="en-US" dirty="0"/>
          </a:p>
        </p:txBody>
      </p:sp>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0306DC89-7CFE-4976-82AF-53AB796278FF}"/>
              </a:ext>
            </a:extLst>
          </p:cNvPr>
          <p:cNvSpPr txBox="1"/>
          <p:nvPr/>
        </p:nvSpPr>
        <p:spPr>
          <a:xfrm>
            <a:off x="3887627"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0" name="直線コネクタ 79">
            <a:extLst>
              <a:ext uri="{FF2B5EF4-FFF2-40B4-BE49-F238E27FC236}">
                <a16:creationId xmlns:a16="http://schemas.microsoft.com/office/drawing/2014/main" id="{6FA2131C-5D19-4BB2-9A43-5FC7AF35A423}"/>
              </a:ext>
            </a:extLst>
          </p:cNvPr>
          <p:cNvCxnSpPr>
            <a:cxnSpLocks/>
          </p:cNvCxnSpPr>
          <p:nvPr/>
        </p:nvCxnSpPr>
        <p:spPr>
          <a:xfrm flipV="1">
            <a:off x="1185799" y="2261688"/>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4A6153F5-F2AE-4A74-B8F0-6E491EE0F951}"/>
              </a:ext>
            </a:extLst>
          </p:cNvPr>
          <p:cNvCxnSpPr>
            <a:cxnSpLocks/>
            <a:stCxn id="71" idx="0"/>
          </p:cNvCxnSpPr>
          <p:nvPr/>
        </p:nvCxnSpPr>
        <p:spPr>
          <a:xfrm flipV="1">
            <a:off x="1452304" y="2542690"/>
            <a:ext cx="0" cy="382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F9219E2-226F-4FBE-B951-3A0E40066F14}"/>
              </a:ext>
            </a:extLst>
          </p:cNvPr>
          <p:cNvCxnSpPr>
            <a:cxnSpLocks/>
            <a:stCxn id="18" idx="0"/>
          </p:cNvCxnSpPr>
          <p:nvPr/>
        </p:nvCxnSpPr>
        <p:spPr>
          <a:xfrm flipV="1">
            <a:off x="3506026" y="2545360"/>
            <a:ext cx="0" cy="396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a:stCxn id="9" idx="0"/>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コネクタ: 曲線 102">
            <a:extLst>
              <a:ext uri="{FF2B5EF4-FFF2-40B4-BE49-F238E27FC236}">
                <a16:creationId xmlns:a16="http://schemas.microsoft.com/office/drawing/2014/main" id="{A9DEA293-B39E-4B11-ACDB-491C2A88DDDA}"/>
              </a:ext>
            </a:extLst>
          </p:cNvPr>
          <p:cNvCxnSpPr>
            <a:cxnSpLocks/>
            <a:stCxn id="60" idx="3"/>
            <a:endCxn id="61" idx="1"/>
          </p:cNvCxnSpPr>
          <p:nvPr/>
        </p:nvCxnSpPr>
        <p:spPr>
          <a:xfrm flipV="1">
            <a:off x="3104221" y="4361363"/>
            <a:ext cx="775546" cy="904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0A101EBA-1ED2-4217-AEEE-17D0DDAA172D}"/>
              </a:ext>
            </a:extLst>
          </p:cNvPr>
          <p:cNvSpPr/>
          <p:nvPr/>
        </p:nvSpPr>
        <p:spPr>
          <a:xfrm>
            <a:off x="7118404" y="4753731"/>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ja-JP" sz="1050" dirty="0"/>
              <a:t>MQTT</a:t>
            </a:r>
          </a:p>
          <a:p>
            <a:pPr algn="ctr"/>
            <a:r>
              <a:rPr kumimoji="1" lang="en-US" altLang="ja-JP" sz="1050" dirty="0" err="1"/>
              <a:t>src</a:t>
            </a:r>
            <a:endParaRPr kumimoji="1" lang="ja-JP" altLang="en-US" sz="1050" dirty="0"/>
          </a:p>
        </p:txBody>
      </p:sp>
      <p:cxnSp>
        <p:nvCxnSpPr>
          <p:cNvPr id="126" name="コネクタ: 曲線 125">
            <a:extLst>
              <a:ext uri="{FF2B5EF4-FFF2-40B4-BE49-F238E27FC236}">
                <a16:creationId xmlns:a16="http://schemas.microsoft.com/office/drawing/2014/main" id="{1B257ACE-2C85-4076-B924-BEB320887060}"/>
              </a:ext>
            </a:extLst>
          </p:cNvPr>
          <p:cNvCxnSpPr>
            <a:cxnSpLocks/>
            <a:stCxn id="121" idx="3"/>
            <a:endCxn id="27" idx="2"/>
          </p:cNvCxnSpPr>
          <p:nvPr/>
        </p:nvCxnSpPr>
        <p:spPr>
          <a:xfrm flipV="1">
            <a:off x="7583507" y="4611414"/>
            <a:ext cx="691474" cy="3416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B4EE3FEF-B149-4706-AA96-A46414CB52EE}"/>
              </a:ext>
            </a:extLst>
          </p:cNvPr>
          <p:cNvSpPr/>
          <p:nvPr/>
        </p:nvSpPr>
        <p:spPr>
          <a:xfrm>
            <a:off x="2639118" y="4645039"/>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err="1"/>
              <a:t>src</a:t>
            </a:r>
            <a:endParaRPr kumimoji="1" lang="ja-JP" altLang="en-US" sz="1050" dirty="0"/>
          </a:p>
        </p:txBody>
      </p:sp>
      <p:sp>
        <p:nvSpPr>
          <p:cNvPr id="135" name="正方形/長方形 134">
            <a:extLst>
              <a:ext uri="{FF2B5EF4-FFF2-40B4-BE49-F238E27FC236}">
                <a16:creationId xmlns:a16="http://schemas.microsoft.com/office/drawing/2014/main" id="{FAB5F7F9-8046-4DBD-A820-D06A01D2ED55}"/>
              </a:ext>
            </a:extLst>
          </p:cNvPr>
          <p:cNvSpPr/>
          <p:nvPr/>
        </p:nvSpPr>
        <p:spPr>
          <a:xfrm>
            <a:off x="3879767" y="4635995"/>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MQTT </a:t>
            </a:r>
            <a:r>
              <a:rPr kumimoji="1" lang="en-US" altLang="ja-JP" sz="1050" dirty="0" err="1"/>
              <a:t>snk</a:t>
            </a:r>
            <a:endParaRPr kumimoji="1" lang="ja-JP" altLang="en-US" sz="1050" dirty="0"/>
          </a:p>
        </p:txBody>
      </p:sp>
      <p:cxnSp>
        <p:nvCxnSpPr>
          <p:cNvPr id="136" name="コネクタ: 曲線 135">
            <a:extLst>
              <a:ext uri="{FF2B5EF4-FFF2-40B4-BE49-F238E27FC236}">
                <a16:creationId xmlns:a16="http://schemas.microsoft.com/office/drawing/2014/main" id="{7772E70B-BBF1-4009-9BA1-D014B3A8F8BD}"/>
              </a:ext>
            </a:extLst>
          </p:cNvPr>
          <p:cNvCxnSpPr>
            <a:cxnSpLocks/>
            <a:stCxn id="134" idx="3"/>
            <a:endCxn id="135" idx="1"/>
          </p:cNvCxnSpPr>
          <p:nvPr/>
        </p:nvCxnSpPr>
        <p:spPr>
          <a:xfrm flipV="1">
            <a:off x="3104221" y="4835347"/>
            <a:ext cx="775546" cy="904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コネクタ: 曲線 137">
            <a:extLst>
              <a:ext uri="{FF2B5EF4-FFF2-40B4-BE49-F238E27FC236}">
                <a16:creationId xmlns:a16="http://schemas.microsoft.com/office/drawing/2014/main" id="{00AA1180-11B9-4EB7-B3CD-7815C2AC22CD}"/>
              </a:ext>
            </a:extLst>
          </p:cNvPr>
          <p:cNvCxnSpPr>
            <a:cxnSpLocks/>
            <a:stCxn id="135" idx="3"/>
            <a:endCxn id="121" idx="1"/>
          </p:cNvCxnSpPr>
          <p:nvPr/>
        </p:nvCxnSpPr>
        <p:spPr>
          <a:xfrm>
            <a:off x="4344870" y="4835347"/>
            <a:ext cx="2773534" cy="1177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852294" y="3594479"/>
            <a:ext cx="1162437"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手動操縦</a:t>
            </a:r>
            <a:endParaRPr lang="en-US" altLang="ja-JP" sz="1200" dirty="0"/>
          </a:p>
          <a:p>
            <a:pPr algn="ctr"/>
            <a:r>
              <a:rPr lang="en-US" altLang="ja-JP" sz="1200" dirty="0"/>
              <a:t>(turtle_</a:t>
            </a:r>
          </a:p>
          <a:p>
            <a:pPr algn="ctr"/>
            <a:r>
              <a:rPr lang="en-US" altLang="ja-JP" sz="1200" dirty="0" err="1"/>
              <a:t>teleop_key</a:t>
            </a:r>
            <a:r>
              <a:rPr lang="en-US" altLang="ja-JP" sz="1200" dirty="0"/>
              <a:t>)</a:t>
            </a:r>
          </a:p>
        </p:txBody>
      </p:sp>
      <p:cxnSp>
        <p:nvCxnSpPr>
          <p:cNvPr id="150" name="コネクタ: 曲線 149">
            <a:extLst>
              <a:ext uri="{FF2B5EF4-FFF2-40B4-BE49-F238E27FC236}">
                <a16:creationId xmlns:a16="http://schemas.microsoft.com/office/drawing/2014/main" id="{25A95F67-E18D-4664-ACB3-3149FFDCFAF4}"/>
              </a:ext>
            </a:extLst>
          </p:cNvPr>
          <p:cNvCxnSpPr>
            <a:cxnSpLocks/>
            <a:stCxn id="149" idx="3"/>
            <a:endCxn id="60" idx="1"/>
          </p:cNvCxnSpPr>
          <p:nvPr/>
        </p:nvCxnSpPr>
        <p:spPr>
          <a:xfrm>
            <a:off x="2014731" y="3917957"/>
            <a:ext cx="624387" cy="4524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正方形/長方形 157">
            <a:extLst>
              <a:ext uri="{FF2B5EF4-FFF2-40B4-BE49-F238E27FC236}">
                <a16:creationId xmlns:a16="http://schemas.microsoft.com/office/drawing/2014/main" id="{FFF923CC-B08A-4F74-A207-E1AAEF4CEC94}"/>
              </a:ext>
            </a:extLst>
          </p:cNvPr>
          <p:cNvSpPr/>
          <p:nvPr/>
        </p:nvSpPr>
        <p:spPr>
          <a:xfrm>
            <a:off x="664550" y="4697197"/>
            <a:ext cx="1306714"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切り替え用</a:t>
            </a:r>
            <a:r>
              <a:rPr lang="en-US" altLang="ja-JP" sz="1200" dirty="0"/>
              <a:t>UI</a:t>
            </a:r>
          </a:p>
          <a:p>
            <a:pPr algn="ctr"/>
            <a:r>
              <a:rPr lang="en-US" altLang="ja-JP" sz="1200" dirty="0"/>
              <a:t>(IVC client)</a:t>
            </a:r>
          </a:p>
        </p:txBody>
      </p:sp>
      <p:cxnSp>
        <p:nvCxnSpPr>
          <p:cNvPr id="159" name="コネクタ: 曲線 158">
            <a:extLst>
              <a:ext uri="{FF2B5EF4-FFF2-40B4-BE49-F238E27FC236}">
                <a16:creationId xmlns:a16="http://schemas.microsoft.com/office/drawing/2014/main" id="{72964B70-B299-4A53-9CCD-6AF8C5DB7246}"/>
              </a:ext>
            </a:extLst>
          </p:cNvPr>
          <p:cNvCxnSpPr>
            <a:cxnSpLocks/>
            <a:stCxn id="158" idx="3"/>
            <a:endCxn id="134" idx="1"/>
          </p:cNvCxnSpPr>
          <p:nvPr/>
        </p:nvCxnSpPr>
        <p:spPr>
          <a:xfrm flipV="1">
            <a:off x="1971264" y="4844391"/>
            <a:ext cx="667854" cy="1251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179" name="テキスト プレースホルダー 6">
            <a:extLst>
              <a:ext uri="{FF2B5EF4-FFF2-40B4-BE49-F238E27FC236}">
                <a16:creationId xmlns:a16="http://schemas.microsoft.com/office/drawing/2014/main" id="{DEC1E0B8-0D1F-47A8-A427-738AC13B29D8}"/>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16</a:t>
            </a:fld>
            <a:endParaRPr lang="ja-JP" altLang="en-US" sz="2800" b="1" dirty="0">
              <a:latin typeface="+mj-ea"/>
              <a:ea typeface="+mj-ea"/>
            </a:endParaRPr>
          </a:p>
        </p:txBody>
      </p:sp>
      <p:sp>
        <p:nvSpPr>
          <p:cNvPr id="182" name="正方形/長方形 181">
            <a:extLst>
              <a:ext uri="{FF2B5EF4-FFF2-40B4-BE49-F238E27FC236}">
                <a16:creationId xmlns:a16="http://schemas.microsoft.com/office/drawing/2014/main" id="{05A776FD-38F7-4366-B710-4EB054FB48C1}"/>
              </a:ext>
            </a:extLst>
          </p:cNvPr>
          <p:cNvSpPr/>
          <p:nvPr/>
        </p:nvSpPr>
        <p:spPr>
          <a:xfrm>
            <a:off x="4648818" y="4875436"/>
            <a:ext cx="800219" cy="276999"/>
          </a:xfrm>
          <a:prstGeom prst="rect">
            <a:avLst/>
          </a:prstGeom>
        </p:spPr>
        <p:txBody>
          <a:bodyPr wrap="none">
            <a:spAutoFit/>
          </a:bodyPr>
          <a:lstStyle/>
          <a:p>
            <a:r>
              <a:rPr lang="ja-JP" altLang="en-US" sz="1200" dirty="0"/>
              <a:t>独自信号</a:t>
            </a:r>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5252256" y="2860818"/>
            <a:ext cx="1560848" cy="13670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a:t>
            </a:r>
          </a:p>
          <a:p>
            <a:pPr algn="ctr"/>
            <a:r>
              <a:rPr kumimoji="1" lang="en-US" altLang="ja-JP" dirty="0"/>
              <a:t> node</a:t>
            </a:r>
            <a:endParaRPr kumimoji="1" lang="ja-JP" altLang="en-US"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5436041" y="3593530"/>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a:p>
            <a:pPr algn="ctr"/>
            <a:r>
              <a:rPr lang="ja-JP" altLang="en-US" sz="1200" dirty="0"/>
              <a:t>（</a:t>
            </a:r>
            <a:r>
              <a:rPr lang="en-US" altLang="ja-JP" sz="1200" dirty="0" err="1"/>
              <a:t>rospy</a:t>
            </a:r>
            <a:r>
              <a:rPr lang="ja-JP" altLang="en-US" sz="1200" dirty="0"/>
              <a:t>）</a:t>
            </a:r>
            <a:endParaRPr lang="en-US" altLang="ja-JP" sz="1200" dirty="0"/>
          </a:p>
        </p:txBody>
      </p:sp>
      <p:cxnSp>
        <p:nvCxnSpPr>
          <p:cNvPr id="31" name="コネクタ: 曲線 30">
            <a:extLst>
              <a:ext uri="{FF2B5EF4-FFF2-40B4-BE49-F238E27FC236}">
                <a16:creationId xmlns:a16="http://schemas.microsoft.com/office/drawing/2014/main" id="{01B7D7AF-E76C-442E-B932-925C30C63CF0}"/>
              </a:ext>
            </a:extLst>
          </p:cNvPr>
          <p:cNvCxnSpPr>
            <a:cxnSpLocks/>
            <a:stCxn id="29" idx="3"/>
            <a:endCxn id="14" idx="1"/>
          </p:cNvCxnSpPr>
          <p:nvPr/>
        </p:nvCxnSpPr>
        <p:spPr>
          <a:xfrm>
            <a:off x="6598478" y="3865843"/>
            <a:ext cx="519926" cy="1626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正方形/長方形 180">
            <a:extLst>
              <a:ext uri="{FF2B5EF4-FFF2-40B4-BE49-F238E27FC236}">
                <a16:creationId xmlns:a16="http://schemas.microsoft.com/office/drawing/2014/main" id="{3176B78C-44A7-4A6C-849A-3110E5CFAED5}"/>
              </a:ext>
            </a:extLst>
          </p:cNvPr>
          <p:cNvSpPr/>
          <p:nvPr/>
        </p:nvSpPr>
        <p:spPr>
          <a:xfrm>
            <a:off x="5196511" y="4439893"/>
            <a:ext cx="1661930" cy="276999"/>
          </a:xfrm>
          <a:prstGeom prst="rect">
            <a:avLst/>
          </a:prstGeom>
        </p:spPr>
        <p:txBody>
          <a:bodyPr wrap="none">
            <a:spAutoFit/>
          </a:bodyPr>
          <a:lstStyle/>
          <a:p>
            <a:r>
              <a:rPr lang="en-US" altLang="ja-JP" sz="1200" dirty="0" err="1"/>
              <a:t>geometry_msgs</a:t>
            </a:r>
            <a:r>
              <a:rPr lang="en-US" altLang="ja-JP" sz="1200" dirty="0"/>
              <a:t>/Twist</a:t>
            </a:r>
            <a:endParaRPr lang="ja-JP" altLang="en-US"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6027476" y="2511338"/>
            <a:ext cx="0" cy="3494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7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雲 27">
            <a:extLst>
              <a:ext uri="{FF2B5EF4-FFF2-40B4-BE49-F238E27FC236}">
                <a16:creationId xmlns:a16="http://schemas.microsoft.com/office/drawing/2014/main" id="{B165ED54-79DA-4089-98D7-416A93019A8C}"/>
              </a:ext>
            </a:extLst>
          </p:cNvPr>
          <p:cNvSpPr/>
          <p:nvPr/>
        </p:nvSpPr>
        <p:spPr>
          <a:xfrm>
            <a:off x="9569866" y="130814"/>
            <a:ext cx="2490923" cy="815353"/>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4A478279-0A0B-4A36-B938-DDC3721B8194}"/>
              </a:ext>
            </a:extLst>
          </p:cNvPr>
          <p:cNvSpPr/>
          <p:nvPr/>
        </p:nvSpPr>
        <p:spPr>
          <a:xfrm>
            <a:off x="4261295" y="2292133"/>
            <a:ext cx="3337560" cy="2979599"/>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5" name="直線コネクタ 4">
            <a:extLst>
              <a:ext uri="{FF2B5EF4-FFF2-40B4-BE49-F238E27FC236}">
                <a16:creationId xmlns:a16="http://schemas.microsoft.com/office/drawing/2014/main" id="{5F0716A0-1994-424E-8B3D-DB351396D6B2}"/>
              </a:ext>
            </a:extLst>
          </p:cNvPr>
          <p:cNvCxnSpPr>
            <a:cxnSpLocks/>
          </p:cNvCxnSpPr>
          <p:nvPr/>
        </p:nvCxnSpPr>
        <p:spPr>
          <a:xfrm flipV="1">
            <a:off x="457200" y="5760720"/>
            <a:ext cx="10661904" cy="2654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7DDCB01-E321-4986-A61F-51411CAC3584}"/>
              </a:ext>
            </a:extLst>
          </p:cNvPr>
          <p:cNvSpPr txBox="1"/>
          <p:nvPr/>
        </p:nvSpPr>
        <p:spPr>
          <a:xfrm>
            <a:off x="6520113" y="5381361"/>
            <a:ext cx="1622560" cy="369332"/>
          </a:xfrm>
          <a:prstGeom prst="rect">
            <a:avLst/>
          </a:prstGeom>
          <a:noFill/>
        </p:spPr>
        <p:txBody>
          <a:bodyPr wrap="none" rtlCol="0">
            <a:spAutoFit/>
          </a:bodyPr>
          <a:lstStyle/>
          <a:p>
            <a:r>
              <a:rPr lang="en-US" altLang="ja-JP"/>
              <a:t>plumbing</a:t>
            </a:r>
            <a:r>
              <a:rPr kumimoji="1" lang="en-US" altLang="ja-JP"/>
              <a:t> bus</a:t>
            </a:r>
            <a:endParaRPr kumimoji="1" lang="ja-JP" altLang="en-US"/>
          </a:p>
        </p:txBody>
      </p:sp>
      <p:cxnSp>
        <p:nvCxnSpPr>
          <p:cNvPr id="9" name="直線コネクタ 8">
            <a:extLst>
              <a:ext uri="{FF2B5EF4-FFF2-40B4-BE49-F238E27FC236}">
                <a16:creationId xmlns:a16="http://schemas.microsoft.com/office/drawing/2014/main" id="{8E244B9A-A6FB-4A70-8A89-EB66C000D74E}"/>
              </a:ext>
            </a:extLst>
          </p:cNvPr>
          <p:cNvCxnSpPr>
            <a:cxnSpLocks/>
            <a:endCxn id="10" idx="2"/>
          </p:cNvCxnSpPr>
          <p:nvPr/>
        </p:nvCxnSpPr>
        <p:spPr>
          <a:xfrm flipV="1">
            <a:off x="5919163" y="5061429"/>
            <a:ext cx="1768" cy="68926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EBFFE475-8F13-454C-B228-31C168E4E62B}"/>
              </a:ext>
            </a:extLst>
          </p:cNvPr>
          <p:cNvSpPr/>
          <p:nvPr/>
        </p:nvSpPr>
        <p:spPr>
          <a:xfrm>
            <a:off x="4425887" y="4549377"/>
            <a:ext cx="2990088"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plumbing</a:t>
            </a:r>
            <a:endParaRPr kumimoji="1" lang="ja-JP" altLang="en-US"/>
          </a:p>
        </p:txBody>
      </p:sp>
      <p:sp>
        <p:nvSpPr>
          <p:cNvPr id="13" name="正方形/長方形 12">
            <a:extLst>
              <a:ext uri="{FF2B5EF4-FFF2-40B4-BE49-F238E27FC236}">
                <a16:creationId xmlns:a16="http://schemas.microsoft.com/office/drawing/2014/main" id="{0C1DBF03-571E-4B68-BEEF-EA2C5131C2E0}"/>
              </a:ext>
            </a:extLst>
          </p:cNvPr>
          <p:cNvSpPr/>
          <p:nvPr/>
        </p:nvSpPr>
        <p:spPr>
          <a:xfrm>
            <a:off x="9606306" y="4735709"/>
            <a:ext cx="1201902"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tools</a:t>
            </a:r>
            <a:endParaRPr kumimoji="1" lang="ja-JP" altLang="en-US"/>
          </a:p>
        </p:txBody>
      </p:sp>
      <p:sp>
        <p:nvSpPr>
          <p:cNvPr id="14" name="正方形/長方形 13">
            <a:extLst>
              <a:ext uri="{FF2B5EF4-FFF2-40B4-BE49-F238E27FC236}">
                <a16:creationId xmlns:a16="http://schemas.microsoft.com/office/drawing/2014/main" id="{DF8862A1-AC45-4334-BF66-B88E85A37B5A}"/>
              </a:ext>
            </a:extLst>
          </p:cNvPr>
          <p:cNvSpPr/>
          <p:nvPr/>
        </p:nvSpPr>
        <p:spPr>
          <a:xfrm>
            <a:off x="4425887" y="3754723"/>
            <a:ext cx="2990088" cy="7132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capabilities</a:t>
            </a:r>
            <a:endParaRPr kumimoji="1" lang="ja-JP" altLang="en-US"/>
          </a:p>
        </p:txBody>
      </p:sp>
      <p:sp>
        <p:nvSpPr>
          <p:cNvPr id="15" name="正方形/長方形 14">
            <a:extLst>
              <a:ext uri="{FF2B5EF4-FFF2-40B4-BE49-F238E27FC236}">
                <a16:creationId xmlns:a16="http://schemas.microsoft.com/office/drawing/2014/main" id="{2D944075-1DEB-4742-8436-99B9A4415522}"/>
              </a:ext>
            </a:extLst>
          </p:cNvPr>
          <p:cNvSpPr/>
          <p:nvPr/>
        </p:nvSpPr>
        <p:spPr>
          <a:xfrm>
            <a:off x="4425887" y="2792154"/>
            <a:ext cx="2990088" cy="9025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user logic</a:t>
            </a:r>
            <a:br>
              <a:rPr lang="en-US" altLang="ja-JP"/>
            </a:br>
            <a:r>
              <a:rPr lang="en-US" altLang="ja-JP"/>
              <a:t>(</a:t>
            </a:r>
            <a:r>
              <a:rPr lang="ja-JP" altLang="en-US" b="1">
                <a:solidFill>
                  <a:srgbClr val="FF0000"/>
                </a:solidFill>
              </a:rPr>
              <a:t>進化対象処理</a:t>
            </a:r>
            <a:r>
              <a:rPr lang="en-US" altLang="ja-JP"/>
              <a:t>)</a:t>
            </a:r>
            <a:br>
              <a:rPr lang="en-US" altLang="ja-JP"/>
            </a:br>
            <a:endParaRPr kumimoji="1" lang="ja-JP" altLang="en-US"/>
          </a:p>
        </p:txBody>
      </p:sp>
      <p:sp>
        <p:nvSpPr>
          <p:cNvPr id="17" name="四角形: 角を丸くする 16">
            <a:extLst>
              <a:ext uri="{FF2B5EF4-FFF2-40B4-BE49-F238E27FC236}">
                <a16:creationId xmlns:a16="http://schemas.microsoft.com/office/drawing/2014/main" id="{E7550AA9-4212-4CC9-B534-1449E3808CB4}"/>
              </a:ext>
            </a:extLst>
          </p:cNvPr>
          <p:cNvSpPr/>
          <p:nvPr/>
        </p:nvSpPr>
        <p:spPr>
          <a:xfrm>
            <a:off x="3195709" y="3979216"/>
            <a:ext cx="1001268" cy="1336457"/>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18" name="直線コネクタ 17">
            <a:extLst>
              <a:ext uri="{FF2B5EF4-FFF2-40B4-BE49-F238E27FC236}">
                <a16:creationId xmlns:a16="http://schemas.microsoft.com/office/drawing/2014/main" id="{38EC5664-4B71-4390-A3C7-C8231B81CA61}"/>
              </a:ext>
            </a:extLst>
          </p:cNvPr>
          <p:cNvCxnSpPr>
            <a:cxnSpLocks/>
            <a:endCxn id="17" idx="2"/>
          </p:cNvCxnSpPr>
          <p:nvPr/>
        </p:nvCxnSpPr>
        <p:spPr>
          <a:xfrm flipV="1">
            <a:off x="3694494" y="5315673"/>
            <a:ext cx="1849" cy="452412"/>
          </a:xfrm>
          <a:prstGeom prst="line">
            <a:avLst/>
          </a:prstGeom>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BAA6113E-B20D-4BF6-9342-B6CAE8FAB847}"/>
              </a:ext>
            </a:extLst>
          </p:cNvPr>
          <p:cNvSpPr/>
          <p:nvPr/>
        </p:nvSpPr>
        <p:spPr>
          <a:xfrm>
            <a:off x="2126427" y="4404090"/>
            <a:ext cx="1001268" cy="91158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25" name="直線コネクタ 24">
            <a:extLst>
              <a:ext uri="{FF2B5EF4-FFF2-40B4-BE49-F238E27FC236}">
                <a16:creationId xmlns:a16="http://schemas.microsoft.com/office/drawing/2014/main" id="{E49918F4-A026-4218-A7E8-A705CFCA8BA2}"/>
              </a:ext>
            </a:extLst>
          </p:cNvPr>
          <p:cNvCxnSpPr>
            <a:cxnSpLocks/>
            <a:endCxn id="24" idx="2"/>
          </p:cNvCxnSpPr>
          <p:nvPr/>
        </p:nvCxnSpPr>
        <p:spPr>
          <a:xfrm flipV="1">
            <a:off x="2627061" y="5315673"/>
            <a:ext cx="0" cy="478561"/>
          </a:xfrm>
          <a:prstGeom prst="line">
            <a:avLst/>
          </a:prstGeom>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0B1B35C9-1735-4E2F-B125-483CE823B196}"/>
              </a:ext>
            </a:extLst>
          </p:cNvPr>
          <p:cNvSpPr/>
          <p:nvPr/>
        </p:nvSpPr>
        <p:spPr>
          <a:xfrm>
            <a:off x="3290006" y="4841810"/>
            <a:ext cx="772457" cy="3182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27" name="テキスト ボックス 26">
            <a:extLst>
              <a:ext uri="{FF2B5EF4-FFF2-40B4-BE49-F238E27FC236}">
                <a16:creationId xmlns:a16="http://schemas.microsoft.com/office/drawing/2014/main" id="{96B39362-5B68-4AAC-9F73-4A08194D05A1}"/>
              </a:ext>
            </a:extLst>
          </p:cNvPr>
          <p:cNvSpPr txBox="1"/>
          <p:nvPr/>
        </p:nvSpPr>
        <p:spPr>
          <a:xfrm>
            <a:off x="7179239" y="5894102"/>
            <a:ext cx="4503156" cy="923330"/>
          </a:xfrm>
          <a:prstGeom prst="rect">
            <a:avLst/>
          </a:prstGeom>
          <a:noFill/>
        </p:spPr>
        <p:txBody>
          <a:bodyPr wrap="none" rtlCol="0">
            <a:spAutoFit/>
          </a:bodyPr>
          <a:lstStyle/>
          <a:p>
            <a:r>
              <a:rPr lang="en-US" altLang="ja-JP"/>
              <a:t>topic: </a:t>
            </a:r>
            <a:r>
              <a:rPr lang="ja-JP" altLang="en-US"/>
              <a:t>コネクションを張り続ける</a:t>
            </a:r>
            <a:r>
              <a:rPr lang="en-US" altLang="ja-JP"/>
              <a:t>pub-sub</a:t>
            </a:r>
          </a:p>
          <a:p>
            <a:r>
              <a:rPr kumimoji="1" lang="en-US" altLang="ja-JP"/>
              <a:t>servi</a:t>
            </a:r>
            <a:r>
              <a:rPr lang="en-US" altLang="ja-JP"/>
              <a:t>ce: one-shot</a:t>
            </a:r>
            <a:r>
              <a:rPr lang="ja-JP" altLang="en-US"/>
              <a:t>かつ同期な</a:t>
            </a:r>
            <a:r>
              <a:rPr lang="en-US" altLang="ja-JP"/>
              <a:t>req-res</a:t>
            </a:r>
          </a:p>
          <a:p>
            <a:r>
              <a:rPr kumimoji="1" lang="en-US" altLang="ja-JP"/>
              <a:t>action: </a:t>
            </a:r>
            <a:r>
              <a:rPr kumimoji="1" lang="ja-JP" altLang="en-US"/>
              <a:t>非同期</a:t>
            </a:r>
            <a:r>
              <a:rPr kumimoji="1" lang="en-US" altLang="ja-JP"/>
              <a:t>req-res</a:t>
            </a:r>
            <a:endParaRPr kumimoji="1" lang="ja-JP" altLang="en-US"/>
          </a:p>
        </p:txBody>
      </p:sp>
      <p:cxnSp>
        <p:nvCxnSpPr>
          <p:cNvPr id="30" name="直線コネクタ 29">
            <a:extLst>
              <a:ext uri="{FF2B5EF4-FFF2-40B4-BE49-F238E27FC236}">
                <a16:creationId xmlns:a16="http://schemas.microsoft.com/office/drawing/2014/main" id="{F9B7B9FF-7808-49F6-9D90-0A7DE8B9C5ED}"/>
              </a:ext>
            </a:extLst>
          </p:cNvPr>
          <p:cNvCxnSpPr>
            <a:cxnSpLocks/>
            <a:endCxn id="13" idx="2"/>
          </p:cNvCxnSpPr>
          <p:nvPr/>
        </p:nvCxnSpPr>
        <p:spPr>
          <a:xfrm flipV="1">
            <a:off x="10207257" y="5247761"/>
            <a:ext cx="0" cy="48641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77D8FE98-29DC-4F36-A087-D15E00551849}"/>
              </a:ext>
            </a:extLst>
          </p:cNvPr>
          <p:cNvSpPr/>
          <p:nvPr/>
        </p:nvSpPr>
        <p:spPr>
          <a:xfrm>
            <a:off x="4733971" y="343667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4" name="正方形/長方形 33">
            <a:extLst>
              <a:ext uri="{FF2B5EF4-FFF2-40B4-BE49-F238E27FC236}">
                <a16:creationId xmlns:a16="http://schemas.microsoft.com/office/drawing/2014/main" id="{E83B9776-FD99-4AE2-8861-2B2C79906A6C}"/>
              </a:ext>
            </a:extLst>
          </p:cNvPr>
          <p:cNvSpPr/>
          <p:nvPr/>
        </p:nvSpPr>
        <p:spPr>
          <a:xfrm>
            <a:off x="6520113" y="3451154"/>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5" name="正方形/長方形 34">
            <a:extLst>
              <a:ext uri="{FF2B5EF4-FFF2-40B4-BE49-F238E27FC236}">
                <a16:creationId xmlns:a16="http://schemas.microsoft.com/office/drawing/2014/main" id="{1A02C3BA-7768-4FFD-86AE-851D229C564E}"/>
              </a:ext>
            </a:extLst>
          </p:cNvPr>
          <p:cNvSpPr/>
          <p:nvPr/>
        </p:nvSpPr>
        <p:spPr>
          <a:xfrm>
            <a:off x="4813219" y="349763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6" name="正方形/長方形 35">
            <a:extLst>
              <a:ext uri="{FF2B5EF4-FFF2-40B4-BE49-F238E27FC236}">
                <a16:creationId xmlns:a16="http://schemas.microsoft.com/office/drawing/2014/main" id="{BA56220E-3DF7-40A0-85D5-79047BB29021}"/>
              </a:ext>
            </a:extLst>
          </p:cNvPr>
          <p:cNvSpPr/>
          <p:nvPr/>
        </p:nvSpPr>
        <p:spPr>
          <a:xfrm>
            <a:off x="4910755" y="3586023"/>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7" name="正方形/長方形 36">
            <a:extLst>
              <a:ext uri="{FF2B5EF4-FFF2-40B4-BE49-F238E27FC236}">
                <a16:creationId xmlns:a16="http://schemas.microsoft.com/office/drawing/2014/main" id="{A5AB19DA-88CF-428C-82FF-834E65092F43}"/>
              </a:ext>
            </a:extLst>
          </p:cNvPr>
          <p:cNvSpPr/>
          <p:nvPr/>
        </p:nvSpPr>
        <p:spPr>
          <a:xfrm>
            <a:off x="6558226" y="3506656"/>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8" name="正方形/長方形 37">
            <a:extLst>
              <a:ext uri="{FF2B5EF4-FFF2-40B4-BE49-F238E27FC236}">
                <a16:creationId xmlns:a16="http://schemas.microsoft.com/office/drawing/2014/main" id="{180BAD3B-C3AC-44CB-99CC-04E65DB1FB4C}"/>
              </a:ext>
            </a:extLst>
          </p:cNvPr>
          <p:cNvSpPr/>
          <p:nvPr/>
        </p:nvSpPr>
        <p:spPr>
          <a:xfrm>
            <a:off x="6618196" y="3566777"/>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52" name="吹き出し: 四角形 51">
            <a:extLst>
              <a:ext uri="{FF2B5EF4-FFF2-40B4-BE49-F238E27FC236}">
                <a16:creationId xmlns:a16="http://schemas.microsoft.com/office/drawing/2014/main" id="{D179F6E8-B591-486A-9D39-235856FCC52F}"/>
              </a:ext>
            </a:extLst>
          </p:cNvPr>
          <p:cNvSpPr/>
          <p:nvPr/>
        </p:nvSpPr>
        <p:spPr>
          <a:xfrm>
            <a:off x="7750662" y="1176004"/>
            <a:ext cx="4347409" cy="3346825"/>
          </a:xfrm>
          <a:prstGeom prst="wedgeRectCallout">
            <a:avLst>
              <a:gd name="adj1" fmla="val -59333"/>
              <a:gd name="adj2" fmla="val 17928"/>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kumimoji="1" lang="en-US" altLang="ja-JP"/>
              <a:t>remote control app</a:t>
            </a:r>
            <a:endParaRPr kumimoji="1" lang="ja-JP" altLang="en-US"/>
          </a:p>
        </p:txBody>
      </p:sp>
      <p:sp>
        <p:nvSpPr>
          <p:cNvPr id="53" name="正方形/長方形 52">
            <a:extLst>
              <a:ext uri="{FF2B5EF4-FFF2-40B4-BE49-F238E27FC236}">
                <a16:creationId xmlns:a16="http://schemas.microsoft.com/office/drawing/2014/main" id="{05FB99F0-F2EC-4FA6-AD69-BFB200FD0FE2}"/>
              </a:ext>
            </a:extLst>
          </p:cNvPr>
          <p:cNvSpPr/>
          <p:nvPr/>
        </p:nvSpPr>
        <p:spPr>
          <a:xfrm>
            <a:off x="8528146" y="2540269"/>
            <a:ext cx="2990088" cy="1809842"/>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54" name="正方形/長方形 53">
            <a:extLst>
              <a:ext uri="{FF2B5EF4-FFF2-40B4-BE49-F238E27FC236}">
                <a16:creationId xmlns:a16="http://schemas.microsoft.com/office/drawing/2014/main" id="{0CFE4313-F170-4332-B3C5-01274F638103}"/>
              </a:ext>
            </a:extLst>
          </p:cNvPr>
          <p:cNvSpPr/>
          <p:nvPr/>
        </p:nvSpPr>
        <p:spPr>
          <a:xfrm>
            <a:off x="8652288"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5" name="正方形/長方形 54">
            <a:extLst>
              <a:ext uri="{FF2B5EF4-FFF2-40B4-BE49-F238E27FC236}">
                <a16:creationId xmlns:a16="http://schemas.microsoft.com/office/drawing/2014/main" id="{6F13A045-6A09-4CBD-A9F0-9F29FB2F6B24}"/>
              </a:ext>
            </a:extLst>
          </p:cNvPr>
          <p:cNvSpPr/>
          <p:nvPr/>
        </p:nvSpPr>
        <p:spPr>
          <a:xfrm>
            <a:off x="8652288"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6" name="正方形/長方形 55">
            <a:extLst>
              <a:ext uri="{FF2B5EF4-FFF2-40B4-BE49-F238E27FC236}">
                <a16:creationId xmlns:a16="http://schemas.microsoft.com/office/drawing/2014/main" id="{C8CCF916-BEB6-435F-9B93-819BC9E07A88}"/>
              </a:ext>
            </a:extLst>
          </p:cNvPr>
          <p:cNvSpPr/>
          <p:nvPr/>
        </p:nvSpPr>
        <p:spPr>
          <a:xfrm>
            <a:off x="8652288"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7" name="正方形/長方形 56">
            <a:extLst>
              <a:ext uri="{FF2B5EF4-FFF2-40B4-BE49-F238E27FC236}">
                <a16:creationId xmlns:a16="http://schemas.microsoft.com/office/drawing/2014/main" id="{46B6EE8B-12A4-434D-A7C3-BC6348BA216A}"/>
              </a:ext>
            </a:extLst>
          </p:cNvPr>
          <p:cNvSpPr/>
          <p:nvPr/>
        </p:nvSpPr>
        <p:spPr>
          <a:xfrm>
            <a:off x="11008392"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8" name="正方形/長方形 57">
            <a:extLst>
              <a:ext uri="{FF2B5EF4-FFF2-40B4-BE49-F238E27FC236}">
                <a16:creationId xmlns:a16="http://schemas.microsoft.com/office/drawing/2014/main" id="{149E3ED9-9917-4ADD-8108-D3FB9934DBC7}"/>
              </a:ext>
            </a:extLst>
          </p:cNvPr>
          <p:cNvSpPr/>
          <p:nvPr/>
        </p:nvSpPr>
        <p:spPr>
          <a:xfrm>
            <a:off x="11008392"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9" name="正方形/長方形 58">
            <a:extLst>
              <a:ext uri="{FF2B5EF4-FFF2-40B4-BE49-F238E27FC236}">
                <a16:creationId xmlns:a16="http://schemas.microsoft.com/office/drawing/2014/main" id="{52CAF8B7-9DA3-4A8F-A91A-4019C189782F}"/>
              </a:ext>
            </a:extLst>
          </p:cNvPr>
          <p:cNvSpPr/>
          <p:nvPr/>
        </p:nvSpPr>
        <p:spPr>
          <a:xfrm>
            <a:off x="11008392"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61" name="正方形/長方形 60">
            <a:extLst>
              <a:ext uri="{FF2B5EF4-FFF2-40B4-BE49-F238E27FC236}">
                <a16:creationId xmlns:a16="http://schemas.microsoft.com/office/drawing/2014/main" id="{E22A0F73-7479-42D7-8739-7F3A3607D9FD}"/>
              </a:ext>
            </a:extLst>
          </p:cNvPr>
          <p:cNvSpPr/>
          <p:nvPr/>
        </p:nvSpPr>
        <p:spPr>
          <a:xfrm>
            <a:off x="10385337" y="1519910"/>
            <a:ext cx="1077172"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B</a:t>
            </a:r>
          </a:p>
          <a:p>
            <a:pPr algn="ctr"/>
            <a:r>
              <a:rPr lang="en-US" altLang="ja-JP" sz="1200"/>
              <a:t>(IVC client)</a:t>
            </a:r>
          </a:p>
        </p:txBody>
      </p:sp>
      <p:sp>
        <p:nvSpPr>
          <p:cNvPr id="62" name="正方形/長方形 61">
            <a:extLst>
              <a:ext uri="{FF2B5EF4-FFF2-40B4-BE49-F238E27FC236}">
                <a16:creationId xmlns:a16="http://schemas.microsoft.com/office/drawing/2014/main" id="{F5C18437-1927-45B1-82FF-EABD3812C4E1}"/>
              </a:ext>
            </a:extLst>
          </p:cNvPr>
          <p:cNvSpPr/>
          <p:nvPr/>
        </p:nvSpPr>
        <p:spPr>
          <a:xfrm>
            <a:off x="9484604" y="3521462"/>
            <a:ext cx="1169414"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000"/>
              <a:t>ロジック</a:t>
            </a:r>
            <a:r>
              <a:rPr lang="en-US" altLang="ja-JP" sz="1000"/>
              <a:t>C</a:t>
            </a:r>
          </a:p>
          <a:p>
            <a:pPr algn="ctr"/>
            <a:r>
              <a:rPr lang="en-US" altLang="ja-JP" sz="1000"/>
              <a:t>(IVC</a:t>
            </a:r>
            <a:r>
              <a:rPr lang="ja-JP" altLang="en-US" sz="1000"/>
              <a:t>エレメント</a:t>
            </a:r>
            <a:r>
              <a:rPr lang="en-US" altLang="ja-JP" sz="1000"/>
              <a:t>)</a:t>
            </a:r>
          </a:p>
        </p:txBody>
      </p:sp>
      <p:sp>
        <p:nvSpPr>
          <p:cNvPr id="63" name="四角形: 角を丸くする 62">
            <a:extLst>
              <a:ext uri="{FF2B5EF4-FFF2-40B4-BE49-F238E27FC236}">
                <a16:creationId xmlns:a16="http://schemas.microsoft.com/office/drawing/2014/main" id="{A84A8047-4D94-4076-BA06-12F5F6CE4968}"/>
              </a:ext>
            </a:extLst>
          </p:cNvPr>
          <p:cNvSpPr/>
          <p:nvPr/>
        </p:nvSpPr>
        <p:spPr>
          <a:xfrm>
            <a:off x="9633038" y="2764147"/>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65" name="コネクタ: 曲線 64">
            <a:extLst>
              <a:ext uri="{FF2B5EF4-FFF2-40B4-BE49-F238E27FC236}">
                <a16:creationId xmlns:a16="http://schemas.microsoft.com/office/drawing/2014/main" id="{45ECEF81-77F9-466F-B7D0-7569DACBDB38}"/>
              </a:ext>
            </a:extLst>
          </p:cNvPr>
          <p:cNvCxnSpPr>
            <a:cxnSpLocks/>
            <a:stCxn id="54" idx="3"/>
            <a:endCxn id="60" idx="1"/>
          </p:cNvCxnSpPr>
          <p:nvPr/>
        </p:nvCxnSpPr>
        <p:spPr>
          <a:xfrm flipH="1" flipV="1">
            <a:off x="8163793" y="1744885"/>
            <a:ext cx="891321" cy="1276737"/>
          </a:xfrm>
          <a:prstGeom prst="curvedConnector5">
            <a:avLst>
              <a:gd name="adj1" fmla="val -25647"/>
              <a:gd name="adj2" fmla="val 46298"/>
              <a:gd name="adj3" fmla="val 1256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8E83EEAA-EEB0-4B70-86D3-55AF408B9E03}"/>
              </a:ext>
            </a:extLst>
          </p:cNvPr>
          <p:cNvCxnSpPr>
            <a:cxnSpLocks/>
            <a:stCxn id="60" idx="3"/>
            <a:endCxn id="63" idx="1"/>
          </p:cNvCxnSpPr>
          <p:nvPr/>
        </p:nvCxnSpPr>
        <p:spPr>
          <a:xfrm>
            <a:off x="9240965" y="1744885"/>
            <a:ext cx="392073" cy="11623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BA947DF4-6459-4414-826A-D0407CF1CB2A}"/>
              </a:ext>
            </a:extLst>
          </p:cNvPr>
          <p:cNvCxnSpPr>
            <a:cxnSpLocks/>
            <a:stCxn id="63" idx="3"/>
            <a:endCxn id="57" idx="1"/>
          </p:cNvCxnSpPr>
          <p:nvPr/>
        </p:nvCxnSpPr>
        <p:spPr>
          <a:xfrm>
            <a:off x="10456439" y="2907196"/>
            <a:ext cx="551953" cy="11442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27CCE598-548D-40A2-ADF8-4D321702E365}"/>
              </a:ext>
            </a:extLst>
          </p:cNvPr>
          <p:cNvSpPr/>
          <p:nvPr/>
        </p:nvSpPr>
        <p:spPr>
          <a:xfrm>
            <a:off x="9620052" y="3182311"/>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74" name="コネクタ: 曲線 73">
            <a:extLst>
              <a:ext uri="{FF2B5EF4-FFF2-40B4-BE49-F238E27FC236}">
                <a16:creationId xmlns:a16="http://schemas.microsoft.com/office/drawing/2014/main" id="{14BB3CDB-08BF-41CD-9150-FD9A34EF5EFE}"/>
              </a:ext>
            </a:extLst>
          </p:cNvPr>
          <p:cNvCxnSpPr>
            <a:cxnSpLocks/>
            <a:stCxn id="55" idx="3"/>
            <a:endCxn id="61" idx="1"/>
          </p:cNvCxnSpPr>
          <p:nvPr/>
        </p:nvCxnSpPr>
        <p:spPr>
          <a:xfrm flipV="1">
            <a:off x="9055114" y="1781118"/>
            <a:ext cx="1330223" cy="163371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93397B89-93B3-4960-9E91-D25561ECA26F}"/>
              </a:ext>
            </a:extLst>
          </p:cNvPr>
          <p:cNvCxnSpPr>
            <a:cxnSpLocks/>
            <a:stCxn id="61" idx="3"/>
            <a:endCxn id="73" idx="1"/>
          </p:cNvCxnSpPr>
          <p:nvPr/>
        </p:nvCxnSpPr>
        <p:spPr>
          <a:xfrm flipH="1">
            <a:off x="9620052" y="1781118"/>
            <a:ext cx="1842457" cy="1544242"/>
          </a:xfrm>
          <a:prstGeom prst="curvedConnector5">
            <a:avLst>
              <a:gd name="adj1" fmla="val -12407"/>
              <a:gd name="adj2" fmla="val 53826"/>
              <a:gd name="adj3" fmla="val 1124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コネクタ: 曲線 87">
            <a:extLst>
              <a:ext uri="{FF2B5EF4-FFF2-40B4-BE49-F238E27FC236}">
                <a16:creationId xmlns:a16="http://schemas.microsoft.com/office/drawing/2014/main" id="{F2B777D9-AFB8-4AFA-8571-06F97375FF4E}"/>
              </a:ext>
            </a:extLst>
          </p:cNvPr>
          <p:cNvCxnSpPr>
            <a:cxnSpLocks/>
            <a:stCxn id="73" idx="3"/>
            <a:endCxn id="58" idx="1"/>
          </p:cNvCxnSpPr>
          <p:nvPr/>
        </p:nvCxnSpPr>
        <p:spPr>
          <a:xfrm>
            <a:off x="10443453" y="3325360"/>
            <a:ext cx="564939" cy="8947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CDD765E3-2397-4A13-BE02-2D0C6B1044D9}"/>
              </a:ext>
            </a:extLst>
          </p:cNvPr>
          <p:cNvCxnSpPr>
            <a:cxnSpLocks/>
            <a:stCxn id="56" idx="3"/>
            <a:endCxn id="62" idx="1"/>
          </p:cNvCxnSpPr>
          <p:nvPr/>
        </p:nvCxnSpPr>
        <p:spPr>
          <a:xfrm flipV="1">
            <a:off x="9055114" y="3782670"/>
            <a:ext cx="429490"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曲線 93">
            <a:extLst>
              <a:ext uri="{FF2B5EF4-FFF2-40B4-BE49-F238E27FC236}">
                <a16:creationId xmlns:a16="http://schemas.microsoft.com/office/drawing/2014/main" id="{9C788BF5-DEBC-4FAE-BB84-885D7F9F25C3}"/>
              </a:ext>
            </a:extLst>
          </p:cNvPr>
          <p:cNvCxnSpPr>
            <a:cxnSpLocks/>
            <a:stCxn id="62" idx="3"/>
            <a:endCxn id="59" idx="1"/>
          </p:cNvCxnSpPr>
          <p:nvPr/>
        </p:nvCxnSpPr>
        <p:spPr>
          <a:xfrm>
            <a:off x="10654018" y="3782670"/>
            <a:ext cx="354374"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正方形/長方形 138">
            <a:extLst>
              <a:ext uri="{FF2B5EF4-FFF2-40B4-BE49-F238E27FC236}">
                <a16:creationId xmlns:a16="http://schemas.microsoft.com/office/drawing/2014/main" id="{DECF38F5-5399-46C6-B935-307D2DC2DBF5}"/>
              </a:ext>
            </a:extLst>
          </p:cNvPr>
          <p:cNvSpPr/>
          <p:nvPr/>
        </p:nvSpPr>
        <p:spPr>
          <a:xfrm>
            <a:off x="3286789" y="4361438"/>
            <a:ext cx="828195" cy="4024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600"/>
              <a:t>「機器制御機能」</a:t>
            </a:r>
            <a:endParaRPr kumimoji="1" lang="en-US" altLang="ja-JP" sz="600"/>
          </a:p>
          <a:p>
            <a:pPr algn="ctr"/>
            <a:r>
              <a:rPr lang="ja-JP" altLang="en-US" sz="600"/>
              <a:t>「機器安全機能」</a:t>
            </a:r>
            <a:endParaRPr kumimoji="1" lang="ja-JP" altLang="en-US" sz="600"/>
          </a:p>
        </p:txBody>
      </p:sp>
      <p:sp>
        <p:nvSpPr>
          <p:cNvPr id="140" name="正方形/長方形 139">
            <a:extLst>
              <a:ext uri="{FF2B5EF4-FFF2-40B4-BE49-F238E27FC236}">
                <a16:creationId xmlns:a16="http://schemas.microsoft.com/office/drawing/2014/main" id="{B348B632-EF6F-4741-A62B-B01D0AC010DB}"/>
              </a:ext>
            </a:extLst>
          </p:cNvPr>
          <p:cNvSpPr/>
          <p:nvPr/>
        </p:nvSpPr>
        <p:spPr>
          <a:xfrm>
            <a:off x="2246217" y="4874835"/>
            <a:ext cx="820696" cy="2624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149" name="正方形/長方形 148">
            <a:extLst>
              <a:ext uri="{FF2B5EF4-FFF2-40B4-BE49-F238E27FC236}">
                <a16:creationId xmlns:a16="http://schemas.microsoft.com/office/drawing/2014/main" id="{36BD8E0B-D9E3-4715-88B4-9201EDF4C4EA}"/>
              </a:ext>
            </a:extLst>
          </p:cNvPr>
          <p:cNvSpPr/>
          <p:nvPr/>
        </p:nvSpPr>
        <p:spPr>
          <a:xfrm>
            <a:off x="7829697" y="163717"/>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遠隔制御コンソール</a:t>
            </a:r>
            <a:r>
              <a:rPr lang="en-US" altLang="ja-JP" sz="1200"/>
              <a:t>app</a:t>
            </a:r>
          </a:p>
          <a:p>
            <a:pPr algn="ctr"/>
            <a:r>
              <a:rPr kumimoji="1" lang="en-US" altLang="ja-JP" sz="1200"/>
              <a:t>(arbitrary site)</a:t>
            </a:r>
          </a:p>
        </p:txBody>
      </p:sp>
      <p:sp>
        <p:nvSpPr>
          <p:cNvPr id="150" name="正方形/長方形 149">
            <a:extLst>
              <a:ext uri="{FF2B5EF4-FFF2-40B4-BE49-F238E27FC236}">
                <a16:creationId xmlns:a16="http://schemas.microsoft.com/office/drawing/2014/main" id="{99B9BA6A-D0D1-461B-A746-FAFEB6A47519}"/>
              </a:ext>
            </a:extLst>
          </p:cNvPr>
          <p:cNvSpPr/>
          <p:nvPr/>
        </p:nvSpPr>
        <p:spPr>
          <a:xfrm>
            <a:off x="10205146" y="244912"/>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学習</a:t>
            </a:r>
            <a:r>
              <a:rPr lang="en-US" altLang="ja-JP" sz="1200"/>
              <a:t>app</a:t>
            </a:r>
          </a:p>
          <a:p>
            <a:pPr algn="ctr"/>
            <a:r>
              <a:rPr kumimoji="1" lang="en-US" altLang="ja-JP" sz="1200"/>
              <a:t>(cloud site)</a:t>
            </a:r>
          </a:p>
        </p:txBody>
      </p:sp>
      <p:sp>
        <p:nvSpPr>
          <p:cNvPr id="60" name="正方形/長方形 59">
            <a:extLst>
              <a:ext uri="{FF2B5EF4-FFF2-40B4-BE49-F238E27FC236}">
                <a16:creationId xmlns:a16="http://schemas.microsoft.com/office/drawing/2014/main" id="{5C9EF233-8300-4580-8950-DC1779672B5C}"/>
              </a:ext>
            </a:extLst>
          </p:cNvPr>
          <p:cNvSpPr/>
          <p:nvPr/>
        </p:nvSpPr>
        <p:spPr>
          <a:xfrm>
            <a:off x="8163793" y="1507160"/>
            <a:ext cx="1077172" cy="47544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66" name="四角形: 角を丸くする 65">
            <a:extLst>
              <a:ext uri="{FF2B5EF4-FFF2-40B4-BE49-F238E27FC236}">
                <a16:creationId xmlns:a16="http://schemas.microsoft.com/office/drawing/2014/main" id="{E78CB9BF-8658-493B-995F-186080B303F7}"/>
              </a:ext>
            </a:extLst>
          </p:cNvPr>
          <p:cNvSpPr/>
          <p:nvPr/>
        </p:nvSpPr>
        <p:spPr>
          <a:xfrm>
            <a:off x="820254" y="4412023"/>
            <a:ext cx="1001268" cy="91158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68" name="直線コネクタ 67">
            <a:extLst>
              <a:ext uri="{FF2B5EF4-FFF2-40B4-BE49-F238E27FC236}">
                <a16:creationId xmlns:a16="http://schemas.microsoft.com/office/drawing/2014/main" id="{CF225EE1-2AF2-41BE-8395-1ADF52D1625D}"/>
              </a:ext>
            </a:extLst>
          </p:cNvPr>
          <p:cNvCxnSpPr>
            <a:cxnSpLocks/>
            <a:endCxn id="66" idx="2"/>
          </p:cNvCxnSpPr>
          <p:nvPr/>
        </p:nvCxnSpPr>
        <p:spPr>
          <a:xfrm flipV="1">
            <a:off x="1320888" y="5323606"/>
            <a:ext cx="0" cy="478561"/>
          </a:xfrm>
          <a:prstGeom prst="line">
            <a:avLst/>
          </a:prstGeom>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9D1488D-6218-4B3A-BA3C-A008C5BC9F3D}"/>
              </a:ext>
            </a:extLst>
          </p:cNvPr>
          <p:cNvSpPr/>
          <p:nvPr/>
        </p:nvSpPr>
        <p:spPr>
          <a:xfrm>
            <a:off x="940044" y="4882768"/>
            <a:ext cx="820696" cy="2624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148" name="稲妻 147">
            <a:extLst>
              <a:ext uri="{FF2B5EF4-FFF2-40B4-BE49-F238E27FC236}">
                <a16:creationId xmlns:a16="http://schemas.microsoft.com/office/drawing/2014/main" id="{AF03A05D-ADD9-4FA5-8008-60FB86F71036}"/>
              </a:ext>
            </a:extLst>
          </p:cNvPr>
          <p:cNvSpPr/>
          <p:nvPr/>
        </p:nvSpPr>
        <p:spPr>
          <a:xfrm rot="3557719">
            <a:off x="8117051" y="770117"/>
            <a:ext cx="738128" cy="68910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稲妻 150">
            <a:extLst>
              <a:ext uri="{FF2B5EF4-FFF2-40B4-BE49-F238E27FC236}">
                <a16:creationId xmlns:a16="http://schemas.microsoft.com/office/drawing/2014/main" id="{CC997A46-5065-4044-BFA6-F54EBC2CC4C3}"/>
              </a:ext>
            </a:extLst>
          </p:cNvPr>
          <p:cNvSpPr/>
          <p:nvPr/>
        </p:nvSpPr>
        <p:spPr>
          <a:xfrm rot="2470331">
            <a:off x="10582349" y="791228"/>
            <a:ext cx="738128" cy="62394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4" name="図 63">
            <a:extLst>
              <a:ext uri="{FF2B5EF4-FFF2-40B4-BE49-F238E27FC236}">
                <a16:creationId xmlns:a16="http://schemas.microsoft.com/office/drawing/2014/main" id="{C25EFDFE-C906-471F-8CC5-4BD564200475}"/>
              </a:ext>
            </a:extLst>
          </p:cNvPr>
          <p:cNvPicPr>
            <a:picLocks noChangeAspect="1"/>
          </p:cNvPicPr>
          <p:nvPr/>
        </p:nvPicPr>
        <p:blipFill rotWithShape="1">
          <a:blip r:embed="rId2"/>
          <a:srcRect l="8314" t="29964" r="75905" b="49486"/>
          <a:stretch/>
        </p:blipFill>
        <p:spPr>
          <a:xfrm>
            <a:off x="7071163" y="96002"/>
            <a:ext cx="730624" cy="800877"/>
          </a:xfrm>
          <a:prstGeom prst="rect">
            <a:avLst/>
          </a:prstGeom>
        </p:spPr>
      </p:pic>
      <p:pic>
        <p:nvPicPr>
          <p:cNvPr id="71" name="図 70">
            <a:extLst>
              <a:ext uri="{FF2B5EF4-FFF2-40B4-BE49-F238E27FC236}">
                <a16:creationId xmlns:a16="http://schemas.microsoft.com/office/drawing/2014/main" id="{89613204-8922-4113-A712-8CE0894966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7729" y="67174"/>
            <a:ext cx="655950" cy="655950"/>
          </a:xfrm>
          <a:prstGeom prst="rect">
            <a:avLst/>
          </a:prstGeom>
        </p:spPr>
      </p:pic>
      <p:sp>
        <p:nvSpPr>
          <p:cNvPr id="72" name="タイトル 1">
            <a:extLst>
              <a:ext uri="{FF2B5EF4-FFF2-40B4-BE49-F238E27FC236}">
                <a16:creationId xmlns:a16="http://schemas.microsoft.com/office/drawing/2014/main" id="{7F7C29D8-35D4-4AA4-AE0C-E5539AA39A6E}"/>
              </a:ext>
            </a:extLst>
          </p:cNvPr>
          <p:cNvSpPr>
            <a:spLocks noGrp="1"/>
          </p:cNvSpPr>
          <p:nvPr>
            <p:ph type="title"/>
          </p:nvPr>
        </p:nvSpPr>
        <p:spPr/>
        <p:txBody>
          <a:bodyPr/>
          <a:lstStyle/>
          <a:p>
            <a:r>
              <a:rPr lang="ja-JP" altLang="en-US"/>
              <a:t>進化イメージ</a:t>
            </a:r>
            <a:r>
              <a:rPr lang="en-US" altLang="ja-JP"/>
              <a:t>(1/2)</a:t>
            </a:r>
            <a:endParaRPr kumimoji="1" lang="ja-JP" altLang="en-US"/>
          </a:p>
        </p:txBody>
      </p:sp>
      <p:sp>
        <p:nvSpPr>
          <p:cNvPr id="75" name="テキスト プレースホルダー 6">
            <a:extLst>
              <a:ext uri="{FF2B5EF4-FFF2-40B4-BE49-F238E27FC236}">
                <a16:creationId xmlns:a16="http://schemas.microsoft.com/office/drawing/2014/main" id="{D78D423E-A471-4A0D-B476-449FFF7308E7}"/>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17</a:t>
            </a:fld>
            <a:endParaRPr lang="ja-JP" altLang="en-US" sz="2800" b="1" dirty="0">
              <a:latin typeface="+mj-ea"/>
              <a:ea typeface="+mj-ea"/>
            </a:endParaRPr>
          </a:p>
        </p:txBody>
      </p:sp>
    </p:spTree>
    <p:extLst>
      <p:ext uri="{BB962C8B-B14F-4D97-AF65-F5344CB8AC3E}">
        <p14:creationId xmlns:p14="http://schemas.microsoft.com/office/powerpoint/2010/main" val="325916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吹き出し: 四角形 51">
            <a:extLst>
              <a:ext uri="{FF2B5EF4-FFF2-40B4-BE49-F238E27FC236}">
                <a16:creationId xmlns:a16="http://schemas.microsoft.com/office/drawing/2014/main" id="{D179F6E8-B591-486A-9D39-235856FCC52F}"/>
              </a:ext>
            </a:extLst>
          </p:cNvPr>
          <p:cNvSpPr/>
          <p:nvPr/>
        </p:nvSpPr>
        <p:spPr>
          <a:xfrm>
            <a:off x="201087" y="1267316"/>
            <a:ext cx="5434986" cy="4921728"/>
          </a:xfrm>
          <a:prstGeom prst="wedgeRectCallout">
            <a:avLst>
              <a:gd name="adj1" fmla="val -52772"/>
              <a:gd name="adj2" fmla="val 604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05FB99F0-F2EC-4FA6-AD69-BFB200FD0FE2}"/>
              </a:ext>
            </a:extLst>
          </p:cNvPr>
          <p:cNvSpPr/>
          <p:nvPr/>
        </p:nvSpPr>
        <p:spPr>
          <a:xfrm>
            <a:off x="913537" y="3183878"/>
            <a:ext cx="4305289" cy="2364335"/>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54" name="正方形/長方形 53">
            <a:extLst>
              <a:ext uri="{FF2B5EF4-FFF2-40B4-BE49-F238E27FC236}">
                <a16:creationId xmlns:a16="http://schemas.microsoft.com/office/drawing/2014/main" id="{0CFE4313-F170-4332-B3C5-01274F638103}"/>
              </a:ext>
            </a:extLst>
          </p:cNvPr>
          <p:cNvSpPr/>
          <p:nvPr/>
        </p:nvSpPr>
        <p:spPr>
          <a:xfrm>
            <a:off x="1019640" y="3875742"/>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5" name="正方形/長方形 54">
            <a:extLst>
              <a:ext uri="{FF2B5EF4-FFF2-40B4-BE49-F238E27FC236}">
                <a16:creationId xmlns:a16="http://schemas.microsoft.com/office/drawing/2014/main" id="{6F13A045-6A09-4CBD-A9F0-9F29FB2F6B24}"/>
              </a:ext>
            </a:extLst>
          </p:cNvPr>
          <p:cNvSpPr/>
          <p:nvPr/>
        </p:nvSpPr>
        <p:spPr>
          <a:xfrm>
            <a:off x="1019640" y="4268954"/>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6" name="正方形/長方形 55">
            <a:extLst>
              <a:ext uri="{FF2B5EF4-FFF2-40B4-BE49-F238E27FC236}">
                <a16:creationId xmlns:a16="http://schemas.microsoft.com/office/drawing/2014/main" id="{C8CCF916-BEB6-435F-9B93-819BC9E07A88}"/>
              </a:ext>
            </a:extLst>
          </p:cNvPr>
          <p:cNvSpPr/>
          <p:nvPr/>
        </p:nvSpPr>
        <p:spPr>
          <a:xfrm>
            <a:off x="1019640" y="4667286"/>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7" name="正方形/長方形 56">
            <a:extLst>
              <a:ext uri="{FF2B5EF4-FFF2-40B4-BE49-F238E27FC236}">
                <a16:creationId xmlns:a16="http://schemas.microsoft.com/office/drawing/2014/main" id="{46B6EE8B-12A4-434D-A7C3-BC6348BA216A}"/>
              </a:ext>
            </a:extLst>
          </p:cNvPr>
          <p:cNvSpPr/>
          <p:nvPr/>
        </p:nvSpPr>
        <p:spPr>
          <a:xfrm>
            <a:off x="4601279" y="3899957"/>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8" name="正方形/長方形 57">
            <a:extLst>
              <a:ext uri="{FF2B5EF4-FFF2-40B4-BE49-F238E27FC236}">
                <a16:creationId xmlns:a16="http://schemas.microsoft.com/office/drawing/2014/main" id="{149E3ED9-9917-4ADD-8108-D3FB9934DBC7}"/>
              </a:ext>
            </a:extLst>
          </p:cNvPr>
          <p:cNvSpPr/>
          <p:nvPr/>
        </p:nvSpPr>
        <p:spPr>
          <a:xfrm>
            <a:off x="4601279" y="4293169"/>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9" name="正方形/長方形 58">
            <a:extLst>
              <a:ext uri="{FF2B5EF4-FFF2-40B4-BE49-F238E27FC236}">
                <a16:creationId xmlns:a16="http://schemas.microsoft.com/office/drawing/2014/main" id="{52CAF8B7-9DA3-4A8F-A91A-4019C189782F}"/>
              </a:ext>
            </a:extLst>
          </p:cNvPr>
          <p:cNvSpPr/>
          <p:nvPr/>
        </p:nvSpPr>
        <p:spPr>
          <a:xfrm>
            <a:off x="4601279" y="4691501"/>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60" name="正方形/長方形 59">
            <a:extLst>
              <a:ext uri="{FF2B5EF4-FFF2-40B4-BE49-F238E27FC236}">
                <a16:creationId xmlns:a16="http://schemas.microsoft.com/office/drawing/2014/main" id="{5C9EF233-8300-4580-8950-DC1779672B5C}"/>
              </a:ext>
            </a:extLst>
          </p:cNvPr>
          <p:cNvSpPr/>
          <p:nvPr/>
        </p:nvSpPr>
        <p:spPr>
          <a:xfrm>
            <a:off x="835973" y="2481919"/>
            <a:ext cx="1218116" cy="502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61" name="正方形/長方形 60">
            <a:extLst>
              <a:ext uri="{FF2B5EF4-FFF2-40B4-BE49-F238E27FC236}">
                <a16:creationId xmlns:a16="http://schemas.microsoft.com/office/drawing/2014/main" id="{E22A0F73-7479-42D7-8739-7F3A3607D9FD}"/>
              </a:ext>
            </a:extLst>
          </p:cNvPr>
          <p:cNvSpPr/>
          <p:nvPr/>
        </p:nvSpPr>
        <p:spPr>
          <a:xfrm>
            <a:off x="2990786" y="1777653"/>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B</a:t>
            </a:r>
          </a:p>
          <a:p>
            <a:pPr algn="ctr"/>
            <a:r>
              <a:rPr lang="en-US" altLang="ja-JP" sz="1200"/>
              <a:t>(IVC client)</a:t>
            </a:r>
          </a:p>
        </p:txBody>
      </p:sp>
      <p:sp>
        <p:nvSpPr>
          <p:cNvPr id="62" name="正方形/長方形 61">
            <a:extLst>
              <a:ext uri="{FF2B5EF4-FFF2-40B4-BE49-F238E27FC236}">
                <a16:creationId xmlns:a16="http://schemas.microsoft.com/office/drawing/2014/main" id="{F5C18437-1927-45B1-82FF-EABD3812C4E1}"/>
              </a:ext>
            </a:extLst>
          </p:cNvPr>
          <p:cNvSpPr/>
          <p:nvPr/>
        </p:nvSpPr>
        <p:spPr>
          <a:xfrm>
            <a:off x="2312100" y="4744325"/>
            <a:ext cx="1317199" cy="4718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C</a:t>
            </a:r>
          </a:p>
          <a:p>
            <a:pPr algn="ctr"/>
            <a:r>
              <a:rPr lang="en-US" altLang="ja-JP" sz="1200"/>
              <a:t>(IVC</a:t>
            </a:r>
            <a:r>
              <a:rPr lang="ja-JP" altLang="en-US" sz="1200"/>
              <a:t>エレメント</a:t>
            </a:r>
            <a:r>
              <a:rPr lang="en-US" altLang="ja-JP" sz="1200"/>
              <a:t>)</a:t>
            </a:r>
          </a:p>
        </p:txBody>
      </p:sp>
      <p:sp>
        <p:nvSpPr>
          <p:cNvPr id="63" name="四角形: 角を丸くする 62">
            <a:extLst>
              <a:ext uri="{FF2B5EF4-FFF2-40B4-BE49-F238E27FC236}">
                <a16:creationId xmlns:a16="http://schemas.microsoft.com/office/drawing/2014/main" id="{A84A8047-4D94-4076-BA06-12F5F6CE4968}"/>
              </a:ext>
            </a:extLst>
          </p:cNvPr>
          <p:cNvSpPr/>
          <p:nvPr/>
        </p:nvSpPr>
        <p:spPr>
          <a:xfrm>
            <a:off x="3171107" y="3754218"/>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65" name="コネクタ: 曲線 64">
            <a:extLst>
              <a:ext uri="{FF2B5EF4-FFF2-40B4-BE49-F238E27FC236}">
                <a16:creationId xmlns:a16="http://schemas.microsoft.com/office/drawing/2014/main" id="{45ECEF81-77F9-466F-B7D0-7569DACBDB38}"/>
              </a:ext>
            </a:extLst>
          </p:cNvPr>
          <p:cNvCxnSpPr>
            <a:cxnSpLocks/>
            <a:stCxn id="54" idx="3"/>
            <a:endCxn id="60" idx="1"/>
          </p:cNvCxnSpPr>
          <p:nvPr/>
        </p:nvCxnSpPr>
        <p:spPr>
          <a:xfrm flipH="1" flipV="1">
            <a:off x="835973" y="2733316"/>
            <a:ext cx="763677" cy="1329485"/>
          </a:xfrm>
          <a:prstGeom prst="curvedConnector5">
            <a:avLst>
              <a:gd name="adj1" fmla="val -29934"/>
              <a:gd name="adj2" fmla="val 47580"/>
              <a:gd name="adj3" fmla="val 1299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8E83EEAA-EEB0-4B70-86D3-55AF408B9E03}"/>
              </a:ext>
            </a:extLst>
          </p:cNvPr>
          <p:cNvCxnSpPr>
            <a:cxnSpLocks/>
            <a:stCxn id="60" idx="3"/>
            <a:endCxn id="63" idx="1"/>
          </p:cNvCxnSpPr>
          <p:nvPr/>
        </p:nvCxnSpPr>
        <p:spPr>
          <a:xfrm>
            <a:off x="2054089" y="2733316"/>
            <a:ext cx="1117018" cy="12077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BA947DF4-6459-4414-826A-D0407CF1CB2A}"/>
              </a:ext>
            </a:extLst>
          </p:cNvPr>
          <p:cNvCxnSpPr>
            <a:cxnSpLocks/>
            <a:stCxn id="63" idx="3"/>
            <a:endCxn id="57" idx="1"/>
          </p:cNvCxnSpPr>
          <p:nvPr/>
        </p:nvCxnSpPr>
        <p:spPr>
          <a:xfrm>
            <a:off x="4356684" y="3941094"/>
            <a:ext cx="244595" cy="1459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27CCE598-548D-40A2-ADF8-4D321702E365}"/>
              </a:ext>
            </a:extLst>
          </p:cNvPr>
          <p:cNvSpPr/>
          <p:nvPr/>
        </p:nvSpPr>
        <p:spPr>
          <a:xfrm>
            <a:off x="2765312" y="4312862"/>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74" name="コネクタ: 曲線 73">
            <a:extLst>
              <a:ext uri="{FF2B5EF4-FFF2-40B4-BE49-F238E27FC236}">
                <a16:creationId xmlns:a16="http://schemas.microsoft.com/office/drawing/2014/main" id="{14BB3CDB-08BF-41CD-9150-FD9A34EF5EFE}"/>
              </a:ext>
            </a:extLst>
          </p:cNvPr>
          <p:cNvCxnSpPr>
            <a:cxnSpLocks/>
            <a:stCxn id="55" idx="3"/>
            <a:endCxn id="61" idx="1"/>
          </p:cNvCxnSpPr>
          <p:nvPr/>
        </p:nvCxnSpPr>
        <p:spPr>
          <a:xfrm flipV="1">
            <a:off x="1599650" y="2049966"/>
            <a:ext cx="1391136" cy="24060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93397B89-93B3-4960-9E91-D25561ECA26F}"/>
              </a:ext>
            </a:extLst>
          </p:cNvPr>
          <p:cNvCxnSpPr>
            <a:cxnSpLocks/>
            <a:stCxn id="61" idx="3"/>
            <a:endCxn id="73" idx="1"/>
          </p:cNvCxnSpPr>
          <p:nvPr/>
        </p:nvCxnSpPr>
        <p:spPr>
          <a:xfrm flipH="1">
            <a:off x="2765312" y="2049966"/>
            <a:ext cx="1387911" cy="2449772"/>
          </a:xfrm>
          <a:prstGeom prst="curvedConnector5">
            <a:avLst>
              <a:gd name="adj1" fmla="val -16471"/>
              <a:gd name="adj2" fmla="val 51744"/>
              <a:gd name="adj3" fmla="val 1164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コネクタ: 曲線 87">
            <a:extLst>
              <a:ext uri="{FF2B5EF4-FFF2-40B4-BE49-F238E27FC236}">
                <a16:creationId xmlns:a16="http://schemas.microsoft.com/office/drawing/2014/main" id="{F2B777D9-AFB8-4AFA-8571-06F97375FF4E}"/>
              </a:ext>
            </a:extLst>
          </p:cNvPr>
          <p:cNvCxnSpPr>
            <a:cxnSpLocks/>
            <a:stCxn id="73" idx="3"/>
            <a:endCxn id="58" idx="1"/>
          </p:cNvCxnSpPr>
          <p:nvPr/>
        </p:nvCxnSpPr>
        <p:spPr>
          <a:xfrm flipV="1">
            <a:off x="3950889" y="4480228"/>
            <a:ext cx="650390" cy="195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CDD765E3-2397-4A13-BE02-2D0C6B1044D9}"/>
              </a:ext>
            </a:extLst>
          </p:cNvPr>
          <p:cNvCxnSpPr>
            <a:cxnSpLocks/>
            <a:stCxn id="56" idx="3"/>
            <a:endCxn id="62" idx="1"/>
          </p:cNvCxnSpPr>
          <p:nvPr/>
        </p:nvCxnSpPr>
        <p:spPr>
          <a:xfrm>
            <a:off x="1599650" y="4854345"/>
            <a:ext cx="712450" cy="12590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曲線 93">
            <a:extLst>
              <a:ext uri="{FF2B5EF4-FFF2-40B4-BE49-F238E27FC236}">
                <a16:creationId xmlns:a16="http://schemas.microsoft.com/office/drawing/2014/main" id="{9C788BF5-DEBC-4FAE-BB84-885D7F9F25C3}"/>
              </a:ext>
            </a:extLst>
          </p:cNvPr>
          <p:cNvCxnSpPr>
            <a:cxnSpLocks/>
            <a:stCxn id="62" idx="3"/>
            <a:endCxn id="59" idx="1"/>
          </p:cNvCxnSpPr>
          <p:nvPr/>
        </p:nvCxnSpPr>
        <p:spPr>
          <a:xfrm flipV="1">
            <a:off x="3629299" y="4878560"/>
            <a:ext cx="971980" cy="1016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矢印: 右 81">
            <a:extLst>
              <a:ext uri="{FF2B5EF4-FFF2-40B4-BE49-F238E27FC236}">
                <a16:creationId xmlns:a16="http://schemas.microsoft.com/office/drawing/2014/main" id="{1C6DE4E3-552E-4F47-AED2-0A16CD83C2CA}"/>
              </a:ext>
            </a:extLst>
          </p:cNvPr>
          <p:cNvSpPr/>
          <p:nvPr/>
        </p:nvSpPr>
        <p:spPr>
          <a:xfrm>
            <a:off x="5662170" y="2661267"/>
            <a:ext cx="951077" cy="1406504"/>
          </a:xfrm>
          <a:prstGeom prst="rightArrow">
            <a:avLst>
              <a:gd name="adj1" fmla="val 50000"/>
              <a:gd name="adj2" fmla="val 28494"/>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kumimoji="1" lang="ja-JP" altLang="en-US" sz="1600"/>
              <a:t>「進化」</a:t>
            </a:r>
          </a:p>
        </p:txBody>
      </p:sp>
      <p:sp>
        <p:nvSpPr>
          <p:cNvPr id="87" name="吹き出し: 四角形 86">
            <a:extLst>
              <a:ext uri="{FF2B5EF4-FFF2-40B4-BE49-F238E27FC236}">
                <a16:creationId xmlns:a16="http://schemas.microsoft.com/office/drawing/2014/main" id="{0914D18A-5798-456E-9E5F-FC709D7F0E5B}"/>
              </a:ext>
            </a:extLst>
          </p:cNvPr>
          <p:cNvSpPr/>
          <p:nvPr/>
        </p:nvSpPr>
        <p:spPr>
          <a:xfrm>
            <a:off x="6670673" y="1195268"/>
            <a:ext cx="5434986" cy="4921728"/>
          </a:xfrm>
          <a:prstGeom prst="wedgeRectCallout">
            <a:avLst>
              <a:gd name="adj1" fmla="val -52772"/>
              <a:gd name="adj2" fmla="val 604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36CD45BB-D379-4820-BCE5-144EC09AAA9F}"/>
              </a:ext>
            </a:extLst>
          </p:cNvPr>
          <p:cNvSpPr/>
          <p:nvPr/>
        </p:nvSpPr>
        <p:spPr>
          <a:xfrm>
            <a:off x="7383123" y="3111830"/>
            <a:ext cx="4305289" cy="2364335"/>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90" name="正方形/長方形 89">
            <a:extLst>
              <a:ext uri="{FF2B5EF4-FFF2-40B4-BE49-F238E27FC236}">
                <a16:creationId xmlns:a16="http://schemas.microsoft.com/office/drawing/2014/main" id="{2C82AA28-4D1E-4161-909C-2CDBC1C60EE7}"/>
              </a:ext>
            </a:extLst>
          </p:cNvPr>
          <p:cNvSpPr/>
          <p:nvPr/>
        </p:nvSpPr>
        <p:spPr>
          <a:xfrm>
            <a:off x="7489226" y="3803694"/>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92" name="正方形/長方形 91">
            <a:extLst>
              <a:ext uri="{FF2B5EF4-FFF2-40B4-BE49-F238E27FC236}">
                <a16:creationId xmlns:a16="http://schemas.microsoft.com/office/drawing/2014/main" id="{8F1CFB2E-7180-4519-B371-0BFEA3EB883C}"/>
              </a:ext>
            </a:extLst>
          </p:cNvPr>
          <p:cNvSpPr/>
          <p:nvPr/>
        </p:nvSpPr>
        <p:spPr>
          <a:xfrm>
            <a:off x="7489226" y="4196906"/>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93" name="正方形/長方形 92">
            <a:extLst>
              <a:ext uri="{FF2B5EF4-FFF2-40B4-BE49-F238E27FC236}">
                <a16:creationId xmlns:a16="http://schemas.microsoft.com/office/drawing/2014/main" id="{70B2E36F-8475-4D62-BD32-B8D99C464B7B}"/>
              </a:ext>
            </a:extLst>
          </p:cNvPr>
          <p:cNvSpPr/>
          <p:nvPr/>
        </p:nvSpPr>
        <p:spPr>
          <a:xfrm>
            <a:off x="7489226" y="4595238"/>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95" name="正方形/長方形 94">
            <a:extLst>
              <a:ext uri="{FF2B5EF4-FFF2-40B4-BE49-F238E27FC236}">
                <a16:creationId xmlns:a16="http://schemas.microsoft.com/office/drawing/2014/main" id="{747A8050-B401-4720-B09D-238C8C244617}"/>
              </a:ext>
            </a:extLst>
          </p:cNvPr>
          <p:cNvSpPr/>
          <p:nvPr/>
        </p:nvSpPr>
        <p:spPr>
          <a:xfrm>
            <a:off x="11070865" y="3827909"/>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96" name="正方形/長方形 95">
            <a:extLst>
              <a:ext uri="{FF2B5EF4-FFF2-40B4-BE49-F238E27FC236}">
                <a16:creationId xmlns:a16="http://schemas.microsoft.com/office/drawing/2014/main" id="{86BCB456-2B80-4E1A-8EA1-B299C1F9CAD7}"/>
              </a:ext>
            </a:extLst>
          </p:cNvPr>
          <p:cNvSpPr/>
          <p:nvPr/>
        </p:nvSpPr>
        <p:spPr>
          <a:xfrm>
            <a:off x="11070865" y="4221121"/>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97" name="正方形/長方形 96">
            <a:extLst>
              <a:ext uri="{FF2B5EF4-FFF2-40B4-BE49-F238E27FC236}">
                <a16:creationId xmlns:a16="http://schemas.microsoft.com/office/drawing/2014/main" id="{98C30976-312A-43DA-94D8-C07FFB56D58C}"/>
              </a:ext>
            </a:extLst>
          </p:cNvPr>
          <p:cNvSpPr/>
          <p:nvPr/>
        </p:nvSpPr>
        <p:spPr>
          <a:xfrm>
            <a:off x="11070865" y="4619453"/>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98" name="正方形/長方形 97">
            <a:extLst>
              <a:ext uri="{FF2B5EF4-FFF2-40B4-BE49-F238E27FC236}">
                <a16:creationId xmlns:a16="http://schemas.microsoft.com/office/drawing/2014/main" id="{41A01376-8CAA-4449-B708-A8A32CC0BBFE}"/>
              </a:ext>
            </a:extLst>
          </p:cNvPr>
          <p:cNvSpPr/>
          <p:nvPr/>
        </p:nvSpPr>
        <p:spPr>
          <a:xfrm>
            <a:off x="7305559" y="2409871"/>
            <a:ext cx="1218116" cy="502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99" name="正方形/長方形 98">
            <a:extLst>
              <a:ext uri="{FF2B5EF4-FFF2-40B4-BE49-F238E27FC236}">
                <a16:creationId xmlns:a16="http://schemas.microsoft.com/office/drawing/2014/main" id="{D839AC2E-CEB4-48C1-99EC-BE11CA272F2E}"/>
              </a:ext>
            </a:extLst>
          </p:cNvPr>
          <p:cNvSpPr/>
          <p:nvPr/>
        </p:nvSpPr>
        <p:spPr>
          <a:xfrm>
            <a:off x="10525975" y="2069610"/>
            <a:ext cx="1162437" cy="544626"/>
          </a:xfrm>
          <a:prstGeom prst="rect">
            <a:avLst/>
          </a:prstGeom>
          <a:ln>
            <a:prstDash val="dash"/>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solidFill>
                  <a:schemeClr val="bg1">
                    <a:lumMod val="75000"/>
                  </a:schemeClr>
                </a:solidFill>
              </a:rPr>
              <a:t>ロジック</a:t>
            </a:r>
            <a:r>
              <a:rPr lang="en-US" altLang="ja-JP" sz="1200">
                <a:solidFill>
                  <a:schemeClr val="bg1">
                    <a:lumMod val="75000"/>
                  </a:schemeClr>
                </a:solidFill>
              </a:rPr>
              <a:t>B</a:t>
            </a:r>
          </a:p>
          <a:p>
            <a:pPr algn="ctr"/>
            <a:r>
              <a:rPr lang="en-US" altLang="ja-JP" sz="1200">
                <a:solidFill>
                  <a:schemeClr val="bg1">
                    <a:lumMod val="75000"/>
                  </a:schemeClr>
                </a:solidFill>
              </a:rPr>
              <a:t>(IVC client)</a:t>
            </a:r>
          </a:p>
        </p:txBody>
      </p:sp>
      <p:sp>
        <p:nvSpPr>
          <p:cNvPr id="100" name="正方形/長方形 99">
            <a:extLst>
              <a:ext uri="{FF2B5EF4-FFF2-40B4-BE49-F238E27FC236}">
                <a16:creationId xmlns:a16="http://schemas.microsoft.com/office/drawing/2014/main" id="{0F724B38-1848-43EA-A0E0-B85A1CBD2C74}"/>
              </a:ext>
            </a:extLst>
          </p:cNvPr>
          <p:cNvSpPr/>
          <p:nvPr/>
        </p:nvSpPr>
        <p:spPr>
          <a:xfrm>
            <a:off x="8923603" y="4703931"/>
            <a:ext cx="1317199" cy="4718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C</a:t>
            </a:r>
          </a:p>
          <a:p>
            <a:pPr algn="ctr"/>
            <a:r>
              <a:rPr lang="en-US" altLang="ja-JP" sz="1200"/>
              <a:t>(IVC</a:t>
            </a:r>
            <a:r>
              <a:rPr lang="ja-JP" altLang="en-US" sz="1200"/>
              <a:t>エレメント</a:t>
            </a:r>
            <a:r>
              <a:rPr lang="en-US" altLang="ja-JP" sz="1200"/>
              <a:t>)</a:t>
            </a:r>
          </a:p>
        </p:txBody>
      </p:sp>
      <p:sp>
        <p:nvSpPr>
          <p:cNvPr id="101" name="四角形: 角を丸くする 100">
            <a:extLst>
              <a:ext uri="{FF2B5EF4-FFF2-40B4-BE49-F238E27FC236}">
                <a16:creationId xmlns:a16="http://schemas.microsoft.com/office/drawing/2014/main" id="{D2FBAD0C-A280-47F4-807C-C2531EAAD0F3}"/>
              </a:ext>
            </a:extLst>
          </p:cNvPr>
          <p:cNvSpPr/>
          <p:nvPr/>
        </p:nvSpPr>
        <p:spPr>
          <a:xfrm>
            <a:off x="9640693" y="3682170"/>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102" name="コネクタ: 曲線 101">
            <a:extLst>
              <a:ext uri="{FF2B5EF4-FFF2-40B4-BE49-F238E27FC236}">
                <a16:creationId xmlns:a16="http://schemas.microsoft.com/office/drawing/2014/main" id="{33060C9D-EECF-40EC-A969-89B409DF7632}"/>
              </a:ext>
            </a:extLst>
          </p:cNvPr>
          <p:cNvCxnSpPr>
            <a:cxnSpLocks/>
            <a:stCxn id="90" idx="3"/>
            <a:endCxn id="98" idx="1"/>
          </p:cNvCxnSpPr>
          <p:nvPr/>
        </p:nvCxnSpPr>
        <p:spPr>
          <a:xfrm flipH="1" flipV="1">
            <a:off x="7305559" y="2661268"/>
            <a:ext cx="763677" cy="1329485"/>
          </a:xfrm>
          <a:prstGeom prst="curvedConnector5">
            <a:avLst>
              <a:gd name="adj1" fmla="val -29934"/>
              <a:gd name="adj2" fmla="val 47580"/>
              <a:gd name="adj3" fmla="val 1299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コネクタ: 曲線 102">
            <a:extLst>
              <a:ext uri="{FF2B5EF4-FFF2-40B4-BE49-F238E27FC236}">
                <a16:creationId xmlns:a16="http://schemas.microsoft.com/office/drawing/2014/main" id="{2A083F01-1165-4F53-AD65-4E8E3D95FE16}"/>
              </a:ext>
            </a:extLst>
          </p:cNvPr>
          <p:cNvCxnSpPr>
            <a:cxnSpLocks/>
            <a:stCxn id="98" idx="3"/>
            <a:endCxn id="101" idx="1"/>
          </p:cNvCxnSpPr>
          <p:nvPr/>
        </p:nvCxnSpPr>
        <p:spPr>
          <a:xfrm>
            <a:off x="8523675" y="2661268"/>
            <a:ext cx="1117018" cy="12077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コネクタ: 曲線 103">
            <a:extLst>
              <a:ext uri="{FF2B5EF4-FFF2-40B4-BE49-F238E27FC236}">
                <a16:creationId xmlns:a16="http://schemas.microsoft.com/office/drawing/2014/main" id="{A5456CBA-22BE-4FEF-A91E-04033AB06EC7}"/>
              </a:ext>
            </a:extLst>
          </p:cNvPr>
          <p:cNvCxnSpPr>
            <a:cxnSpLocks/>
            <a:stCxn id="101" idx="3"/>
            <a:endCxn id="95" idx="1"/>
          </p:cNvCxnSpPr>
          <p:nvPr/>
        </p:nvCxnSpPr>
        <p:spPr>
          <a:xfrm>
            <a:off x="10826270" y="3869046"/>
            <a:ext cx="244595" cy="1459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四角形: 角を丸くする 104">
            <a:extLst>
              <a:ext uri="{FF2B5EF4-FFF2-40B4-BE49-F238E27FC236}">
                <a16:creationId xmlns:a16="http://schemas.microsoft.com/office/drawing/2014/main" id="{7E6D7668-F7CA-4EA4-A60D-6E70877EF35F}"/>
              </a:ext>
            </a:extLst>
          </p:cNvPr>
          <p:cNvSpPr/>
          <p:nvPr/>
        </p:nvSpPr>
        <p:spPr>
          <a:xfrm>
            <a:off x="9234898" y="4240814"/>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106" name="コネクタ: 曲線 105">
            <a:extLst>
              <a:ext uri="{FF2B5EF4-FFF2-40B4-BE49-F238E27FC236}">
                <a16:creationId xmlns:a16="http://schemas.microsoft.com/office/drawing/2014/main" id="{D0E239CF-6D38-4F53-84E2-3310DFEC9BAF}"/>
              </a:ext>
            </a:extLst>
          </p:cNvPr>
          <p:cNvCxnSpPr>
            <a:cxnSpLocks/>
            <a:stCxn id="92" idx="3"/>
            <a:endCxn id="99" idx="1"/>
          </p:cNvCxnSpPr>
          <p:nvPr/>
        </p:nvCxnSpPr>
        <p:spPr>
          <a:xfrm flipV="1">
            <a:off x="8069236" y="2341923"/>
            <a:ext cx="2456739" cy="2042042"/>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コネクタ: 曲線 106">
            <a:extLst>
              <a:ext uri="{FF2B5EF4-FFF2-40B4-BE49-F238E27FC236}">
                <a16:creationId xmlns:a16="http://schemas.microsoft.com/office/drawing/2014/main" id="{58993C1E-EECE-4818-8621-F1DAEF7C79A5}"/>
              </a:ext>
            </a:extLst>
          </p:cNvPr>
          <p:cNvCxnSpPr>
            <a:cxnSpLocks/>
            <a:stCxn id="99" idx="3"/>
            <a:endCxn id="105" idx="1"/>
          </p:cNvCxnSpPr>
          <p:nvPr/>
        </p:nvCxnSpPr>
        <p:spPr>
          <a:xfrm flipH="1">
            <a:off x="9234898" y="2341923"/>
            <a:ext cx="2453514" cy="2085767"/>
          </a:xfrm>
          <a:prstGeom prst="curvedConnector5">
            <a:avLst>
              <a:gd name="adj1" fmla="val -9317"/>
              <a:gd name="adj2" fmla="val 52048"/>
              <a:gd name="adj3" fmla="val 10931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曲線 107">
            <a:extLst>
              <a:ext uri="{FF2B5EF4-FFF2-40B4-BE49-F238E27FC236}">
                <a16:creationId xmlns:a16="http://schemas.microsoft.com/office/drawing/2014/main" id="{AB454A59-AF25-40C5-A3A3-BDD1BD364B56}"/>
              </a:ext>
            </a:extLst>
          </p:cNvPr>
          <p:cNvCxnSpPr>
            <a:cxnSpLocks/>
            <a:stCxn id="105" idx="3"/>
            <a:endCxn id="96" idx="1"/>
          </p:cNvCxnSpPr>
          <p:nvPr/>
        </p:nvCxnSpPr>
        <p:spPr>
          <a:xfrm flipV="1">
            <a:off x="10420475" y="4408180"/>
            <a:ext cx="650390" cy="195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コネクタ: 曲線 108">
            <a:extLst>
              <a:ext uri="{FF2B5EF4-FFF2-40B4-BE49-F238E27FC236}">
                <a16:creationId xmlns:a16="http://schemas.microsoft.com/office/drawing/2014/main" id="{0816D19B-9B6D-4132-94D8-B9DDC20D2CDD}"/>
              </a:ext>
            </a:extLst>
          </p:cNvPr>
          <p:cNvCxnSpPr>
            <a:cxnSpLocks/>
            <a:stCxn id="93" idx="3"/>
            <a:endCxn id="100" idx="1"/>
          </p:cNvCxnSpPr>
          <p:nvPr/>
        </p:nvCxnSpPr>
        <p:spPr>
          <a:xfrm>
            <a:off x="8069236" y="4782297"/>
            <a:ext cx="854367" cy="1575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コネクタ: 曲線 109">
            <a:extLst>
              <a:ext uri="{FF2B5EF4-FFF2-40B4-BE49-F238E27FC236}">
                <a16:creationId xmlns:a16="http://schemas.microsoft.com/office/drawing/2014/main" id="{7BCEFF56-A2B9-417D-AC03-409F6A5455B5}"/>
              </a:ext>
            </a:extLst>
          </p:cNvPr>
          <p:cNvCxnSpPr>
            <a:cxnSpLocks/>
            <a:stCxn id="100" idx="3"/>
            <a:endCxn id="97" idx="1"/>
          </p:cNvCxnSpPr>
          <p:nvPr/>
        </p:nvCxnSpPr>
        <p:spPr>
          <a:xfrm flipV="1">
            <a:off x="10240802" y="4806512"/>
            <a:ext cx="830063" cy="13334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正方形/長方形 110">
            <a:extLst>
              <a:ext uri="{FF2B5EF4-FFF2-40B4-BE49-F238E27FC236}">
                <a16:creationId xmlns:a16="http://schemas.microsoft.com/office/drawing/2014/main" id="{8D41FB3D-625E-4D88-9AB8-608C72A06BDD}"/>
              </a:ext>
            </a:extLst>
          </p:cNvPr>
          <p:cNvSpPr/>
          <p:nvPr/>
        </p:nvSpPr>
        <p:spPr>
          <a:xfrm>
            <a:off x="7278721" y="1705605"/>
            <a:ext cx="1218116" cy="502793"/>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a:solidFill>
                  <a:srgbClr val="FF0000"/>
                </a:solidFill>
              </a:rPr>
              <a:t>ロジック</a:t>
            </a:r>
            <a:r>
              <a:rPr lang="en-US" altLang="ja-JP" sz="1200">
                <a:solidFill>
                  <a:srgbClr val="FF0000"/>
                </a:solidFill>
              </a:rPr>
              <a:t>A´</a:t>
            </a:r>
          </a:p>
          <a:p>
            <a:pPr algn="ctr"/>
            <a:r>
              <a:rPr lang="en-US" altLang="ja-JP" sz="1200">
                <a:solidFill>
                  <a:srgbClr val="FF0000"/>
                </a:solidFill>
              </a:rPr>
              <a:t>(IVC client)</a:t>
            </a:r>
          </a:p>
        </p:txBody>
      </p:sp>
      <p:cxnSp>
        <p:nvCxnSpPr>
          <p:cNvPr id="112" name="コネクタ: 曲線 111">
            <a:extLst>
              <a:ext uri="{FF2B5EF4-FFF2-40B4-BE49-F238E27FC236}">
                <a16:creationId xmlns:a16="http://schemas.microsoft.com/office/drawing/2014/main" id="{7BCC2A84-AF06-4A62-BE08-D9D0700874C5}"/>
              </a:ext>
            </a:extLst>
          </p:cNvPr>
          <p:cNvCxnSpPr>
            <a:cxnSpLocks/>
            <a:stCxn id="90" idx="3"/>
            <a:endCxn id="111" idx="1"/>
          </p:cNvCxnSpPr>
          <p:nvPr/>
        </p:nvCxnSpPr>
        <p:spPr>
          <a:xfrm flipH="1" flipV="1">
            <a:off x="7278721" y="1957002"/>
            <a:ext cx="790515" cy="2033751"/>
          </a:xfrm>
          <a:prstGeom prst="curvedConnector5">
            <a:avLst>
              <a:gd name="adj1" fmla="val -28918"/>
              <a:gd name="adj2" fmla="val 48418"/>
              <a:gd name="adj3" fmla="val 1289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コネクタ: 曲線 112">
            <a:extLst>
              <a:ext uri="{FF2B5EF4-FFF2-40B4-BE49-F238E27FC236}">
                <a16:creationId xmlns:a16="http://schemas.microsoft.com/office/drawing/2014/main" id="{A4F5151B-F84E-4BA2-9C2B-F86B99AF049A}"/>
              </a:ext>
            </a:extLst>
          </p:cNvPr>
          <p:cNvCxnSpPr>
            <a:cxnSpLocks/>
            <a:stCxn id="111" idx="3"/>
            <a:endCxn id="101" idx="0"/>
          </p:cNvCxnSpPr>
          <p:nvPr/>
        </p:nvCxnSpPr>
        <p:spPr>
          <a:xfrm>
            <a:off x="8496837" y="1957002"/>
            <a:ext cx="1736645" cy="17251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6C837EE3-45DA-4CCB-9F8C-B2131611DAA2}"/>
              </a:ext>
            </a:extLst>
          </p:cNvPr>
          <p:cNvSpPr/>
          <p:nvPr/>
        </p:nvSpPr>
        <p:spPr>
          <a:xfrm>
            <a:off x="9631744" y="1331143"/>
            <a:ext cx="1218116" cy="502793"/>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a:solidFill>
                  <a:srgbClr val="FF0000"/>
                </a:solidFill>
              </a:rPr>
              <a:t>ロジック</a:t>
            </a:r>
            <a:r>
              <a:rPr lang="en-US" altLang="ja-JP" sz="1200">
                <a:solidFill>
                  <a:srgbClr val="FF0000"/>
                </a:solidFill>
              </a:rPr>
              <a:t>X</a:t>
            </a:r>
          </a:p>
          <a:p>
            <a:pPr algn="ctr"/>
            <a:r>
              <a:rPr lang="en-US" altLang="ja-JP" sz="1200">
                <a:solidFill>
                  <a:srgbClr val="FF0000"/>
                </a:solidFill>
              </a:rPr>
              <a:t>(IVC client)</a:t>
            </a:r>
          </a:p>
        </p:txBody>
      </p:sp>
      <p:cxnSp>
        <p:nvCxnSpPr>
          <p:cNvPr id="122" name="コネクタ: 曲線 121">
            <a:extLst>
              <a:ext uri="{FF2B5EF4-FFF2-40B4-BE49-F238E27FC236}">
                <a16:creationId xmlns:a16="http://schemas.microsoft.com/office/drawing/2014/main" id="{728DC56D-274C-4E8B-AEF3-A2762F2296F3}"/>
              </a:ext>
            </a:extLst>
          </p:cNvPr>
          <p:cNvCxnSpPr>
            <a:cxnSpLocks/>
            <a:stCxn id="92" idx="3"/>
            <a:endCxn id="121" idx="1"/>
          </p:cNvCxnSpPr>
          <p:nvPr/>
        </p:nvCxnSpPr>
        <p:spPr>
          <a:xfrm flipV="1">
            <a:off x="8069236" y="1582540"/>
            <a:ext cx="1562508" cy="280142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コネクタ: 曲線 122">
            <a:extLst>
              <a:ext uri="{FF2B5EF4-FFF2-40B4-BE49-F238E27FC236}">
                <a16:creationId xmlns:a16="http://schemas.microsoft.com/office/drawing/2014/main" id="{ACEEAF25-2791-4996-8808-E71A16F9E8BB}"/>
              </a:ext>
            </a:extLst>
          </p:cNvPr>
          <p:cNvCxnSpPr>
            <a:cxnSpLocks/>
            <a:stCxn id="121" idx="3"/>
            <a:endCxn id="105" idx="0"/>
          </p:cNvCxnSpPr>
          <p:nvPr/>
        </p:nvCxnSpPr>
        <p:spPr>
          <a:xfrm flipH="1">
            <a:off x="9827687" y="1582540"/>
            <a:ext cx="1022173" cy="2658274"/>
          </a:xfrm>
          <a:prstGeom prst="curvedConnector4">
            <a:avLst>
              <a:gd name="adj1" fmla="val -22364"/>
              <a:gd name="adj2" fmla="val 547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コネクタ: 曲線 125">
            <a:extLst>
              <a:ext uri="{FF2B5EF4-FFF2-40B4-BE49-F238E27FC236}">
                <a16:creationId xmlns:a16="http://schemas.microsoft.com/office/drawing/2014/main" id="{28F15A42-1360-47CA-961D-2E8A23318270}"/>
              </a:ext>
            </a:extLst>
          </p:cNvPr>
          <p:cNvCxnSpPr>
            <a:cxnSpLocks/>
            <a:stCxn id="93" idx="3"/>
            <a:endCxn id="121" idx="0"/>
          </p:cNvCxnSpPr>
          <p:nvPr/>
        </p:nvCxnSpPr>
        <p:spPr>
          <a:xfrm flipV="1">
            <a:off x="8069236" y="1331143"/>
            <a:ext cx="2171566" cy="3451154"/>
          </a:xfrm>
          <a:prstGeom prst="curvedConnector4">
            <a:avLst>
              <a:gd name="adj1" fmla="val 35977"/>
              <a:gd name="adj2" fmla="val 106624"/>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D099F88E-8AB5-46BF-AF66-D2EE7DC12679}"/>
              </a:ext>
            </a:extLst>
          </p:cNvPr>
          <p:cNvSpPr txBox="1"/>
          <p:nvPr/>
        </p:nvSpPr>
        <p:spPr>
          <a:xfrm>
            <a:off x="6498873" y="228713"/>
            <a:ext cx="5761514" cy="738664"/>
          </a:xfrm>
          <a:prstGeom prst="rect">
            <a:avLst/>
          </a:prstGeom>
          <a:noFill/>
        </p:spPr>
        <p:txBody>
          <a:bodyPr wrap="none" rtlCol="0">
            <a:spAutoFit/>
          </a:bodyPr>
          <a:lstStyle/>
          <a:p>
            <a:r>
              <a:rPr kumimoji="1" lang="ja-JP" altLang="en-US" sz="1400"/>
              <a:t>ロジック</a:t>
            </a:r>
            <a:r>
              <a:rPr kumimoji="1" lang="en-US" altLang="ja-JP" sz="1400"/>
              <a:t>A´</a:t>
            </a:r>
            <a:r>
              <a:rPr kumimoji="1" lang="ja-JP" altLang="en-US" sz="1400"/>
              <a:t>と</a:t>
            </a:r>
            <a:r>
              <a:rPr lang="ja-JP" altLang="en-US" sz="1400"/>
              <a:t>ロジック</a:t>
            </a:r>
            <a:r>
              <a:rPr lang="en-US" altLang="ja-JP" sz="1400"/>
              <a:t>X</a:t>
            </a:r>
            <a:r>
              <a:rPr lang="ja-JP" altLang="en-US" sz="1400"/>
              <a:t>を追加</a:t>
            </a:r>
            <a:endParaRPr lang="en-US" altLang="ja-JP" sz="1400"/>
          </a:p>
          <a:p>
            <a:r>
              <a:rPr kumimoji="1" lang="ja-JP" altLang="en-US" sz="1400"/>
              <a:t>ロジック</a:t>
            </a:r>
            <a:r>
              <a:rPr kumimoji="1" lang="en-US" altLang="ja-JP" sz="1400"/>
              <a:t>A</a:t>
            </a:r>
            <a:r>
              <a:rPr kumimoji="1" lang="ja-JP" altLang="en-US" sz="1400"/>
              <a:t>と</a:t>
            </a:r>
            <a:r>
              <a:rPr lang="ja-JP" altLang="en-US" sz="1400"/>
              <a:t>ロジック</a:t>
            </a:r>
            <a:r>
              <a:rPr lang="en-US" altLang="ja-JP" sz="1400"/>
              <a:t>A´</a:t>
            </a:r>
            <a:r>
              <a:rPr lang="ja-JP" altLang="en-US" sz="1400"/>
              <a:t>は共存</a:t>
            </a:r>
            <a:r>
              <a:rPr lang="en-US" altLang="ja-JP" sz="1400"/>
              <a:t>(</a:t>
            </a:r>
            <a:r>
              <a:rPr lang="ja-JP" altLang="en-US" sz="1400"/>
              <a:t>ロジック</a:t>
            </a:r>
            <a:r>
              <a:rPr lang="en-US" altLang="ja-JP" sz="1400"/>
              <a:t>A</a:t>
            </a:r>
            <a:r>
              <a:rPr lang="ja-JP" altLang="en-US" sz="1400"/>
              <a:t>を拡張</a:t>
            </a:r>
            <a:r>
              <a:rPr lang="en-US" altLang="ja-JP" sz="1400"/>
              <a:t>)</a:t>
            </a:r>
          </a:p>
          <a:p>
            <a:r>
              <a:rPr kumimoji="1" lang="ja-JP" altLang="en-US" sz="1400"/>
              <a:t>ロジック</a:t>
            </a:r>
            <a:r>
              <a:rPr kumimoji="1" lang="en-US" altLang="ja-JP" sz="1400"/>
              <a:t>X</a:t>
            </a:r>
            <a:r>
              <a:rPr kumimoji="1" lang="ja-JP" altLang="en-US" sz="1400"/>
              <a:t>はロジック</a:t>
            </a:r>
            <a:r>
              <a:rPr kumimoji="1" lang="en-US" altLang="ja-JP" sz="1400"/>
              <a:t>B</a:t>
            </a:r>
            <a:r>
              <a:rPr kumimoji="1" lang="ja-JP" altLang="en-US" sz="1400"/>
              <a:t>を置き換え </a:t>
            </a:r>
            <a:r>
              <a:rPr kumimoji="1" lang="en-US" altLang="ja-JP" sz="1400"/>
              <a:t>(</a:t>
            </a:r>
            <a:r>
              <a:rPr kumimoji="1" lang="ja-JP" altLang="en-US" sz="1400"/>
              <a:t>動作確認後にロジック</a:t>
            </a:r>
            <a:r>
              <a:rPr kumimoji="1" lang="en-US" altLang="ja-JP" sz="1400"/>
              <a:t>B</a:t>
            </a:r>
            <a:r>
              <a:rPr kumimoji="1" lang="ja-JP" altLang="en-US" sz="1400"/>
              <a:t>をパージ</a:t>
            </a:r>
            <a:r>
              <a:rPr kumimoji="1" lang="en-US" altLang="ja-JP" sz="1400"/>
              <a:t>)</a:t>
            </a:r>
            <a:endParaRPr kumimoji="1" lang="ja-JP" altLang="en-US" sz="1400"/>
          </a:p>
        </p:txBody>
      </p:sp>
      <p:sp>
        <p:nvSpPr>
          <p:cNvPr id="143" name="テキスト ボックス 142">
            <a:extLst>
              <a:ext uri="{FF2B5EF4-FFF2-40B4-BE49-F238E27FC236}">
                <a16:creationId xmlns:a16="http://schemas.microsoft.com/office/drawing/2014/main" id="{E7F4A679-BD29-47C8-BF43-0D94E37A1C12}"/>
              </a:ext>
            </a:extLst>
          </p:cNvPr>
          <p:cNvSpPr txBox="1"/>
          <p:nvPr/>
        </p:nvSpPr>
        <p:spPr>
          <a:xfrm>
            <a:off x="3779012" y="6305948"/>
            <a:ext cx="5001586" cy="523220"/>
          </a:xfrm>
          <a:prstGeom prst="rect">
            <a:avLst/>
          </a:prstGeom>
          <a:noFill/>
        </p:spPr>
        <p:txBody>
          <a:bodyPr wrap="square" rtlCol="0">
            <a:spAutoFit/>
          </a:bodyPr>
          <a:lstStyle/>
          <a:p>
            <a:r>
              <a:rPr kumimoji="1" lang="ja-JP" altLang="en-US" sz="1400"/>
              <a:t>ロジック</a:t>
            </a:r>
            <a:r>
              <a:rPr kumimoji="1" lang="en-US" altLang="ja-JP" sz="1400"/>
              <a:t>C</a:t>
            </a:r>
            <a:r>
              <a:rPr kumimoji="1" lang="ja-JP" altLang="en-US" sz="1400"/>
              <a:t>はリアルタイム性を重視して、</a:t>
            </a:r>
            <a:r>
              <a:rPr kumimoji="1" lang="en-US" altLang="ja-JP" sz="1400"/>
              <a:t>IVC</a:t>
            </a:r>
            <a:r>
              <a:rPr kumimoji="1" lang="ja-JP" altLang="en-US" sz="1400"/>
              <a:t>のフィルタとして実装</a:t>
            </a:r>
            <a:r>
              <a:rPr kumimoji="1" lang="en-US" altLang="ja-JP" sz="1400"/>
              <a:t>(</a:t>
            </a:r>
            <a:r>
              <a:rPr kumimoji="1" lang="ja-JP" altLang="en-US" sz="1400"/>
              <a:t>プロセス間通信のオーバーヘッドがない</a:t>
            </a:r>
            <a:r>
              <a:rPr kumimoji="1" lang="en-US" altLang="ja-JP" sz="1400"/>
              <a:t>)</a:t>
            </a:r>
            <a:endParaRPr kumimoji="1" lang="ja-JP" altLang="en-US" sz="1400"/>
          </a:p>
        </p:txBody>
      </p:sp>
      <p:sp>
        <p:nvSpPr>
          <p:cNvPr id="64" name="タイトル 1">
            <a:extLst>
              <a:ext uri="{FF2B5EF4-FFF2-40B4-BE49-F238E27FC236}">
                <a16:creationId xmlns:a16="http://schemas.microsoft.com/office/drawing/2014/main" id="{9DF45E53-EB87-4DA6-9216-1C2B80106D0C}"/>
              </a:ext>
            </a:extLst>
          </p:cNvPr>
          <p:cNvSpPr>
            <a:spLocks noGrp="1"/>
          </p:cNvSpPr>
          <p:nvPr>
            <p:ph type="title"/>
          </p:nvPr>
        </p:nvSpPr>
        <p:spPr/>
        <p:txBody>
          <a:bodyPr/>
          <a:lstStyle/>
          <a:p>
            <a:r>
              <a:rPr lang="ja-JP" altLang="en-US"/>
              <a:t>進化イメージ</a:t>
            </a:r>
            <a:r>
              <a:rPr lang="en-US" altLang="ja-JP"/>
              <a:t>(2/2)</a:t>
            </a:r>
            <a:endParaRPr kumimoji="1" lang="ja-JP" altLang="en-US"/>
          </a:p>
        </p:txBody>
      </p:sp>
      <p:sp>
        <p:nvSpPr>
          <p:cNvPr id="66" name="テキスト プレースホルダー 6">
            <a:extLst>
              <a:ext uri="{FF2B5EF4-FFF2-40B4-BE49-F238E27FC236}">
                <a16:creationId xmlns:a16="http://schemas.microsoft.com/office/drawing/2014/main" id="{D1534F0D-4BD6-4BC2-9BDB-CD417914887F}"/>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18</a:t>
            </a:fld>
            <a:endParaRPr lang="ja-JP" altLang="en-US" sz="2800" b="1" dirty="0">
              <a:latin typeface="+mj-ea"/>
              <a:ea typeface="+mj-ea"/>
            </a:endParaRPr>
          </a:p>
        </p:txBody>
      </p:sp>
    </p:spTree>
    <p:extLst>
      <p:ext uri="{BB962C8B-B14F-4D97-AF65-F5344CB8AC3E}">
        <p14:creationId xmlns:p14="http://schemas.microsoft.com/office/powerpoint/2010/main" val="1171336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四角形: 角を丸くする 15">
            <a:extLst>
              <a:ext uri="{FF2B5EF4-FFF2-40B4-BE49-F238E27FC236}">
                <a16:creationId xmlns:a16="http://schemas.microsoft.com/office/drawing/2014/main" id="{4A478279-0A0B-4A36-B938-DDC3721B8194}"/>
              </a:ext>
            </a:extLst>
          </p:cNvPr>
          <p:cNvSpPr/>
          <p:nvPr/>
        </p:nvSpPr>
        <p:spPr>
          <a:xfrm>
            <a:off x="4261295" y="1714729"/>
            <a:ext cx="3337560" cy="3557004"/>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5" name="直線コネクタ 4">
            <a:extLst>
              <a:ext uri="{FF2B5EF4-FFF2-40B4-BE49-F238E27FC236}">
                <a16:creationId xmlns:a16="http://schemas.microsoft.com/office/drawing/2014/main" id="{5F0716A0-1994-424E-8B3D-DB351396D6B2}"/>
              </a:ext>
            </a:extLst>
          </p:cNvPr>
          <p:cNvCxnSpPr>
            <a:cxnSpLocks/>
          </p:cNvCxnSpPr>
          <p:nvPr/>
        </p:nvCxnSpPr>
        <p:spPr>
          <a:xfrm flipV="1">
            <a:off x="457200" y="5760720"/>
            <a:ext cx="10661904" cy="2654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7DDCB01-E321-4986-A61F-51411CAC3584}"/>
              </a:ext>
            </a:extLst>
          </p:cNvPr>
          <p:cNvSpPr txBox="1"/>
          <p:nvPr/>
        </p:nvSpPr>
        <p:spPr>
          <a:xfrm>
            <a:off x="6520113" y="5381361"/>
            <a:ext cx="1622560" cy="369332"/>
          </a:xfrm>
          <a:prstGeom prst="rect">
            <a:avLst/>
          </a:prstGeom>
          <a:noFill/>
        </p:spPr>
        <p:txBody>
          <a:bodyPr wrap="none" rtlCol="0">
            <a:spAutoFit/>
          </a:bodyPr>
          <a:lstStyle/>
          <a:p>
            <a:r>
              <a:rPr lang="en-US" altLang="ja-JP"/>
              <a:t>plumbing</a:t>
            </a:r>
            <a:r>
              <a:rPr kumimoji="1" lang="en-US" altLang="ja-JP"/>
              <a:t> bus</a:t>
            </a:r>
            <a:endParaRPr kumimoji="1" lang="ja-JP" altLang="en-US"/>
          </a:p>
        </p:txBody>
      </p:sp>
      <p:cxnSp>
        <p:nvCxnSpPr>
          <p:cNvPr id="9" name="直線コネクタ 8">
            <a:extLst>
              <a:ext uri="{FF2B5EF4-FFF2-40B4-BE49-F238E27FC236}">
                <a16:creationId xmlns:a16="http://schemas.microsoft.com/office/drawing/2014/main" id="{8E244B9A-A6FB-4A70-8A89-EB66C000D74E}"/>
              </a:ext>
            </a:extLst>
          </p:cNvPr>
          <p:cNvCxnSpPr>
            <a:cxnSpLocks/>
            <a:endCxn id="10" idx="2"/>
          </p:cNvCxnSpPr>
          <p:nvPr/>
        </p:nvCxnSpPr>
        <p:spPr>
          <a:xfrm flipV="1">
            <a:off x="5919163" y="5061429"/>
            <a:ext cx="1768" cy="68926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EBFFE475-8F13-454C-B228-31C168E4E62B}"/>
              </a:ext>
            </a:extLst>
          </p:cNvPr>
          <p:cNvSpPr/>
          <p:nvPr/>
        </p:nvSpPr>
        <p:spPr>
          <a:xfrm>
            <a:off x="4425887" y="4549377"/>
            <a:ext cx="2990088"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plumbing</a:t>
            </a:r>
            <a:endParaRPr kumimoji="1" lang="ja-JP" altLang="en-US"/>
          </a:p>
        </p:txBody>
      </p:sp>
      <p:sp>
        <p:nvSpPr>
          <p:cNvPr id="13" name="正方形/長方形 12">
            <a:extLst>
              <a:ext uri="{FF2B5EF4-FFF2-40B4-BE49-F238E27FC236}">
                <a16:creationId xmlns:a16="http://schemas.microsoft.com/office/drawing/2014/main" id="{0C1DBF03-571E-4B68-BEEF-EA2C5131C2E0}"/>
              </a:ext>
            </a:extLst>
          </p:cNvPr>
          <p:cNvSpPr/>
          <p:nvPr/>
        </p:nvSpPr>
        <p:spPr>
          <a:xfrm>
            <a:off x="9606306" y="4735709"/>
            <a:ext cx="1201902"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tools</a:t>
            </a:r>
            <a:endParaRPr kumimoji="1" lang="ja-JP" altLang="en-US"/>
          </a:p>
        </p:txBody>
      </p:sp>
      <p:sp>
        <p:nvSpPr>
          <p:cNvPr id="14" name="正方形/長方形 13">
            <a:extLst>
              <a:ext uri="{FF2B5EF4-FFF2-40B4-BE49-F238E27FC236}">
                <a16:creationId xmlns:a16="http://schemas.microsoft.com/office/drawing/2014/main" id="{DF8862A1-AC45-4334-BF66-B88E85A37B5A}"/>
              </a:ext>
            </a:extLst>
          </p:cNvPr>
          <p:cNvSpPr/>
          <p:nvPr/>
        </p:nvSpPr>
        <p:spPr>
          <a:xfrm>
            <a:off x="4425887" y="3754723"/>
            <a:ext cx="2990088" cy="7132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capabilities</a:t>
            </a:r>
            <a:endParaRPr kumimoji="1" lang="ja-JP" altLang="en-US"/>
          </a:p>
        </p:txBody>
      </p:sp>
      <p:sp>
        <p:nvSpPr>
          <p:cNvPr id="15" name="正方形/長方形 14">
            <a:extLst>
              <a:ext uri="{FF2B5EF4-FFF2-40B4-BE49-F238E27FC236}">
                <a16:creationId xmlns:a16="http://schemas.microsoft.com/office/drawing/2014/main" id="{2D944075-1DEB-4742-8436-99B9A4415522}"/>
              </a:ext>
            </a:extLst>
          </p:cNvPr>
          <p:cNvSpPr/>
          <p:nvPr/>
        </p:nvSpPr>
        <p:spPr>
          <a:xfrm>
            <a:off x="4425887" y="2455390"/>
            <a:ext cx="2990088" cy="12392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user logic</a:t>
            </a:r>
            <a:endParaRPr kumimoji="1" lang="ja-JP" altLang="en-US"/>
          </a:p>
        </p:txBody>
      </p:sp>
      <p:sp>
        <p:nvSpPr>
          <p:cNvPr id="17" name="四角形: 角を丸くする 16">
            <a:extLst>
              <a:ext uri="{FF2B5EF4-FFF2-40B4-BE49-F238E27FC236}">
                <a16:creationId xmlns:a16="http://schemas.microsoft.com/office/drawing/2014/main" id="{E7550AA9-4212-4CC9-B534-1449E3808CB4}"/>
              </a:ext>
            </a:extLst>
          </p:cNvPr>
          <p:cNvSpPr/>
          <p:nvPr/>
        </p:nvSpPr>
        <p:spPr>
          <a:xfrm>
            <a:off x="3280397" y="3979216"/>
            <a:ext cx="828195" cy="1336457"/>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18" name="直線コネクタ 17">
            <a:extLst>
              <a:ext uri="{FF2B5EF4-FFF2-40B4-BE49-F238E27FC236}">
                <a16:creationId xmlns:a16="http://schemas.microsoft.com/office/drawing/2014/main" id="{38EC5664-4B71-4390-A3C7-C8231B81CA61}"/>
              </a:ext>
            </a:extLst>
          </p:cNvPr>
          <p:cNvCxnSpPr>
            <a:cxnSpLocks/>
            <a:endCxn id="17" idx="2"/>
          </p:cNvCxnSpPr>
          <p:nvPr/>
        </p:nvCxnSpPr>
        <p:spPr>
          <a:xfrm flipV="1">
            <a:off x="3694494" y="5315673"/>
            <a:ext cx="1" cy="452412"/>
          </a:xfrm>
          <a:prstGeom prst="line">
            <a:avLst/>
          </a:prstGeom>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BAA6113E-B20D-4BF6-9342-B6CAE8FAB847}"/>
              </a:ext>
            </a:extLst>
          </p:cNvPr>
          <p:cNvSpPr/>
          <p:nvPr/>
        </p:nvSpPr>
        <p:spPr>
          <a:xfrm>
            <a:off x="2126427" y="4404090"/>
            <a:ext cx="1001268" cy="91158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25" name="直線コネクタ 24">
            <a:extLst>
              <a:ext uri="{FF2B5EF4-FFF2-40B4-BE49-F238E27FC236}">
                <a16:creationId xmlns:a16="http://schemas.microsoft.com/office/drawing/2014/main" id="{E49918F4-A026-4218-A7E8-A705CFCA8BA2}"/>
              </a:ext>
            </a:extLst>
          </p:cNvPr>
          <p:cNvCxnSpPr>
            <a:cxnSpLocks/>
            <a:endCxn id="24" idx="2"/>
          </p:cNvCxnSpPr>
          <p:nvPr/>
        </p:nvCxnSpPr>
        <p:spPr>
          <a:xfrm flipV="1">
            <a:off x="2627061" y="5315673"/>
            <a:ext cx="0" cy="478561"/>
          </a:xfrm>
          <a:prstGeom prst="line">
            <a:avLst/>
          </a:prstGeom>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0B1B35C9-1735-4E2F-B125-483CE823B196}"/>
              </a:ext>
            </a:extLst>
          </p:cNvPr>
          <p:cNvSpPr/>
          <p:nvPr/>
        </p:nvSpPr>
        <p:spPr>
          <a:xfrm>
            <a:off x="3290006" y="4841810"/>
            <a:ext cx="772457" cy="3182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27" name="テキスト ボックス 26">
            <a:extLst>
              <a:ext uri="{FF2B5EF4-FFF2-40B4-BE49-F238E27FC236}">
                <a16:creationId xmlns:a16="http://schemas.microsoft.com/office/drawing/2014/main" id="{96B39362-5B68-4AAC-9F73-4A08194D05A1}"/>
              </a:ext>
            </a:extLst>
          </p:cNvPr>
          <p:cNvSpPr txBox="1"/>
          <p:nvPr/>
        </p:nvSpPr>
        <p:spPr>
          <a:xfrm>
            <a:off x="7179239" y="5894102"/>
            <a:ext cx="4503156" cy="923330"/>
          </a:xfrm>
          <a:prstGeom prst="rect">
            <a:avLst/>
          </a:prstGeom>
          <a:noFill/>
        </p:spPr>
        <p:txBody>
          <a:bodyPr wrap="none" rtlCol="0">
            <a:spAutoFit/>
          </a:bodyPr>
          <a:lstStyle/>
          <a:p>
            <a:r>
              <a:rPr lang="en-US" altLang="ja-JP"/>
              <a:t>topic: </a:t>
            </a:r>
            <a:r>
              <a:rPr lang="ja-JP" altLang="en-US"/>
              <a:t>コネクションを張り続ける</a:t>
            </a:r>
            <a:r>
              <a:rPr lang="en-US" altLang="ja-JP"/>
              <a:t>pub-sub</a:t>
            </a:r>
          </a:p>
          <a:p>
            <a:r>
              <a:rPr kumimoji="1" lang="en-US" altLang="ja-JP"/>
              <a:t>servi</a:t>
            </a:r>
            <a:r>
              <a:rPr lang="en-US" altLang="ja-JP"/>
              <a:t>ce: one-shot</a:t>
            </a:r>
            <a:r>
              <a:rPr lang="ja-JP" altLang="en-US"/>
              <a:t>かつ同期な</a:t>
            </a:r>
            <a:r>
              <a:rPr lang="en-US" altLang="ja-JP"/>
              <a:t>req-res</a:t>
            </a:r>
          </a:p>
          <a:p>
            <a:r>
              <a:rPr kumimoji="1" lang="en-US" altLang="ja-JP"/>
              <a:t>action: </a:t>
            </a:r>
            <a:r>
              <a:rPr kumimoji="1" lang="ja-JP" altLang="en-US"/>
              <a:t>非同期</a:t>
            </a:r>
            <a:r>
              <a:rPr kumimoji="1" lang="en-US" altLang="ja-JP"/>
              <a:t>req-res</a:t>
            </a:r>
            <a:endParaRPr kumimoji="1" lang="ja-JP" altLang="en-US"/>
          </a:p>
        </p:txBody>
      </p:sp>
      <p:cxnSp>
        <p:nvCxnSpPr>
          <p:cNvPr id="30" name="直線コネクタ 29">
            <a:extLst>
              <a:ext uri="{FF2B5EF4-FFF2-40B4-BE49-F238E27FC236}">
                <a16:creationId xmlns:a16="http://schemas.microsoft.com/office/drawing/2014/main" id="{F9B7B9FF-7808-49F6-9D90-0A7DE8B9C5ED}"/>
              </a:ext>
            </a:extLst>
          </p:cNvPr>
          <p:cNvCxnSpPr>
            <a:cxnSpLocks/>
            <a:endCxn id="13" idx="2"/>
          </p:cNvCxnSpPr>
          <p:nvPr/>
        </p:nvCxnSpPr>
        <p:spPr>
          <a:xfrm flipV="1">
            <a:off x="10207257" y="5247761"/>
            <a:ext cx="0" cy="48641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77D8FE98-29DC-4F36-A087-D15E00551849}"/>
              </a:ext>
            </a:extLst>
          </p:cNvPr>
          <p:cNvSpPr/>
          <p:nvPr/>
        </p:nvSpPr>
        <p:spPr>
          <a:xfrm>
            <a:off x="4733971" y="343667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4" name="正方形/長方形 33">
            <a:extLst>
              <a:ext uri="{FF2B5EF4-FFF2-40B4-BE49-F238E27FC236}">
                <a16:creationId xmlns:a16="http://schemas.microsoft.com/office/drawing/2014/main" id="{E83B9776-FD99-4AE2-8861-2B2C79906A6C}"/>
              </a:ext>
            </a:extLst>
          </p:cNvPr>
          <p:cNvSpPr/>
          <p:nvPr/>
        </p:nvSpPr>
        <p:spPr>
          <a:xfrm>
            <a:off x="6520113" y="3451154"/>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5" name="正方形/長方形 34">
            <a:extLst>
              <a:ext uri="{FF2B5EF4-FFF2-40B4-BE49-F238E27FC236}">
                <a16:creationId xmlns:a16="http://schemas.microsoft.com/office/drawing/2014/main" id="{1A02C3BA-7768-4FFD-86AE-851D229C564E}"/>
              </a:ext>
            </a:extLst>
          </p:cNvPr>
          <p:cNvSpPr/>
          <p:nvPr/>
        </p:nvSpPr>
        <p:spPr>
          <a:xfrm>
            <a:off x="4813219" y="349763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6" name="正方形/長方形 35">
            <a:extLst>
              <a:ext uri="{FF2B5EF4-FFF2-40B4-BE49-F238E27FC236}">
                <a16:creationId xmlns:a16="http://schemas.microsoft.com/office/drawing/2014/main" id="{BA56220E-3DF7-40A0-85D5-79047BB29021}"/>
              </a:ext>
            </a:extLst>
          </p:cNvPr>
          <p:cNvSpPr/>
          <p:nvPr/>
        </p:nvSpPr>
        <p:spPr>
          <a:xfrm>
            <a:off x="4910755" y="3586023"/>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7" name="正方形/長方形 36">
            <a:extLst>
              <a:ext uri="{FF2B5EF4-FFF2-40B4-BE49-F238E27FC236}">
                <a16:creationId xmlns:a16="http://schemas.microsoft.com/office/drawing/2014/main" id="{A5AB19DA-88CF-428C-82FF-834E65092F43}"/>
              </a:ext>
            </a:extLst>
          </p:cNvPr>
          <p:cNvSpPr/>
          <p:nvPr/>
        </p:nvSpPr>
        <p:spPr>
          <a:xfrm>
            <a:off x="6558226" y="3506656"/>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8" name="正方形/長方形 37">
            <a:extLst>
              <a:ext uri="{FF2B5EF4-FFF2-40B4-BE49-F238E27FC236}">
                <a16:creationId xmlns:a16="http://schemas.microsoft.com/office/drawing/2014/main" id="{180BAD3B-C3AC-44CB-99CC-04E65DB1FB4C}"/>
              </a:ext>
            </a:extLst>
          </p:cNvPr>
          <p:cNvSpPr/>
          <p:nvPr/>
        </p:nvSpPr>
        <p:spPr>
          <a:xfrm>
            <a:off x="6618196" y="3566777"/>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44" name="四角形: 角を丸くする 43">
            <a:extLst>
              <a:ext uri="{FF2B5EF4-FFF2-40B4-BE49-F238E27FC236}">
                <a16:creationId xmlns:a16="http://schemas.microsoft.com/office/drawing/2014/main" id="{B3720C2E-596D-4809-A575-F26091B6F980}"/>
              </a:ext>
            </a:extLst>
          </p:cNvPr>
          <p:cNvSpPr/>
          <p:nvPr/>
        </p:nvSpPr>
        <p:spPr>
          <a:xfrm>
            <a:off x="331096" y="2540269"/>
            <a:ext cx="1636237" cy="2793231"/>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45" name="直線コネクタ 44">
            <a:extLst>
              <a:ext uri="{FF2B5EF4-FFF2-40B4-BE49-F238E27FC236}">
                <a16:creationId xmlns:a16="http://schemas.microsoft.com/office/drawing/2014/main" id="{FDF8CD13-9BE4-47E3-9B51-2C981DE04120}"/>
              </a:ext>
            </a:extLst>
          </p:cNvPr>
          <p:cNvCxnSpPr>
            <a:cxnSpLocks/>
            <a:endCxn id="48" idx="2"/>
          </p:cNvCxnSpPr>
          <p:nvPr/>
        </p:nvCxnSpPr>
        <p:spPr>
          <a:xfrm flipH="1" flipV="1">
            <a:off x="1144187" y="5247760"/>
            <a:ext cx="5028" cy="546474"/>
          </a:xfrm>
          <a:prstGeom prst="line">
            <a:avLst/>
          </a:prstGeom>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1BB4089B-8322-49A4-A682-670E33A47502}"/>
              </a:ext>
            </a:extLst>
          </p:cNvPr>
          <p:cNvSpPr/>
          <p:nvPr/>
        </p:nvSpPr>
        <p:spPr>
          <a:xfrm>
            <a:off x="553357" y="4901183"/>
            <a:ext cx="1181660" cy="346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a:t>plumbing</a:t>
            </a:r>
            <a:endParaRPr kumimoji="1" lang="ja-JP" altLang="en-US" sz="1400"/>
          </a:p>
        </p:txBody>
      </p:sp>
      <p:sp>
        <p:nvSpPr>
          <p:cNvPr id="49" name="正方形/長方形 48">
            <a:extLst>
              <a:ext uri="{FF2B5EF4-FFF2-40B4-BE49-F238E27FC236}">
                <a16:creationId xmlns:a16="http://schemas.microsoft.com/office/drawing/2014/main" id="{8BA66091-6608-40F4-A9B2-2B70C50193E7}"/>
              </a:ext>
            </a:extLst>
          </p:cNvPr>
          <p:cNvSpPr/>
          <p:nvPr/>
        </p:nvSpPr>
        <p:spPr>
          <a:xfrm>
            <a:off x="553357" y="4490600"/>
            <a:ext cx="1181660" cy="346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a:t>capabilities</a:t>
            </a:r>
            <a:endParaRPr kumimoji="1" lang="ja-JP" altLang="en-US" sz="1400"/>
          </a:p>
        </p:txBody>
      </p:sp>
      <p:sp>
        <p:nvSpPr>
          <p:cNvPr id="50" name="正方形/長方形 49">
            <a:extLst>
              <a:ext uri="{FF2B5EF4-FFF2-40B4-BE49-F238E27FC236}">
                <a16:creationId xmlns:a16="http://schemas.microsoft.com/office/drawing/2014/main" id="{A725181A-E131-44F6-9783-72DFCEB855CA}"/>
              </a:ext>
            </a:extLst>
          </p:cNvPr>
          <p:cNvSpPr/>
          <p:nvPr/>
        </p:nvSpPr>
        <p:spPr>
          <a:xfrm>
            <a:off x="551537" y="3164811"/>
            <a:ext cx="1181660" cy="12392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remote</a:t>
            </a:r>
          </a:p>
          <a:p>
            <a:pPr algn="ctr"/>
            <a:r>
              <a:rPr kumimoji="1" lang="en-US" altLang="ja-JP"/>
              <a:t>control</a:t>
            </a:r>
            <a:endParaRPr lang="en-US" altLang="ja-JP"/>
          </a:p>
          <a:p>
            <a:pPr algn="ctr"/>
            <a:r>
              <a:rPr kumimoji="1" lang="en-US" altLang="ja-JP"/>
              <a:t>app</a:t>
            </a:r>
          </a:p>
        </p:txBody>
      </p:sp>
      <p:sp>
        <p:nvSpPr>
          <p:cNvPr id="51" name="吹き出し: 四角形 50">
            <a:extLst>
              <a:ext uri="{FF2B5EF4-FFF2-40B4-BE49-F238E27FC236}">
                <a16:creationId xmlns:a16="http://schemas.microsoft.com/office/drawing/2014/main" id="{625DDBA8-9587-4741-AC7B-BF5AE81DF5E1}"/>
              </a:ext>
            </a:extLst>
          </p:cNvPr>
          <p:cNvSpPr/>
          <p:nvPr/>
        </p:nvSpPr>
        <p:spPr>
          <a:xfrm>
            <a:off x="83719" y="1024606"/>
            <a:ext cx="2027797" cy="822949"/>
          </a:xfrm>
          <a:prstGeom prst="wedgeRectCallout">
            <a:avLst>
              <a:gd name="adj1" fmla="val -18370"/>
              <a:gd name="adj2" fmla="val 1319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ROS1</a:t>
            </a:r>
            <a:r>
              <a:rPr kumimoji="1" lang="ja-JP" altLang="en-US" sz="1200"/>
              <a:t>だと</a:t>
            </a:r>
            <a:r>
              <a:rPr kumimoji="1" lang="en-US" altLang="ja-JP" sz="1200"/>
              <a:t>master node,</a:t>
            </a:r>
          </a:p>
          <a:p>
            <a:pPr algn="ctr"/>
            <a:r>
              <a:rPr lang="en-US" altLang="ja-JP" sz="1200"/>
              <a:t>ROS2</a:t>
            </a:r>
            <a:r>
              <a:rPr lang="ja-JP" altLang="en-US" sz="1200"/>
              <a:t>なら通常ノードに遠隔制御用アプリを動かす</a:t>
            </a:r>
            <a:endParaRPr kumimoji="1" lang="ja-JP" altLang="en-US" sz="1200"/>
          </a:p>
        </p:txBody>
      </p:sp>
      <p:sp>
        <p:nvSpPr>
          <p:cNvPr id="52" name="吹き出し: 四角形 51">
            <a:extLst>
              <a:ext uri="{FF2B5EF4-FFF2-40B4-BE49-F238E27FC236}">
                <a16:creationId xmlns:a16="http://schemas.microsoft.com/office/drawing/2014/main" id="{D179F6E8-B591-486A-9D39-235856FCC52F}"/>
              </a:ext>
            </a:extLst>
          </p:cNvPr>
          <p:cNvSpPr/>
          <p:nvPr/>
        </p:nvSpPr>
        <p:spPr>
          <a:xfrm>
            <a:off x="7750662" y="1176004"/>
            <a:ext cx="4347409" cy="3346825"/>
          </a:xfrm>
          <a:prstGeom prst="wedgeRectCallout">
            <a:avLst>
              <a:gd name="adj1" fmla="val -59333"/>
              <a:gd name="adj2" fmla="val 1792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05FB99F0-F2EC-4FA6-AD69-BFB200FD0FE2}"/>
              </a:ext>
            </a:extLst>
          </p:cNvPr>
          <p:cNvSpPr/>
          <p:nvPr/>
        </p:nvSpPr>
        <p:spPr>
          <a:xfrm>
            <a:off x="8528146" y="2540269"/>
            <a:ext cx="2990088" cy="1809842"/>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54" name="正方形/長方形 53">
            <a:extLst>
              <a:ext uri="{FF2B5EF4-FFF2-40B4-BE49-F238E27FC236}">
                <a16:creationId xmlns:a16="http://schemas.microsoft.com/office/drawing/2014/main" id="{0CFE4313-F170-4332-B3C5-01274F638103}"/>
              </a:ext>
            </a:extLst>
          </p:cNvPr>
          <p:cNvSpPr/>
          <p:nvPr/>
        </p:nvSpPr>
        <p:spPr>
          <a:xfrm>
            <a:off x="8652288"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5" name="正方形/長方形 54">
            <a:extLst>
              <a:ext uri="{FF2B5EF4-FFF2-40B4-BE49-F238E27FC236}">
                <a16:creationId xmlns:a16="http://schemas.microsoft.com/office/drawing/2014/main" id="{6F13A045-6A09-4CBD-A9F0-9F29FB2F6B24}"/>
              </a:ext>
            </a:extLst>
          </p:cNvPr>
          <p:cNvSpPr/>
          <p:nvPr/>
        </p:nvSpPr>
        <p:spPr>
          <a:xfrm>
            <a:off x="8652288"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6" name="正方形/長方形 55">
            <a:extLst>
              <a:ext uri="{FF2B5EF4-FFF2-40B4-BE49-F238E27FC236}">
                <a16:creationId xmlns:a16="http://schemas.microsoft.com/office/drawing/2014/main" id="{C8CCF916-BEB6-435F-9B93-819BC9E07A88}"/>
              </a:ext>
            </a:extLst>
          </p:cNvPr>
          <p:cNvSpPr/>
          <p:nvPr/>
        </p:nvSpPr>
        <p:spPr>
          <a:xfrm>
            <a:off x="8652288"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7" name="正方形/長方形 56">
            <a:extLst>
              <a:ext uri="{FF2B5EF4-FFF2-40B4-BE49-F238E27FC236}">
                <a16:creationId xmlns:a16="http://schemas.microsoft.com/office/drawing/2014/main" id="{46B6EE8B-12A4-434D-A7C3-BC6348BA216A}"/>
              </a:ext>
            </a:extLst>
          </p:cNvPr>
          <p:cNvSpPr/>
          <p:nvPr/>
        </p:nvSpPr>
        <p:spPr>
          <a:xfrm>
            <a:off x="11008392"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8" name="正方形/長方形 57">
            <a:extLst>
              <a:ext uri="{FF2B5EF4-FFF2-40B4-BE49-F238E27FC236}">
                <a16:creationId xmlns:a16="http://schemas.microsoft.com/office/drawing/2014/main" id="{149E3ED9-9917-4ADD-8108-D3FB9934DBC7}"/>
              </a:ext>
            </a:extLst>
          </p:cNvPr>
          <p:cNvSpPr/>
          <p:nvPr/>
        </p:nvSpPr>
        <p:spPr>
          <a:xfrm>
            <a:off x="11008392"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9" name="正方形/長方形 58">
            <a:extLst>
              <a:ext uri="{FF2B5EF4-FFF2-40B4-BE49-F238E27FC236}">
                <a16:creationId xmlns:a16="http://schemas.microsoft.com/office/drawing/2014/main" id="{52CAF8B7-9DA3-4A8F-A91A-4019C189782F}"/>
              </a:ext>
            </a:extLst>
          </p:cNvPr>
          <p:cNvSpPr/>
          <p:nvPr/>
        </p:nvSpPr>
        <p:spPr>
          <a:xfrm>
            <a:off x="11008392"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61" name="正方形/長方形 60">
            <a:extLst>
              <a:ext uri="{FF2B5EF4-FFF2-40B4-BE49-F238E27FC236}">
                <a16:creationId xmlns:a16="http://schemas.microsoft.com/office/drawing/2014/main" id="{E22A0F73-7479-42D7-8739-7F3A3607D9FD}"/>
              </a:ext>
            </a:extLst>
          </p:cNvPr>
          <p:cNvSpPr/>
          <p:nvPr/>
        </p:nvSpPr>
        <p:spPr>
          <a:xfrm>
            <a:off x="10106166" y="1443544"/>
            <a:ext cx="1077172"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B</a:t>
            </a:r>
          </a:p>
          <a:p>
            <a:pPr algn="ctr"/>
            <a:r>
              <a:rPr lang="en-US" altLang="ja-JP" sz="1200"/>
              <a:t>(IVC client)</a:t>
            </a:r>
          </a:p>
        </p:txBody>
      </p:sp>
      <p:sp>
        <p:nvSpPr>
          <p:cNvPr id="62" name="正方形/長方形 61">
            <a:extLst>
              <a:ext uri="{FF2B5EF4-FFF2-40B4-BE49-F238E27FC236}">
                <a16:creationId xmlns:a16="http://schemas.microsoft.com/office/drawing/2014/main" id="{F5C18437-1927-45B1-82FF-EABD3812C4E1}"/>
              </a:ext>
            </a:extLst>
          </p:cNvPr>
          <p:cNvSpPr/>
          <p:nvPr/>
        </p:nvSpPr>
        <p:spPr>
          <a:xfrm>
            <a:off x="9484604" y="3521462"/>
            <a:ext cx="1169414"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000"/>
              <a:t>ロジック</a:t>
            </a:r>
            <a:r>
              <a:rPr lang="en-US" altLang="ja-JP" sz="1000"/>
              <a:t>C</a:t>
            </a:r>
          </a:p>
          <a:p>
            <a:pPr algn="ctr"/>
            <a:r>
              <a:rPr lang="en-US" altLang="ja-JP" sz="1000"/>
              <a:t>(IVC</a:t>
            </a:r>
            <a:r>
              <a:rPr lang="ja-JP" altLang="en-US" sz="1000"/>
              <a:t>エレメント</a:t>
            </a:r>
            <a:r>
              <a:rPr lang="en-US" altLang="ja-JP" sz="1000"/>
              <a:t>)</a:t>
            </a:r>
          </a:p>
        </p:txBody>
      </p:sp>
      <p:sp>
        <p:nvSpPr>
          <p:cNvPr id="63" name="四角形: 角を丸くする 62">
            <a:extLst>
              <a:ext uri="{FF2B5EF4-FFF2-40B4-BE49-F238E27FC236}">
                <a16:creationId xmlns:a16="http://schemas.microsoft.com/office/drawing/2014/main" id="{A84A8047-4D94-4076-BA06-12F5F6CE4968}"/>
              </a:ext>
            </a:extLst>
          </p:cNvPr>
          <p:cNvSpPr/>
          <p:nvPr/>
        </p:nvSpPr>
        <p:spPr>
          <a:xfrm>
            <a:off x="9633038" y="2764147"/>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65" name="コネクタ: 曲線 64">
            <a:extLst>
              <a:ext uri="{FF2B5EF4-FFF2-40B4-BE49-F238E27FC236}">
                <a16:creationId xmlns:a16="http://schemas.microsoft.com/office/drawing/2014/main" id="{45ECEF81-77F9-466F-B7D0-7569DACBDB38}"/>
              </a:ext>
            </a:extLst>
          </p:cNvPr>
          <p:cNvCxnSpPr>
            <a:cxnSpLocks/>
            <a:stCxn id="54" idx="3"/>
            <a:endCxn id="60" idx="1"/>
          </p:cNvCxnSpPr>
          <p:nvPr/>
        </p:nvCxnSpPr>
        <p:spPr>
          <a:xfrm flipH="1" flipV="1">
            <a:off x="8163793" y="1744885"/>
            <a:ext cx="891321" cy="1276737"/>
          </a:xfrm>
          <a:prstGeom prst="curvedConnector5">
            <a:avLst>
              <a:gd name="adj1" fmla="val -25647"/>
              <a:gd name="adj2" fmla="val 46298"/>
              <a:gd name="adj3" fmla="val 1256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8E83EEAA-EEB0-4B70-86D3-55AF408B9E03}"/>
              </a:ext>
            </a:extLst>
          </p:cNvPr>
          <p:cNvCxnSpPr>
            <a:cxnSpLocks/>
            <a:stCxn id="60" idx="3"/>
            <a:endCxn id="63" idx="1"/>
          </p:cNvCxnSpPr>
          <p:nvPr/>
        </p:nvCxnSpPr>
        <p:spPr>
          <a:xfrm>
            <a:off x="9240965" y="1744885"/>
            <a:ext cx="392073" cy="11623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BA947DF4-6459-4414-826A-D0407CF1CB2A}"/>
              </a:ext>
            </a:extLst>
          </p:cNvPr>
          <p:cNvCxnSpPr>
            <a:cxnSpLocks/>
            <a:stCxn id="63" idx="3"/>
            <a:endCxn id="57" idx="1"/>
          </p:cNvCxnSpPr>
          <p:nvPr/>
        </p:nvCxnSpPr>
        <p:spPr>
          <a:xfrm>
            <a:off x="10456439" y="2907196"/>
            <a:ext cx="551953" cy="11442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27CCE598-548D-40A2-ADF8-4D321702E365}"/>
              </a:ext>
            </a:extLst>
          </p:cNvPr>
          <p:cNvSpPr/>
          <p:nvPr/>
        </p:nvSpPr>
        <p:spPr>
          <a:xfrm>
            <a:off x="9620052" y="3182311"/>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74" name="コネクタ: 曲線 73">
            <a:extLst>
              <a:ext uri="{FF2B5EF4-FFF2-40B4-BE49-F238E27FC236}">
                <a16:creationId xmlns:a16="http://schemas.microsoft.com/office/drawing/2014/main" id="{14BB3CDB-08BF-41CD-9150-FD9A34EF5EFE}"/>
              </a:ext>
            </a:extLst>
          </p:cNvPr>
          <p:cNvCxnSpPr>
            <a:cxnSpLocks/>
            <a:stCxn id="55" idx="3"/>
            <a:endCxn id="61" idx="1"/>
          </p:cNvCxnSpPr>
          <p:nvPr/>
        </p:nvCxnSpPr>
        <p:spPr>
          <a:xfrm flipV="1">
            <a:off x="9055114" y="1704752"/>
            <a:ext cx="1051052" cy="17100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93397B89-93B3-4960-9E91-D25561ECA26F}"/>
              </a:ext>
            </a:extLst>
          </p:cNvPr>
          <p:cNvCxnSpPr>
            <a:cxnSpLocks/>
            <a:stCxn id="61" idx="3"/>
            <a:endCxn id="73" idx="1"/>
          </p:cNvCxnSpPr>
          <p:nvPr/>
        </p:nvCxnSpPr>
        <p:spPr>
          <a:xfrm flipH="1">
            <a:off x="9620052" y="1704752"/>
            <a:ext cx="1563286" cy="1620608"/>
          </a:xfrm>
          <a:prstGeom prst="curvedConnector5">
            <a:avLst>
              <a:gd name="adj1" fmla="val -14623"/>
              <a:gd name="adj2" fmla="val 53645"/>
              <a:gd name="adj3" fmla="val 1146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コネクタ: 曲線 87">
            <a:extLst>
              <a:ext uri="{FF2B5EF4-FFF2-40B4-BE49-F238E27FC236}">
                <a16:creationId xmlns:a16="http://schemas.microsoft.com/office/drawing/2014/main" id="{F2B777D9-AFB8-4AFA-8571-06F97375FF4E}"/>
              </a:ext>
            </a:extLst>
          </p:cNvPr>
          <p:cNvCxnSpPr>
            <a:cxnSpLocks/>
            <a:stCxn id="73" idx="3"/>
            <a:endCxn id="58" idx="1"/>
          </p:cNvCxnSpPr>
          <p:nvPr/>
        </p:nvCxnSpPr>
        <p:spPr>
          <a:xfrm>
            <a:off x="10443453" y="3325360"/>
            <a:ext cx="564939" cy="8947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CDD765E3-2397-4A13-BE02-2D0C6B1044D9}"/>
              </a:ext>
            </a:extLst>
          </p:cNvPr>
          <p:cNvCxnSpPr>
            <a:cxnSpLocks/>
            <a:stCxn id="56" idx="3"/>
            <a:endCxn id="62" idx="1"/>
          </p:cNvCxnSpPr>
          <p:nvPr/>
        </p:nvCxnSpPr>
        <p:spPr>
          <a:xfrm flipV="1">
            <a:off x="9055114" y="3782670"/>
            <a:ext cx="429490"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曲線 93">
            <a:extLst>
              <a:ext uri="{FF2B5EF4-FFF2-40B4-BE49-F238E27FC236}">
                <a16:creationId xmlns:a16="http://schemas.microsoft.com/office/drawing/2014/main" id="{9C788BF5-DEBC-4FAE-BB84-885D7F9F25C3}"/>
              </a:ext>
            </a:extLst>
          </p:cNvPr>
          <p:cNvCxnSpPr>
            <a:cxnSpLocks/>
            <a:stCxn id="62" idx="3"/>
            <a:endCxn id="59" idx="1"/>
          </p:cNvCxnSpPr>
          <p:nvPr/>
        </p:nvCxnSpPr>
        <p:spPr>
          <a:xfrm>
            <a:off x="10654018" y="3782670"/>
            <a:ext cx="354374"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正方形/長方形 138">
            <a:extLst>
              <a:ext uri="{FF2B5EF4-FFF2-40B4-BE49-F238E27FC236}">
                <a16:creationId xmlns:a16="http://schemas.microsoft.com/office/drawing/2014/main" id="{DECF38F5-5399-46C6-B935-307D2DC2DBF5}"/>
              </a:ext>
            </a:extLst>
          </p:cNvPr>
          <p:cNvSpPr/>
          <p:nvPr/>
        </p:nvSpPr>
        <p:spPr>
          <a:xfrm>
            <a:off x="3286789" y="4361438"/>
            <a:ext cx="828195" cy="4024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600"/>
              <a:t>「機器制御機能」</a:t>
            </a:r>
            <a:endParaRPr kumimoji="1" lang="en-US" altLang="ja-JP" sz="600"/>
          </a:p>
          <a:p>
            <a:pPr algn="ctr"/>
            <a:r>
              <a:rPr lang="ja-JP" altLang="en-US" sz="600"/>
              <a:t>「機器安全機能」</a:t>
            </a:r>
            <a:endParaRPr kumimoji="1" lang="ja-JP" altLang="en-US" sz="600"/>
          </a:p>
        </p:txBody>
      </p:sp>
      <p:sp>
        <p:nvSpPr>
          <p:cNvPr id="140" name="正方形/長方形 139">
            <a:extLst>
              <a:ext uri="{FF2B5EF4-FFF2-40B4-BE49-F238E27FC236}">
                <a16:creationId xmlns:a16="http://schemas.microsoft.com/office/drawing/2014/main" id="{B348B632-EF6F-4741-A62B-B01D0AC010DB}"/>
              </a:ext>
            </a:extLst>
          </p:cNvPr>
          <p:cNvSpPr/>
          <p:nvPr/>
        </p:nvSpPr>
        <p:spPr>
          <a:xfrm>
            <a:off x="2246217" y="4874835"/>
            <a:ext cx="820696" cy="2624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148" name="稲妻 147">
            <a:extLst>
              <a:ext uri="{FF2B5EF4-FFF2-40B4-BE49-F238E27FC236}">
                <a16:creationId xmlns:a16="http://schemas.microsoft.com/office/drawing/2014/main" id="{AF03A05D-ADD9-4FA5-8008-60FB86F71036}"/>
              </a:ext>
            </a:extLst>
          </p:cNvPr>
          <p:cNvSpPr/>
          <p:nvPr/>
        </p:nvSpPr>
        <p:spPr>
          <a:xfrm rot="3557719">
            <a:off x="2676823" y="448495"/>
            <a:ext cx="738128" cy="35842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正方形/長方形 148">
            <a:extLst>
              <a:ext uri="{FF2B5EF4-FFF2-40B4-BE49-F238E27FC236}">
                <a16:creationId xmlns:a16="http://schemas.microsoft.com/office/drawing/2014/main" id="{36BD8E0B-D9E3-4715-88B4-9201EDF4C4EA}"/>
              </a:ext>
            </a:extLst>
          </p:cNvPr>
          <p:cNvSpPr/>
          <p:nvPr/>
        </p:nvSpPr>
        <p:spPr>
          <a:xfrm>
            <a:off x="4053043" y="729093"/>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遠隔制御コンソール</a:t>
            </a:r>
            <a:r>
              <a:rPr lang="en-US" altLang="ja-JP" sz="1200"/>
              <a:t>app</a:t>
            </a:r>
          </a:p>
          <a:p>
            <a:pPr algn="ctr"/>
            <a:r>
              <a:rPr kumimoji="1" lang="en-US" altLang="ja-JP" sz="1200"/>
              <a:t>(arbitrary site)</a:t>
            </a:r>
          </a:p>
        </p:txBody>
      </p:sp>
      <p:sp>
        <p:nvSpPr>
          <p:cNvPr id="150" name="正方形/長方形 149">
            <a:extLst>
              <a:ext uri="{FF2B5EF4-FFF2-40B4-BE49-F238E27FC236}">
                <a16:creationId xmlns:a16="http://schemas.microsoft.com/office/drawing/2014/main" id="{99B9BA6A-D0D1-461B-A746-FAFEB6A47519}"/>
              </a:ext>
            </a:extLst>
          </p:cNvPr>
          <p:cNvSpPr/>
          <p:nvPr/>
        </p:nvSpPr>
        <p:spPr>
          <a:xfrm>
            <a:off x="2401171" y="192384"/>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学習</a:t>
            </a:r>
            <a:r>
              <a:rPr lang="en-US" altLang="ja-JP" sz="1200"/>
              <a:t>app</a:t>
            </a:r>
          </a:p>
          <a:p>
            <a:pPr algn="ctr"/>
            <a:r>
              <a:rPr kumimoji="1" lang="en-US" altLang="ja-JP" sz="1200"/>
              <a:t>(cloud site)</a:t>
            </a:r>
          </a:p>
        </p:txBody>
      </p:sp>
      <p:sp>
        <p:nvSpPr>
          <p:cNvPr id="151" name="稲妻 150">
            <a:extLst>
              <a:ext uri="{FF2B5EF4-FFF2-40B4-BE49-F238E27FC236}">
                <a16:creationId xmlns:a16="http://schemas.microsoft.com/office/drawing/2014/main" id="{CC997A46-5065-4044-BFA6-F54EBC2CC4C3}"/>
              </a:ext>
            </a:extLst>
          </p:cNvPr>
          <p:cNvSpPr/>
          <p:nvPr/>
        </p:nvSpPr>
        <p:spPr>
          <a:xfrm rot="2470331">
            <a:off x="1902719" y="363320"/>
            <a:ext cx="738128" cy="3040669"/>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5C9EF233-8300-4580-8950-DC1779672B5C}"/>
              </a:ext>
            </a:extLst>
          </p:cNvPr>
          <p:cNvSpPr/>
          <p:nvPr/>
        </p:nvSpPr>
        <p:spPr>
          <a:xfrm>
            <a:off x="8163793" y="1507160"/>
            <a:ext cx="1077172" cy="47544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64" name="テキスト プレースホルダー 6">
            <a:extLst>
              <a:ext uri="{FF2B5EF4-FFF2-40B4-BE49-F238E27FC236}">
                <a16:creationId xmlns:a16="http://schemas.microsoft.com/office/drawing/2014/main" id="{CF4CBB65-A6CE-402C-8522-1D311D7EB1A9}"/>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19</a:t>
            </a:fld>
            <a:endParaRPr lang="ja-JP" altLang="en-US" sz="2800" b="1" dirty="0">
              <a:latin typeface="+mj-ea"/>
              <a:ea typeface="+mj-ea"/>
            </a:endParaRPr>
          </a:p>
        </p:txBody>
      </p:sp>
    </p:spTree>
    <p:extLst>
      <p:ext uri="{BB962C8B-B14F-4D97-AF65-F5344CB8AC3E}">
        <p14:creationId xmlns:p14="http://schemas.microsoft.com/office/powerpoint/2010/main" val="353368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図 84"/>
          <p:cNvPicPr>
            <a:picLocks noChangeAspect="1"/>
          </p:cNvPicPr>
          <p:nvPr/>
        </p:nvPicPr>
        <p:blipFill rotWithShape="1">
          <a:blip r:embed="rId2"/>
          <a:srcRect l="8314" t="29964" r="75905" b="49486"/>
          <a:stretch/>
        </p:blipFill>
        <p:spPr>
          <a:xfrm>
            <a:off x="6285434" y="1037443"/>
            <a:ext cx="730624" cy="800877"/>
          </a:xfrm>
          <a:prstGeom prst="rect">
            <a:avLst/>
          </a:prstGeom>
        </p:spPr>
      </p:pic>
      <p:sp>
        <p:nvSpPr>
          <p:cNvPr id="76" name="正方形/長方形 75"/>
          <p:cNvSpPr/>
          <p:nvPr/>
        </p:nvSpPr>
        <p:spPr>
          <a:xfrm>
            <a:off x="6707459" y="1625714"/>
            <a:ext cx="661615" cy="47770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100">
                <a:solidFill>
                  <a:schemeClr val="tx1">
                    <a:lumMod val="85000"/>
                    <a:lumOff val="15000"/>
                  </a:schemeClr>
                </a:solidFill>
                <a:latin typeface="Meiryo UI" panose="020B0604030504040204" pitchFamily="50" charset="-128"/>
                <a:ea typeface="Meiryo UI" panose="020B0604030504040204" pitchFamily="50" charset="-128"/>
              </a:rPr>
              <a:t>自動化行動群</a:t>
            </a:r>
            <a:endParaRPr lang="en-US" altLang="ja-JP" sz="11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33" name="コンテンツ プレースホルダー 2"/>
          <p:cNvSpPr txBox="1">
            <a:spLocks/>
          </p:cNvSpPr>
          <p:nvPr/>
        </p:nvSpPr>
        <p:spPr>
          <a:xfrm>
            <a:off x="1833865" y="810454"/>
            <a:ext cx="4189113" cy="5923236"/>
          </a:xfrm>
          <a:prstGeom prst="rect">
            <a:avLst/>
          </a:prstGeom>
          <a:ln>
            <a:solidFill>
              <a:schemeClr val="tx1"/>
            </a:solidFill>
          </a:ln>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目的</a:t>
            </a:r>
            <a:r>
              <a:rPr lang="en-US" altLang="ja-JP" sz="1600">
                <a:solidFill>
                  <a:sysClr val="windowText" lastClr="000000"/>
                </a:solidFill>
                <a:latin typeface="Meiryo UI" panose="020B0604030504040204" pitchFamily="50" charset="-128"/>
                <a:ea typeface="Meiryo UI" panose="020B0604030504040204" pitchFamily="50" charset="-128"/>
              </a:rPr>
              <a:t>】</a:t>
            </a:r>
            <a:endParaRPr lang="ja-JP" altLang="en-US" sz="16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ja-JP" altLang="en-US" sz="1600">
                <a:latin typeface="Meiryo UI" pitchFamily="50" charset="-128"/>
                <a:ea typeface="Meiryo UI" pitchFamily="50" charset="-128"/>
                <a:cs typeface="Meiryo UI" pitchFamily="50" charset="-128"/>
              </a:rPr>
              <a:t>現場運用データに基づく自動化・機能安全アプリの追加と更新で進化可能な遠隔機械操作統合システム基盤</a:t>
            </a:r>
            <a:r>
              <a:rPr lang="ja-JP" altLang="en-US" sz="1600">
                <a:solidFill>
                  <a:sysClr val="windowText" lastClr="000000"/>
                </a:solidFill>
                <a:latin typeface="Meiryo UI" panose="020B0604030504040204" pitchFamily="50" charset="-128"/>
                <a:ea typeface="Meiryo UI" panose="020B0604030504040204" pitchFamily="50" charset="-128"/>
              </a:rPr>
              <a:t>を開発する</a:t>
            </a:r>
            <a:endParaRPr lang="en-US" altLang="ja-JP" sz="1600">
              <a:solidFill>
                <a:sysClr val="windowText" lastClr="000000"/>
              </a:solidFill>
              <a:latin typeface="Meiryo UI" panose="020B0604030504040204" pitchFamily="50" charset="-128"/>
              <a:ea typeface="Meiryo UI" panose="020B0604030504040204" pitchFamily="50" charset="-128"/>
            </a:endParaRPr>
          </a:p>
          <a:p>
            <a:pPr marL="0" indent="0">
              <a:buNone/>
              <a:defRPr/>
            </a:pPr>
            <a:endParaRPr lang="en-US" altLang="ja-JP" sz="6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課題</a:t>
            </a:r>
            <a:r>
              <a:rPr lang="en-US" altLang="ja-JP" sz="1600">
                <a:solidFill>
                  <a:sysClr val="windowText" lastClr="000000"/>
                </a:solidFill>
                <a:latin typeface="Meiryo UI" panose="020B0604030504040204" pitchFamily="50" charset="-128"/>
                <a:ea typeface="Meiryo UI" panose="020B0604030504040204" pitchFamily="50" charset="-128"/>
              </a:rPr>
              <a:t>】</a:t>
            </a:r>
          </a:p>
          <a:p>
            <a:pPr marL="0" indent="0">
              <a:buNone/>
              <a:defRPr/>
            </a:pPr>
            <a:r>
              <a:rPr lang="ja-JP" altLang="en-US" sz="1600">
                <a:latin typeface="Meiryo UI"/>
                <a:ea typeface="Meiryo UI"/>
              </a:rPr>
              <a:t>・自由度の高い機械化(段階的な導入</a:t>
            </a:r>
            <a:r>
              <a:rPr lang="en-US" altLang="ja-JP" sz="1600">
                <a:latin typeface="Meiryo UI"/>
                <a:ea typeface="Meiryo UI"/>
              </a:rPr>
              <a:t>+</a:t>
            </a:r>
            <a:r>
              <a:rPr lang="ja-JP" altLang="en-US" sz="1600">
                <a:latin typeface="Meiryo UI"/>
                <a:ea typeface="Meiryo UI"/>
              </a:rPr>
              <a:t>導入後の作業効率改善</a:t>
            </a:r>
            <a:r>
              <a:rPr lang="en-US" altLang="ja-JP" sz="1600">
                <a:latin typeface="Meiryo UI"/>
                <a:ea typeface="Meiryo UI"/>
              </a:rPr>
              <a:t>)</a:t>
            </a:r>
            <a:r>
              <a:rPr lang="ja-JP" altLang="en-US" sz="1600">
                <a:latin typeface="Meiryo UI"/>
                <a:ea typeface="Meiryo UI"/>
              </a:rPr>
              <a:t>と、安全の両立</a:t>
            </a:r>
            <a:endParaRPr lang="ja-JP" altLang="en-US" sz="1600">
              <a:latin typeface="Meiryo UI"/>
              <a:ea typeface="Meiryo UI"/>
              <a:cs typeface="Times New Roman"/>
            </a:endParaRPr>
          </a:p>
          <a:p>
            <a:pPr marL="0" indent="0">
              <a:buNone/>
              <a:defRPr/>
            </a:pPr>
            <a:r>
              <a:rPr lang="ja-JP" altLang="en-US" sz="1600">
                <a:solidFill>
                  <a:sysClr val="windowText" lastClr="000000"/>
                </a:solidFill>
                <a:latin typeface="Meiryo UI" panose="020B0604030504040204" pitchFamily="50" charset="-128"/>
                <a:ea typeface="Meiryo UI" panose="020B0604030504040204" pitchFamily="50" charset="-128"/>
              </a:rPr>
              <a:t>・機能拡張アプリが異常動作・高負荷に陥っても，遠隔機械の制御・安全を喪失しない</a:t>
            </a:r>
            <a:endParaRPr lang="en-US" altLang="ja-JP" sz="1600">
              <a:solidFill>
                <a:sysClr val="windowText" lastClr="000000"/>
              </a:solidFill>
              <a:latin typeface="Meiryo UI" panose="020B0604030504040204" pitchFamily="50" charset="-128"/>
              <a:ea typeface="Meiryo UI" panose="020B0604030504040204" pitchFamily="50" charset="-128"/>
            </a:endParaRPr>
          </a:p>
          <a:p>
            <a:pPr marL="0" indent="0">
              <a:buNone/>
              <a:defRPr/>
            </a:pPr>
            <a:endParaRPr lang="en-US" altLang="ja-JP" sz="6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開発内容</a:t>
            </a:r>
            <a:r>
              <a:rPr lang="en-US" altLang="ja-JP" sz="1600">
                <a:solidFill>
                  <a:sysClr val="windowText" lastClr="000000"/>
                </a:solidFill>
                <a:latin typeface="Meiryo UI" panose="020B0604030504040204" pitchFamily="50" charset="-128"/>
                <a:ea typeface="Meiryo UI" panose="020B0604030504040204" pitchFamily="50" charset="-128"/>
              </a:rPr>
              <a:t>】</a:t>
            </a:r>
          </a:p>
          <a:p>
            <a:pPr marL="0" indent="0">
              <a:buNone/>
              <a:defRPr/>
            </a:pPr>
            <a:r>
              <a:rPr lang="ja-JP" altLang="en-US" sz="1600">
                <a:latin typeface="Meiryo UI"/>
                <a:ea typeface="Meiryo UI"/>
              </a:rPr>
              <a:t>① 遠隔機械の継続進化と権限制御・セキュリティを同時に実現する機能拡張追加フレームワーク</a:t>
            </a:r>
            <a:endParaRPr lang="en-US" altLang="ja-JP" sz="1600">
              <a:latin typeface="Meiryo UI"/>
              <a:ea typeface="Meiryo UI"/>
            </a:endParaRPr>
          </a:p>
          <a:p>
            <a:pPr marL="0" indent="0">
              <a:buNone/>
              <a:defRPr/>
            </a:pPr>
            <a:r>
              <a:rPr lang="ja-JP" altLang="en-US" sz="1600">
                <a:latin typeface="Meiryo UI" panose="020B0604030504040204" pitchFamily="50" charset="-128"/>
                <a:ea typeface="Meiryo UI" panose="020B0604030504040204" pitchFamily="50" charset="-128"/>
              </a:rPr>
              <a:t>② 遠隔機械の基本機能となる制御・安全機能に対して，高信頼・品質担保・性能保証を提供するエッジ実行基盤</a:t>
            </a:r>
            <a:endParaRPr lang="en-US" altLang="ja-JP" sz="1600">
              <a:latin typeface="Meiryo UI" panose="020B0604030504040204" pitchFamily="50" charset="-128"/>
              <a:ea typeface="Meiryo UI" panose="020B0604030504040204" pitchFamily="50" charset="-128"/>
            </a:endParaRPr>
          </a:p>
          <a:p>
            <a:pPr marL="0" indent="0">
              <a:buNone/>
              <a:defRPr/>
            </a:pPr>
            <a:endParaRPr lang="en-US" altLang="ja-JP" sz="5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目標</a:t>
            </a:r>
            <a:r>
              <a:rPr lang="en-US" altLang="ja-JP" sz="1600">
                <a:solidFill>
                  <a:sysClr val="windowText" lastClr="000000"/>
                </a:solidFill>
                <a:latin typeface="Meiryo UI" panose="020B0604030504040204" pitchFamily="50" charset="-128"/>
                <a:ea typeface="Meiryo UI" panose="020B0604030504040204" pitchFamily="50" charset="-128"/>
              </a:rPr>
              <a:t>】</a:t>
            </a:r>
          </a:p>
          <a:p>
            <a:pPr marL="0" indent="0">
              <a:buNone/>
              <a:defRPr/>
            </a:pPr>
            <a:r>
              <a:rPr lang="en-US" altLang="ja-JP" sz="1600">
                <a:solidFill>
                  <a:prstClr val="black"/>
                </a:solidFill>
                <a:latin typeface="Meiryo UI" panose="020B0604030504040204" pitchFamily="50" charset="-128"/>
                <a:ea typeface="Meiryo UI" panose="020B0604030504040204" pitchFamily="50" charset="-128"/>
              </a:rPr>
              <a:t> 2</a:t>
            </a:r>
            <a:r>
              <a:rPr lang="ja-JP" altLang="en-US" sz="1600">
                <a:solidFill>
                  <a:prstClr val="black"/>
                </a:solidFill>
                <a:latin typeface="Meiryo UI" panose="020B0604030504040204" pitchFamily="50" charset="-128"/>
                <a:ea typeface="Meiryo UI" panose="020B0604030504040204" pitchFamily="50" charset="-128"/>
              </a:rPr>
              <a:t>種類（エッジ自動化，高信頼・安全）の</a:t>
            </a:r>
            <a:br>
              <a:rPr lang="en-US" altLang="ja-JP" sz="1600">
                <a:solidFill>
                  <a:prstClr val="black"/>
                </a:solidFill>
                <a:latin typeface="Meiryo UI" panose="020B0604030504040204" pitchFamily="50" charset="-128"/>
                <a:ea typeface="Meiryo UI" panose="020B0604030504040204" pitchFamily="50" charset="-128"/>
              </a:rPr>
            </a:br>
            <a:r>
              <a:rPr lang="ja-JP" altLang="en-US" sz="1600">
                <a:solidFill>
                  <a:prstClr val="black"/>
                </a:solidFill>
                <a:latin typeface="Meiryo UI" panose="020B0604030504040204" pitchFamily="50" charset="-128"/>
                <a:ea typeface="Meiryo UI" panose="020B0604030504040204" pitchFamily="50" charset="-128"/>
              </a:rPr>
              <a:t>機能進化拡張に対応した実行</a:t>
            </a:r>
            <a:r>
              <a:rPr lang="ja-JP" altLang="en-US" sz="1600">
                <a:latin typeface="Meiryo UI" panose="020B0604030504040204" pitchFamily="50" charset="-128"/>
                <a:ea typeface="Meiryo UI" panose="020B0604030504040204" pitchFamily="50" charset="-128"/>
              </a:rPr>
              <a:t>基盤の実現</a:t>
            </a:r>
            <a:endParaRPr lang="en-US" altLang="ja-JP" sz="1600">
              <a:latin typeface="Meiryo UI" panose="020B0604030504040204" pitchFamily="50" charset="-128"/>
              <a:ea typeface="Meiryo UI" panose="020B0604030504040204" pitchFamily="50" charset="-128"/>
            </a:endParaRPr>
          </a:p>
        </p:txBody>
      </p:sp>
      <p:sp>
        <p:nvSpPr>
          <p:cNvPr id="37" name="正方形/長方形 36"/>
          <p:cNvSpPr/>
          <p:nvPr/>
        </p:nvSpPr>
        <p:spPr>
          <a:xfrm>
            <a:off x="6440771" y="3489180"/>
            <a:ext cx="886348" cy="9200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機器</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制御</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機能</a:t>
            </a:r>
          </a:p>
        </p:txBody>
      </p:sp>
      <p:sp>
        <p:nvSpPr>
          <p:cNvPr id="38" name="正方形/長方形 37"/>
          <p:cNvSpPr/>
          <p:nvPr/>
        </p:nvSpPr>
        <p:spPr>
          <a:xfrm>
            <a:off x="7522013" y="3495650"/>
            <a:ext cx="877270" cy="9200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機器</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安全</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機能</a:t>
            </a:r>
          </a:p>
        </p:txBody>
      </p:sp>
      <p:sp>
        <p:nvSpPr>
          <p:cNvPr id="40" name="正方形/長方形 39"/>
          <p:cNvSpPr/>
          <p:nvPr/>
        </p:nvSpPr>
        <p:spPr>
          <a:xfrm>
            <a:off x="8721234" y="3867061"/>
            <a:ext cx="1821587" cy="537888"/>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機能追加</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管理基盤</a:t>
            </a:r>
          </a:p>
        </p:txBody>
      </p:sp>
      <p:sp>
        <p:nvSpPr>
          <p:cNvPr id="41" name="テキスト ボックス 40"/>
          <p:cNvSpPr txBox="1"/>
          <p:nvPr/>
        </p:nvSpPr>
        <p:spPr>
          <a:xfrm>
            <a:off x="6442577" y="2926709"/>
            <a:ext cx="1790807" cy="523220"/>
          </a:xfrm>
          <a:prstGeom prst="rect">
            <a:avLst/>
          </a:prstGeom>
          <a:noFill/>
        </p:spPr>
        <p:txBody>
          <a:bodyPr wrap="square" rtlCol="0">
            <a:spAutoFit/>
          </a:bodyPr>
          <a:lstStyle/>
          <a:p>
            <a:pPr algn="ctr"/>
            <a:r>
              <a:rPr lang="ja-JP" altLang="en-US"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rPr>
              <a:t>②高信頼・品質担保</a:t>
            </a:r>
            <a:endParaRPr lang="en-US" altLang="ja-JP"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endParaRPr>
          </a:p>
          <a:p>
            <a:pPr algn="ctr"/>
            <a:r>
              <a:rPr lang="ja-JP" altLang="en-US"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rPr>
              <a:t>性能保証</a:t>
            </a:r>
          </a:p>
        </p:txBody>
      </p:sp>
      <p:sp>
        <p:nvSpPr>
          <p:cNvPr id="44" name="正方形/長方形 43"/>
          <p:cNvSpPr/>
          <p:nvPr/>
        </p:nvSpPr>
        <p:spPr>
          <a:xfrm>
            <a:off x="8843515" y="3063646"/>
            <a:ext cx="670161" cy="721321"/>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ltLang="ja-JP" sz="1600">
              <a:solidFill>
                <a:srgbClr val="0070C0"/>
              </a:solidFill>
              <a:latin typeface="Meiryo UI" panose="020B0604030504040204" pitchFamily="50" charset="-128"/>
              <a:ea typeface="Meiryo UI" panose="020B0604030504040204" pitchFamily="50" charset="-128"/>
            </a:endParaRPr>
          </a:p>
        </p:txBody>
      </p:sp>
      <p:cxnSp>
        <p:nvCxnSpPr>
          <p:cNvPr id="53" name="直線コネクタ 52"/>
          <p:cNvCxnSpPr/>
          <p:nvPr/>
        </p:nvCxnSpPr>
        <p:spPr>
          <a:xfrm>
            <a:off x="6389401" y="4659071"/>
            <a:ext cx="3791559"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8529277" y="2713278"/>
            <a:ext cx="0" cy="208017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37" idx="2"/>
          </p:cNvCxnSpPr>
          <p:nvPr/>
        </p:nvCxnSpPr>
        <p:spPr>
          <a:xfrm>
            <a:off x="6883945" y="4409217"/>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957050" y="4423005"/>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9640698" y="3010978"/>
            <a:ext cx="758362" cy="79692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エッジ</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データ</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プレーン</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p:txBody>
      </p:sp>
      <p:cxnSp>
        <p:nvCxnSpPr>
          <p:cNvPr id="64" name="直線コネクタ 63"/>
          <p:cNvCxnSpPr/>
          <p:nvPr/>
        </p:nvCxnSpPr>
        <p:spPr>
          <a:xfrm>
            <a:off x="9507368" y="4388397"/>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65" name="正方形/長方形 64"/>
          <p:cNvSpPr/>
          <p:nvPr/>
        </p:nvSpPr>
        <p:spPr>
          <a:xfrm>
            <a:off x="8776541" y="2992588"/>
            <a:ext cx="670161" cy="721321"/>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機能拡張</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en-US" altLang="ja-JP" sz="1400">
                <a:solidFill>
                  <a:schemeClr val="tx1">
                    <a:lumMod val="85000"/>
                    <a:lumOff val="15000"/>
                  </a:schemeClr>
                </a:solidFill>
                <a:latin typeface="Meiryo UI" panose="020B0604030504040204" pitchFamily="50" charset="-128"/>
                <a:ea typeface="Meiryo UI" panose="020B0604030504040204" pitchFamily="50" charset="-128"/>
              </a:rPr>
              <a:t>App</a:t>
            </a:r>
          </a:p>
        </p:txBody>
      </p:sp>
      <p:sp>
        <p:nvSpPr>
          <p:cNvPr id="66" name="テキスト ボックス 65"/>
          <p:cNvSpPr txBox="1"/>
          <p:nvPr/>
        </p:nvSpPr>
        <p:spPr>
          <a:xfrm>
            <a:off x="9031350" y="4633459"/>
            <a:ext cx="1790807" cy="307777"/>
          </a:xfrm>
          <a:prstGeom prst="rect">
            <a:avLst/>
          </a:prstGeom>
          <a:noFill/>
        </p:spPr>
        <p:txBody>
          <a:bodyPr wrap="square" rtlCol="0">
            <a:spAutoFit/>
          </a:bodyPr>
          <a:lstStyle/>
          <a:p>
            <a:pPr algn="ctr"/>
            <a:r>
              <a:rPr lang="ja-JP" altLang="en-US" sz="14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エッジデータバス</a:t>
            </a:r>
          </a:p>
        </p:txBody>
      </p:sp>
      <p:cxnSp>
        <p:nvCxnSpPr>
          <p:cNvPr id="67" name="直線コネクタ 66"/>
          <p:cNvCxnSpPr>
            <a:stCxn id="63" idx="2"/>
          </p:cNvCxnSpPr>
          <p:nvPr/>
        </p:nvCxnSpPr>
        <p:spPr>
          <a:xfrm>
            <a:off x="10019879" y="3807903"/>
            <a:ext cx="0" cy="8422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pic>
        <p:nvPicPr>
          <p:cNvPr id="70" name="図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1873" y="1571724"/>
            <a:ext cx="655950" cy="655950"/>
          </a:xfrm>
          <a:prstGeom prst="rect">
            <a:avLst/>
          </a:prstGeom>
        </p:spPr>
      </p:pic>
      <p:sp>
        <p:nvSpPr>
          <p:cNvPr id="71" name="正方形/長方形 70"/>
          <p:cNvSpPr/>
          <p:nvPr/>
        </p:nvSpPr>
        <p:spPr>
          <a:xfrm>
            <a:off x="8715887" y="1549642"/>
            <a:ext cx="1078325" cy="315476"/>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データ解析</a:t>
            </a: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2" name="正方形/長方形 71"/>
          <p:cNvSpPr/>
          <p:nvPr/>
        </p:nvSpPr>
        <p:spPr>
          <a:xfrm>
            <a:off x="8717167" y="1943624"/>
            <a:ext cx="1078325" cy="31697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ja-JP" sz="1200">
                <a:solidFill>
                  <a:schemeClr val="tx1">
                    <a:lumMod val="85000"/>
                    <a:lumOff val="15000"/>
                  </a:schemeClr>
                </a:solidFill>
                <a:latin typeface="Meiryo UI" panose="020B0604030504040204" pitchFamily="50" charset="-128"/>
                <a:ea typeface="Meiryo UI" panose="020B0604030504040204" pitchFamily="50" charset="-128"/>
              </a:rPr>
              <a:t>AI </a:t>
            </a: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学習</a:t>
            </a: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4" name="正方形/長方形 73"/>
          <p:cNvSpPr/>
          <p:nvPr/>
        </p:nvSpPr>
        <p:spPr>
          <a:xfrm>
            <a:off x="8715887" y="1146010"/>
            <a:ext cx="1078325" cy="315476"/>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シミュレータ</a:t>
            </a: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6781208" y="982837"/>
            <a:ext cx="1790807" cy="307777"/>
          </a:xfrm>
          <a:prstGeom prst="rect">
            <a:avLst/>
          </a:prstGeom>
          <a:noFill/>
        </p:spPr>
        <p:txBody>
          <a:bodyPr wrap="square" rtlCol="0">
            <a:spAutoFit/>
          </a:bodyP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cs typeface="Arial Unicode MS" panose="020B0604020202020204" pitchFamily="50" charset="-128"/>
              </a:rPr>
              <a:t>遠隔オペレータ</a:t>
            </a:r>
          </a:p>
        </p:txBody>
      </p:sp>
      <p:sp>
        <p:nvSpPr>
          <p:cNvPr id="75" name="正方形/長方形 74"/>
          <p:cNvSpPr/>
          <p:nvPr/>
        </p:nvSpPr>
        <p:spPr>
          <a:xfrm>
            <a:off x="7263833" y="1559248"/>
            <a:ext cx="595409" cy="47770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100">
                <a:solidFill>
                  <a:schemeClr val="tx1">
                    <a:lumMod val="85000"/>
                    <a:lumOff val="15000"/>
                  </a:schemeClr>
                </a:solidFill>
                <a:latin typeface="Meiryo UI" panose="020B0604030504040204" pitchFamily="50" charset="-128"/>
                <a:ea typeface="Meiryo UI" panose="020B0604030504040204" pitchFamily="50" charset="-128"/>
              </a:rPr>
              <a:t>故障予測</a:t>
            </a:r>
            <a:endParaRPr lang="en-US" altLang="ja-JP" sz="11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7" name="正方形/長方形 76"/>
          <p:cNvSpPr/>
          <p:nvPr/>
        </p:nvSpPr>
        <p:spPr>
          <a:xfrm>
            <a:off x="7769314" y="1495628"/>
            <a:ext cx="595409" cy="47770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100">
                <a:solidFill>
                  <a:schemeClr val="tx1">
                    <a:lumMod val="85000"/>
                    <a:lumOff val="15000"/>
                  </a:schemeClr>
                </a:solidFill>
                <a:latin typeface="Meiryo UI" panose="020B0604030504040204" pitchFamily="50" charset="-128"/>
                <a:ea typeface="Meiryo UI" panose="020B0604030504040204" pitchFamily="50" charset="-128"/>
              </a:rPr>
              <a:t>最適制御</a:t>
            </a:r>
            <a:endParaRPr lang="en-US" altLang="ja-JP" sz="1100">
              <a:solidFill>
                <a:schemeClr val="tx1">
                  <a:lumMod val="85000"/>
                  <a:lumOff val="15000"/>
                </a:schemeClr>
              </a:solidFill>
              <a:latin typeface="Meiryo UI" panose="020B0604030504040204" pitchFamily="50" charset="-128"/>
              <a:ea typeface="Meiryo UI" panose="020B0604030504040204" pitchFamily="50" charset="-128"/>
            </a:endParaRPr>
          </a:p>
        </p:txBody>
      </p:sp>
      <p:cxnSp>
        <p:nvCxnSpPr>
          <p:cNvPr id="82" name="直線矢印コネクタ 81"/>
          <p:cNvCxnSpPr/>
          <p:nvPr/>
        </p:nvCxnSpPr>
        <p:spPr>
          <a:xfrm>
            <a:off x="8529277" y="2359892"/>
            <a:ext cx="395052" cy="609369"/>
          </a:xfrm>
          <a:prstGeom prst="straightConnector1">
            <a:avLst/>
          </a:prstGeom>
          <a:ln w="38100">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a:xfrm>
            <a:off x="6246831" y="1000769"/>
            <a:ext cx="2291352" cy="1602966"/>
          </a:xfrm>
          <a:prstGeom prst="rect">
            <a:avLst/>
          </a:prstGeom>
          <a:noFill/>
          <a:ln w="285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cxnSp>
        <p:nvCxnSpPr>
          <p:cNvPr id="89" name="直線コネクタ 88"/>
          <p:cNvCxnSpPr/>
          <p:nvPr/>
        </p:nvCxnSpPr>
        <p:spPr>
          <a:xfrm>
            <a:off x="8418907" y="4654638"/>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6322572" y="4902163"/>
            <a:ext cx="4309799" cy="358871"/>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機能進化型エッジ実行基盤</a:t>
            </a:r>
          </a:p>
        </p:txBody>
      </p:sp>
      <p:cxnSp>
        <p:nvCxnSpPr>
          <p:cNvPr id="94" name="直線矢印コネクタ 93"/>
          <p:cNvCxnSpPr>
            <a:endCxn id="72" idx="2"/>
          </p:cNvCxnSpPr>
          <p:nvPr/>
        </p:nvCxnSpPr>
        <p:spPr>
          <a:xfrm flipH="1" flipV="1">
            <a:off x="9256330" y="2260599"/>
            <a:ext cx="10921" cy="731989"/>
          </a:xfrm>
          <a:prstGeom prst="straightConnector1">
            <a:avLst/>
          </a:prstGeom>
          <a:ln w="38100">
            <a:solidFill>
              <a:srgbClr val="0070C0"/>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H="1" flipV="1">
            <a:off x="8188937" y="1726826"/>
            <a:ext cx="470624" cy="5931"/>
          </a:xfrm>
          <a:prstGeom prst="straightConnector1">
            <a:avLst/>
          </a:prstGeom>
          <a:ln w="38100">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7047902" y="2063308"/>
            <a:ext cx="1790807" cy="307777"/>
          </a:xfrm>
          <a:prstGeom prst="rect">
            <a:avLst/>
          </a:prstGeom>
          <a:noFill/>
        </p:spPr>
        <p:txBody>
          <a:bodyPr wrap="square" rtlCol="0">
            <a:spAutoFit/>
          </a:bodyPr>
          <a:lstStyle/>
          <a:p>
            <a:pPr algn="ctr"/>
            <a:r>
              <a:rPr lang="ja-JP" altLang="en-US"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rPr>
              <a:t>①</a:t>
            </a:r>
            <a:r>
              <a:rPr lang="ja-JP" altLang="en-US"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機能拡張追加</a:t>
            </a:r>
          </a:p>
        </p:txBody>
      </p:sp>
      <p:cxnSp>
        <p:nvCxnSpPr>
          <p:cNvPr id="116" name="直線コネクタ 115"/>
          <p:cNvCxnSpPr/>
          <p:nvPr/>
        </p:nvCxnSpPr>
        <p:spPr>
          <a:xfrm>
            <a:off x="9454039" y="3385376"/>
            <a:ext cx="185325"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6706282" y="1186815"/>
            <a:ext cx="1790807" cy="276999"/>
          </a:xfrm>
          <a:prstGeom prst="rect">
            <a:avLst/>
          </a:prstGeom>
          <a:noFill/>
        </p:spPr>
        <p:txBody>
          <a:bodyPr wrap="square" rtlCol="0">
            <a:spAutoFit/>
          </a:bodyPr>
          <a:lstStyle/>
          <a:p>
            <a:pPr algn="ctr"/>
            <a:r>
              <a:rPr lang="ja-JP" altLang="en-US"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機能拡張</a:t>
            </a:r>
            <a:r>
              <a:rPr lang="en-US" altLang="ja-JP"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Apps</a:t>
            </a:r>
            <a:endParaRPr lang="ja-JP" altLang="en-US"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endParaRPr>
          </a:p>
        </p:txBody>
      </p:sp>
      <p:pic>
        <p:nvPicPr>
          <p:cNvPr id="2" name="図 1"/>
          <p:cNvPicPr>
            <a:picLocks noChangeAspect="1"/>
          </p:cNvPicPr>
          <p:nvPr/>
        </p:nvPicPr>
        <p:blipFill>
          <a:blip r:embed="rId4"/>
          <a:stretch>
            <a:fillRect/>
          </a:stretch>
        </p:blipFill>
        <p:spPr>
          <a:xfrm>
            <a:off x="7776604" y="5346023"/>
            <a:ext cx="1439675" cy="1203537"/>
          </a:xfrm>
          <a:prstGeom prst="rect">
            <a:avLst/>
          </a:prstGeom>
        </p:spPr>
      </p:pic>
      <p:sp>
        <p:nvSpPr>
          <p:cNvPr id="122" name="正方形/長方形 121"/>
          <p:cNvSpPr/>
          <p:nvPr/>
        </p:nvSpPr>
        <p:spPr>
          <a:xfrm>
            <a:off x="9301890" y="5423053"/>
            <a:ext cx="660272" cy="24058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pic>
        <p:nvPicPr>
          <p:cNvPr id="45" name="図 44"/>
          <p:cNvPicPr>
            <a:picLocks noChangeAspect="1"/>
          </p:cNvPicPr>
          <p:nvPr/>
        </p:nvPicPr>
        <p:blipFill rotWithShape="1">
          <a:blip r:embed="rId2"/>
          <a:srcRect l="70836" t="71857" r="8514" b="16750"/>
          <a:stretch/>
        </p:blipFill>
        <p:spPr>
          <a:xfrm>
            <a:off x="6351801" y="5970322"/>
            <a:ext cx="1724526" cy="800954"/>
          </a:xfrm>
          <a:prstGeom prst="rect">
            <a:avLst/>
          </a:prstGeom>
        </p:spPr>
      </p:pic>
      <p:sp>
        <p:nvSpPr>
          <p:cNvPr id="93" name="正方形/長方形 92"/>
          <p:cNvSpPr/>
          <p:nvPr/>
        </p:nvSpPr>
        <p:spPr>
          <a:xfrm>
            <a:off x="6245568" y="2681412"/>
            <a:ext cx="4490976" cy="26740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pic>
        <p:nvPicPr>
          <p:cNvPr id="46" name="図 45"/>
          <p:cNvPicPr>
            <a:picLocks noChangeAspect="1"/>
          </p:cNvPicPr>
          <p:nvPr/>
        </p:nvPicPr>
        <p:blipFill rotWithShape="1">
          <a:blip r:embed="rId2"/>
          <a:srcRect l="59006" t="83435" r="26671" b="2325"/>
          <a:stretch/>
        </p:blipFill>
        <p:spPr>
          <a:xfrm>
            <a:off x="9254907" y="5573029"/>
            <a:ext cx="1186719" cy="993231"/>
          </a:xfrm>
          <a:prstGeom prst="rect">
            <a:avLst/>
          </a:prstGeom>
        </p:spPr>
      </p:pic>
      <p:cxnSp>
        <p:nvCxnSpPr>
          <p:cNvPr id="39" name="直線コネクタ 38"/>
          <p:cNvCxnSpPr/>
          <p:nvPr/>
        </p:nvCxnSpPr>
        <p:spPr>
          <a:xfrm>
            <a:off x="6389401" y="4781873"/>
            <a:ext cx="218304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6241635" y="2659057"/>
            <a:ext cx="2280260" cy="2080343"/>
          </a:xfrm>
          <a:prstGeom prst="rect">
            <a:avLst/>
          </a:prstGeom>
          <a:solidFill>
            <a:srgbClr val="FF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27" name="テキスト ボックス 126"/>
          <p:cNvSpPr txBox="1"/>
          <p:nvPr/>
        </p:nvSpPr>
        <p:spPr>
          <a:xfrm>
            <a:off x="9712213" y="2660715"/>
            <a:ext cx="1201768" cy="276999"/>
          </a:xfrm>
          <a:prstGeom prst="rect">
            <a:avLst/>
          </a:prstGeom>
          <a:noFill/>
        </p:spPr>
        <p:txBody>
          <a:bodyPr wrap="square" rtlCol="0">
            <a:spAutoFit/>
          </a:bodyPr>
          <a:lstStyle/>
          <a:p>
            <a:pPr algn="ctr"/>
            <a:r>
              <a:rPr lang="ja-JP" altLang="en-US"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価値進化域</a:t>
            </a:r>
          </a:p>
        </p:txBody>
      </p:sp>
      <p:sp>
        <p:nvSpPr>
          <p:cNvPr id="133" name="正方形/長方形 132"/>
          <p:cNvSpPr/>
          <p:nvPr/>
        </p:nvSpPr>
        <p:spPr>
          <a:xfrm>
            <a:off x="6067248" y="2655301"/>
            <a:ext cx="1499736" cy="284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rgbClr val="FF0000"/>
                </a:solidFill>
                <a:latin typeface="Meiryo UI" panose="020B0604030504040204" pitchFamily="50" charset="-128"/>
                <a:ea typeface="Meiryo UI" panose="020B0604030504040204" pitchFamily="50" charset="-128"/>
              </a:rPr>
              <a:t>機器単独価値域</a:t>
            </a:r>
            <a:endParaRPr lang="en-US" altLang="ja-JP" sz="1200">
              <a:solidFill>
                <a:srgbClr val="FF0000"/>
              </a:solidFill>
              <a:latin typeface="Meiryo UI" panose="020B0604030504040204" pitchFamily="50" charset="-128"/>
              <a:ea typeface="Meiryo UI" panose="020B0604030504040204" pitchFamily="50" charset="-128"/>
            </a:endParaRPr>
          </a:p>
        </p:txBody>
      </p:sp>
      <p:sp>
        <p:nvSpPr>
          <p:cNvPr id="138" name="テキスト ボックス 137"/>
          <p:cNvSpPr txBox="1"/>
          <p:nvPr/>
        </p:nvSpPr>
        <p:spPr>
          <a:xfrm>
            <a:off x="9820250" y="1001255"/>
            <a:ext cx="895403" cy="307777"/>
          </a:xfrm>
          <a:prstGeom prst="rect">
            <a:avLst/>
          </a:prstGeom>
          <a:noFill/>
        </p:spPr>
        <p:txBody>
          <a:bodyPr wrap="square" rtlCol="0">
            <a:spAutoFit/>
          </a:bodyP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cs typeface="Arial Unicode MS" panose="020B0604020202020204" pitchFamily="50" charset="-128"/>
              </a:rPr>
              <a:t>クラウド</a:t>
            </a:r>
          </a:p>
        </p:txBody>
      </p:sp>
      <p:sp>
        <p:nvSpPr>
          <p:cNvPr id="139" name="正方形/長方形 138"/>
          <p:cNvSpPr/>
          <p:nvPr/>
        </p:nvSpPr>
        <p:spPr>
          <a:xfrm>
            <a:off x="8622394" y="1000769"/>
            <a:ext cx="2114151" cy="1602966"/>
          </a:xfrm>
          <a:prstGeom prst="rect">
            <a:avLst/>
          </a:prstGeom>
          <a:noFill/>
          <a:ln w="285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sp>
        <p:nvSpPr>
          <p:cNvPr id="118" name="テキスト ボックス 117"/>
          <p:cNvSpPr txBox="1"/>
          <p:nvPr/>
        </p:nvSpPr>
        <p:spPr>
          <a:xfrm>
            <a:off x="9167138" y="2252093"/>
            <a:ext cx="1590049" cy="437043"/>
          </a:xfrm>
          <a:prstGeom prst="rect">
            <a:avLst/>
          </a:prstGeom>
          <a:noFill/>
        </p:spPr>
        <p:txBody>
          <a:bodyPr wrap="square" rtlCol="0">
            <a:spAutoFit/>
          </a:bodyPr>
          <a:lstStyle/>
          <a:p>
            <a:pPr algn="ctr">
              <a:lnSpc>
                <a:spcPct val="80000"/>
              </a:lnSpc>
            </a:pPr>
            <a:r>
              <a:rPr lang="ja-JP" altLang="en-US"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データ提供機能</a:t>
            </a:r>
            <a:br>
              <a:rPr lang="en-US" altLang="ja-JP"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br>
            <a:r>
              <a:rPr lang="en-US" altLang="ja-JP"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(as-is)</a:t>
            </a:r>
            <a:endParaRPr lang="ja-JP" altLang="en-US"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endParaRPr>
          </a:p>
        </p:txBody>
      </p:sp>
      <p:sp>
        <p:nvSpPr>
          <p:cNvPr id="49" name="正方形/長方形 48"/>
          <p:cNvSpPr/>
          <p:nvPr/>
        </p:nvSpPr>
        <p:spPr>
          <a:xfrm>
            <a:off x="6135435" y="903853"/>
            <a:ext cx="4679468" cy="4519199"/>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sp>
        <p:nvSpPr>
          <p:cNvPr id="51" name="テキスト ボックス 50"/>
          <p:cNvSpPr txBox="1"/>
          <p:nvPr/>
        </p:nvSpPr>
        <p:spPr>
          <a:xfrm>
            <a:off x="6067301" y="5440984"/>
            <a:ext cx="1542260" cy="523220"/>
          </a:xfrm>
          <a:prstGeom prst="rect">
            <a:avLst/>
          </a:prstGeom>
          <a:solidFill>
            <a:schemeClr val="bg1"/>
          </a:solidFill>
        </p:spPr>
        <p:txBody>
          <a:bodyPr wrap="square" rtlCol="0">
            <a:spAutoFit/>
          </a:bodyPr>
          <a:lstStyle/>
          <a:p>
            <a:pPr algn="ctr"/>
            <a:r>
              <a:rPr lang="ja-JP" altLang="en-US" sz="1400">
                <a:solidFill>
                  <a:srgbClr val="0000FF"/>
                </a:solidFill>
                <a:latin typeface="Meiryo UI" panose="020B0604030504040204" pitchFamily="50" charset="-128"/>
                <a:ea typeface="Meiryo UI" panose="020B0604030504040204" pitchFamily="50" charset="-128"/>
                <a:cs typeface="Arial Unicode MS" panose="020B0604020202020204" pitchFamily="50" charset="-128"/>
              </a:rPr>
              <a:t>進化型遠隔操作</a:t>
            </a:r>
            <a:br>
              <a:rPr lang="en-US" altLang="ja-JP" sz="1400">
                <a:solidFill>
                  <a:srgbClr val="0000FF"/>
                </a:solidFill>
                <a:latin typeface="Meiryo UI" panose="020B0604030504040204" pitchFamily="50" charset="-128"/>
                <a:ea typeface="Meiryo UI" panose="020B0604030504040204" pitchFamily="50" charset="-128"/>
                <a:cs typeface="Arial Unicode MS" panose="020B0604020202020204" pitchFamily="50" charset="-128"/>
              </a:rPr>
            </a:br>
            <a:r>
              <a:rPr lang="ja-JP" altLang="en-US" sz="1400">
                <a:solidFill>
                  <a:srgbClr val="0000FF"/>
                </a:solidFill>
                <a:latin typeface="Meiryo UI" panose="020B0604030504040204" pitchFamily="50" charset="-128"/>
                <a:ea typeface="Meiryo UI" panose="020B0604030504040204" pitchFamily="50" charset="-128"/>
                <a:cs typeface="Arial Unicode MS" panose="020B0604020202020204" pitchFamily="50" charset="-128"/>
              </a:rPr>
              <a:t>統合システム基盤</a:t>
            </a:r>
          </a:p>
        </p:txBody>
      </p:sp>
      <p:sp>
        <p:nvSpPr>
          <p:cNvPr id="52" name="正方形/長方形 51"/>
          <p:cNvSpPr/>
          <p:nvPr/>
        </p:nvSpPr>
        <p:spPr>
          <a:xfrm>
            <a:off x="6467311" y="2363025"/>
            <a:ext cx="1921710" cy="229747"/>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操作</a:t>
            </a:r>
            <a:r>
              <a:rPr lang="en-US" altLang="ja-JP" sz="1200">
                <a:solidFill>
                  <a:schemeClr val="tx1">
                    <a:lumMod val="85000"/>
                    <a:lumOff val="15000"/>
                  </a:schemeClr>
                </a:solidFill>
                <a:latin typeface="Meiryo UI" panose="020B0604030504040204" pitchFamily="50" charset="-128"/>
                <a:ea typeface="Meiryo UI" panose="020B0604030504040204" pitchFamily="50" charset="-128"/>
              </a:rPr>
              <a:t>I/F</a:t>
            </a: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基盤</a:t>
            </a:r>
          </a:p>
        </p:txBody>
      </p:sp>
      <p:sp>
        <p:nvSpPr>
          <p:cNvPr id="4" name="正方形/長方形 3">
            <a:extLst>
              <a:ext uri="{FF2B5EF4-FFF2-40B4-BE49-F238E27FC236}">
                <a16:creationId xmlns:a16="http://schemas.microsoft.com/office/drawing/2014/main" id="{41B0C026-9FC2-4A72-BD53-98B0E1CE04BF}"/>
              </a:ext>
            </a:extLst>
          </p:cNvPr>
          <p:cNvSpPr/>
          <p:nvPr/>
        </p:nvSpPr>
        <p:spPr>
          <a:xfrm>
            <a:off x="1678759" y="3784967"/>
            <a:ext cx="4315613" cy="52308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F9949D3-EDDE-4DF3-973E-75D445F81D27}"/>
              </a:ext>
            </a:extLst>
          </p:cNvPr>
          <p:cNvSpPr txBox="1"/>
          <p:nvPr/>
        </p:nvSpPr>
        <p:spPr>
          <a:xfrm>
            <a:off x="223159" y="3723342"/>
            <a:ext cx="1426994" cy="646331"/>
          </a:xfrm>
          <a:prstGeom prst="rect">
            <a:avLst/>
          </a:prstGeom>
          <a:noFill/>
        </p:spPr>
        <p:txBody>
          <a:bodyPr wrap="none" rtlCol="0">
            <a:spAutoFit/>
          </a:bodyPr>
          <a:lstStyle/>
          <a:p>
            <a:pPr algn="r"/>
            <a:r>
              <a:rPr kumimoji="1" lang="ja-JP" altLang="en-US" b="1">
                <a:solidFill>
                  <a:srgbClr val="FF0000"/>
                </a:solidFill>
              </a:rPr>
              <a:t>システム</a:t>
            </a:r>
            <a:r>
              <a:rPr kumimoji="1" lang="en-US" altLang="ja-JP" b="1">
                <a:solidFill>
                  <a:srgbClr val="FF0000"/>
                </a:solidFill>
              </a:rPr>
              <a:t>AP</a:t>
            </a:r>
            <a:br>
              <a:rPr kumimoji="1" lang="en-US" altLang="ja-JP" b="1">
                <a:solidFill>
                  <a:srgbClr val="FF0000"/>
                </a:solidFill>
              </a:rPr>
            </a:br>
            <a:r>
              <a:rPr kumimoji="1" lang="ja-JP" altLang="en-US" b="1">
                <a:solidFill>
                  <a:srgbClr val="FF0000"/>
                </a:solidFill>
              </a:rPr>
              <a:t>担当</a:t>
            </a:r>
          </a:p>
        </p:txBody>
      </p:sp>
      <p:sp>
        <p:nvSpPr>
          <p:cNvPr id="54" name="正方形/長方形 53">
            <a:extLst>
              <a:ext uri="{FF2B5EF4-FFF2-40B4-BE49-F238E27FC236}">
                <a16:creationId xmlns:a16="http://schemas.microsoft.com/office/drawing/2014/main" id="{C3D1CFBF-D48F-4C0D-8C98-4E620790E594}"/>
              </a:ext>
            </a:extLst>
          </p:cNvPr>
          <p:cNvSpPr/>
          <p:nvPr/>
        </p:nvSpPr>
        <p:spPr>
          <a:xfrm>
            <a:off x="1678759" y="4341373"/>
            <a:ext cx="4315613" cy="739674"/>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595D2F85-FC3F-4886-A039-DDF14BDF49F8}"/>
              </a:ext>
            </a:extLst>
          </p:cNvPr>
          <p:cNvSpPr txBox="1"/>
          <p:nvPr/>
        </p:nvSpPr>
        <p:spPr>
          <a:xfrm>
            <a:off x="218350" y="4415687"/>
            <a:ext cx="1431803" cy="646331"/>
          </a:xfrm>
          <a:prstGeom prst="rect">
            <a:avLst/>
          </a:prstGeom>
          <a:noFill/>
        </p:spPr>
        <p:txBody>
          <a:bodyPr wrap="none" rtlCol="0">
            <a:spAutoFit/>
          </a:bodyPr>
          <a:lstStyle/>
          <a:p>
            <a:pPr algn="r"/>
            <a:r>
              <a:rPr kumimoji="1" lang="ja-JP" altLang="en-US" b="1">
                <a:solidFill>
                  <a:srgbClr val="0070C0"/>
                </a:solidFill>
              </a:rPr>
              <a:t>システム</a:t>
            </a:r>
            <a:r>
              <a:rPr lang="en-US" altLang="ja-JP" b="1">
                <a:solidFill>
                  <a:srgbClr val="0070C0"/>
                </a:solidFill>
              </a:rPr>
              <a:t>B</a:t>
            </a:r>
            <a:r>
              <a:rPr kumimoji="1" lang="en-US" altLang="ja-JP" b="1">
                <a:solidFill>
                  <a:srgbClr val="0070C0"/>
                </a:solidFill>
              </a:rPr>
              <a:t>P</a:t>
            </a:r>
            <a:br>
              <a:rPr kumimoji="1" lang="en-US" altLang="ja-JP" b="1">
                <a:solidFill>
                  <a:srgbClr val="0070C0"/>
                </a:solidFill>
              </a:rPr>
            </a:br>
            <a:r>
              <a:rPr kumimoji="1" lang="ja-JP" altLang="en-US" b="1">
                <a:solidFill>
                  <a:srgbClr val="0070C0"/>
                </a:solidFill>
              </a:rPr>
              <a:t>担当</a:t>
            </a:r>
          </a:p>
        </p:txBody>
      </p:sp>
      <p:sp>
        <p:nvSpPr>
          <p:cNvPr id="3" name="テキスト プレースホルダー 2">
            <a:extLst>
              <a:ext uri="{FF2B5EF4-FFF2-40B4-BE49-F238E27FC236}">
                <a16:creationId xmlns:a16="http://schemas.microsoft.com/office/drawing/2014/main" id="{D0F3A14E-15F7-454B-B0A8-37C972F3964C}"/>
              </a:ext>
            </a:extLst>
          </p:cNvPr>
          <p:cNvSpPr>
            <a:spLocks noGrp="1"/>
          </p:cNvSpPr>
          <p:nvPr>
            <p:ph type="body" sz="quarter" idx="15"/>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E6352E18-41D5-4218-A908-03584C1BFEE5}"/>
              </a:ext>
            </a:extLst>
          </p:cNvPr>
          <p:cNvSpPr>
            <a:spLocks noGrp="1"/>
          </p:cNvSpPr>
          <p:nvPr>
            <p:ph sz="quarter" idx="19"/>
          </p:nvPr>
        </p:nvSpPr>
        <p:spPr/>
        <p:txBody>
          <a:bodyPr/>
          <a:lstStyle/>
          <a:p>
            <a:endParaRPr lang="ja-JP" altLang="en-US"/>
          </a:p>
        </p:txBody>
      </p:sp>
      <p:sp>
        <p:nvSpPr>
          <p:cNvPr id="6" name="タイトル 5">
            <a:extLst>
              <a:ext uri="{FF2B5EF4-FFF2-40B4-BE49-F238E27FC236}">
                <a16:creationId xmlns:a16="http://schemas.microsoft.com/office/drawing/2014/main" id="{8BD4DC9E-EC3E-455D-8262-6B01AADA99D0}"/>
              </a:ext>
            </a:extLst>
          </p:cNvPr>
          <p:cNvSpPr>
            <a:spLocks noGrp="1"/>
          </p:cNvSpPr>
          <p:nvPr>
            <p:ph type="title"/>
          </p:nvPr>
        </p:nvSpPr>
        <p:spPr/>
        <p:txBody>
          <a:bodyPr>
            <a:normAutofit/>
          </a:bodyPr>
          <a:lstStyle/>
          <a:p>
            <a:r>
              <a:rPr lang="ja-JP" altLang="en-US" kern="0">
                <a:latin typeface="Meiryo UI" panose="020B0604030504040204" pitchFamily="50" charset="-128"/>
                <a:ea typeface="Meiryo UI" panose="020B0604030504040204" pitchFamily="50" charset="-128"/>
              </a:rPr>
              <a:t>補足</a:t>
            </a:r>
            <a:r>
              <a:rPr lang="en-US" altLang="ja-JP" kern="0">
                <a:latin typeface="Meiryo UI" panose="020B0604030504040204" pitchFamily="50" charset="-128"/>
                <a:ea typeface="Meiryo UI" panose="020B0604030504040204" pitchFamily="50" charset="-128"/>
              </a:rPr>
              <a:t>2-1</a:t>
            </a:r>
            <a:r>
              <a:rPr lang="ja-JP" altLang="en-US" kern="0">
                <a:latin typeface="Meiryo UI" panose="020B0604030504040204" pitchFamily="50" charset="-128"/>
                <a:ea typeface="Meiryo UI" panose="020B0604030504040204" pitchFamily="50" charset="-128"/>
              </a:rPr>
              <a:t>　</a:t>
            </a:r>
            <a:r>
              <a:rPr lang="en-US" altLang="ja-JP" kern="0">
                <a:latin typeface="Meiryo UI" panose="020B0604030504040204" pitchFamily="50" charset="-128"/>
                <a:ea typeface="Meiryo UI" panose="020B0604030504040204" pitchFamily="50" charset="-128"/>
              </a:rPr>
              <a:t>1.</a:t>
            </a:r>
            <a:r>
              <a:rPr lang="ja-JP" altLang="en-US" kern="0">
                <a:latin typeface="Meiryo UI" panose="020B0604030504040204" pitchFamily="50" charset="-128"/>
                <a:ea typeface="Meiryo UI" panose="020B0604030504040204" pitchFamily="50" charset="-128"/>
              </a:rPr>
              <a:t>（</a:t>
            </a:r>
            <a:r>
              <a:rPr lang="en-US" altLang="ja-JP" kern="0">
                <a:latin typeface="Meiryo UI" panose="020B0604030504040204" pitchFamily="50" charset="-128"/>
                <a:ea typeface="Meiryo UI" panose="020B0604030504040204" pitchFamily="50" charset="-128"/>
              </a:rPr>
              <a:t>2</a:t>
            </a:r>
            <a:r>
              <a:rPr lang="ja-JP" altLang="en-US" kern="0">
                <a:latin typeface="Meiryo UI" panose="020B0604030504040204" pitchFamily="50" charset="-128"/>
                <a:ea typeface="Meiryo UI" panose="020B0604030504040204" pitchFamily="50" charset="-128"/>
              </a:rPr>
              <a:t>）進化型遠隔操作統合システム基盤技術</a:t>
            </a:r>
            <a:endParaRPr kumimoji="1" lang="ja-JP" altLang="en-US"/>
          </a:p>
        </p:txBody>
      </p:sp>
    </p:spTree>
    <p:extLst>
      <p:ext uri="{BB962C8B-B14F-4D97-AF65-F5344CB8AC3E}">
        <p14:creationId xmlns:p14="http://schemas.microsoft.com/office/powerpoint/2010/main" val="77477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 52">
            <a:extLst>
              <a:ext uri="{FF2B5EF4-FFF2-40B4-BE49-F238E27FC236}">
                <a16:creationId xmlns:a16="http://schemas.microsoft.com/office/drawing/2014/main" id="{973C9194-E798-45AA-A44E-50A31212330E}"/>
              </a:ext>
            </a:extLst>
          </p:cNvPr>
          <p:cNvGraphicFramePr>
            <a:graphicFrameLocks noGrp="1"/>
          </p:cNvGraphicFramePr>
          <p:nvPr>
            <p:extLst>
              <p:ext uri="{D42A27DB-BD31-4B8C-83A1-F6EECF244321}">
                <p14:modId xmlns:p14="http://schemas.microsoft.com/office/powerpoint/2010/main" val="1364421609"/>
              </p:ext>
            </p:extLst>
          </p:nvPr>
        </p:nvGraphicFramePr>
        <p:xfrm>
          <a:off x="196094" y="4087311"/>
          <a:ext cx="11630145" cy="2475020"/>
        </p:xfrm>
        <a:graphic>
          <a:graphicData uri="http://schemas.openxmlformats.org/drawingml/2006/table">
            <a:tbl>
              <a:tblPr firstRow="1" bandRow="1">
                <a:tableStyleId>{5C22544A-7EE6-4342-B048-85BDC9FD1C3A}</a:tableStyleId>
              </a:tblPr>
              <a:tblGrid>
                <a:gridCol w="1906905">
                  <a:extLst>
                    <a:ext uri="{9D8B030D-6E8A-4147-A177-3AD203B41FA5}">
                      <a16:colId xmlns:a16="http://schemas.microsoft.com/office/drawing/2014/main" val="2141034539"/>
                    </a:ext>
                  </a:extLst>
                </a:gridCol>
                <a:gridCol w="801254">
                  <a:extLst>
                    <a:ext uri="{9D8B030D-6E8A-4147-A177-3AD203B41FA5}">
                      <a16:colId xmlns:a16="http://schemas.microsoft.com/office/drawing/2014/main" val="3173394489"/>
                    </a:ext>
                  </a:extLst>
                </a:gridCol>
                <a:gridCol w="801254">
                  <a:extLst>
                    <a:ext uri="{9D8B030D-6E8A-4147-A177-3AD203B41FA5}">
                      <a16:colId xmlns:a16="http://schemas.microsoft.com/office/drawing/2014/main" val="138677585"/>
                    </a:ext>
                  </a:extLst>
                </a:gridCol>
                <a:gridCol w="801254">
                  <a:extLst>
                    <a:ext uri="{9D8B030D-6E8A-4147-A177-3AD203B41FA5}">
                      <a16:colId xmlns:a16="http://schemas.microsoft.com/office/drawing/2014/main" val="1155904460"/>
                    </a:ext>
                  </a:extLst>
                </a:gridCol>
                <a:gridCol w="801254">
                  <a:extLst>
                    <a:ext uri="{9D8B030D-6E8A-4147-A177-3AD203B41FA5}">
                      <a16:colId xmlns:a16="http://schemas.microsoft.com/office/drawing/2014/main" val="1199890849"/>
                    </a:ext>
                  </a:extLst>
                </a:gridCol>
                <a:gridCol w="1629556">
                  <a:extLst>
                    <a:ext uri="{9D8B030D-6E8A-4147-A177-3AD203B41FA5}">
                      <a16:colId xmlns:a16="http://schemas.microsoft.com/office/drawing/2014/main" val="2311269714"/>
                    </a:ext>
                  </a:extLst>
                </a:gridCol>
                <a:gridCol w="1629556">
                  <a:extLst>
                    <a:ext uri="{9D8B030D-6E8A-4147-A177-3AD203B41FA5}">
                      <a16:colId xmlns:a16="http://schemas.microsoft.com/office/drawing/2014/main" val="421566363"/>
                    </a:ext>
                  </a:extLst>
                </a:gridCol>
                <a:gridCol w="1629556">
                  <a:extLst>
                    <a:ext uri="{9D8B030D-6E8A-4147-A177-3AD203B41FA5}">
                      <a16:colId xmlns:a16="http://schemas.microsoft.com/office/drawing/2014/main" val="3308951950"/>
                    </a:ext>
                  </a:extLst>
                </a:gridCol>
                <a:gridCol w="1629556">
                  <a:extLst>
                    <a:ext uri="{9D8B030D-6E8A-4147-A177-3AD203B41FA5}">
                      <a16:colId xmlns:a16="http://schemas.microsoft.com/office/drawing/2014/main" val="2402883339"/>
                    </a:ext>
                  </a:extLst>
                </a:gridCol>
              </a:tblGrid>
              <a:tr h="414666">
                <a:tc>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gridSpan="4">
                  <a:txBody>
                    <a:bodyPr/>
                    <a:lstStyle/>
                    <a:p>
                      <a:r>
                        <a:rPr kumimoji="1" lang="en-US" altLang="ja-JP" sz="1600" dirty="0">
                          <a:solidFill>
                            <a:schemeClr val="bg1"/>
                          </a:solidFill>
                        </a:rPr>
                        <a:t>2021</a:t>
                      </a:r>
                      <a:r>
                        <a:rPr kumimoji="1" lang="ja-JP" altLang="en-US" sz="1600" dirty="0">
                          <a:solidFill>
                            <a:schemeClr val="bg1"/>
                          </a:solidFill>
                        </a:rPr>
                        <a:t>年度</a:t>
                      </a: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gridSpan="4">
                  <a:txBody>
                    <a:bodyPr/>
                    <a:lstStyle/>
                    <a:p>
                      <a:r>
                        <a:rPr kumimoji="1" lang="en-US" altLang="ja-JP" sz="1600" dirty="0">
                          <a:solidFill>
                            <a:schemeClr val="bg1"/>
                          </a:solidFill>
                        </a:rPr>
                        <a:t>2022</a:t>
                      </a:r>
                      <a:r>
                        <a:rPr kumimoji="1" lang="ja-JP" altLang="en-US" sz="1600" dirty="0">
                          <a:solidFill>
                            <a:schemeClr val="bg1"/>
                          </a:solidFill>
                        </a:rPr>
                        <a:t>年度</a:t>
                      </a: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579131823"/>
                  </a:ext>
                </a:extLst>
              </a:tr>
              <a:tr h="414666">
                <a:tc>
                  <a:txBody>
                    <a:bodyPr/>
                    <a:lstStyle/>
                    <a:p>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1Q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2Q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3Q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4Q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1Q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2Q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3Q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4Q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348274828"/>
                  </a:ext>
                </a:extLst>
              </a:tr>
              <a:tr h="418083">
                <a:tc>
                  <a:txBody>
                    <a:bodyPr/>
                    <a:lstStyle/>
                    <a:p>
                      <a:r>
                        <a:rPr kumimoji="1" lang="ja-JP" altLang="en-US" sz="1400" dirty="0"/>
                        <a:t>全体</a:t>
                      </a:r>
                    </a:p>
                  </a:txBody>
                  <a:tcPr>
                    <a:lnT w="38100" cap="flat" cmpd="sng" algn="ctr">
                      <a:solidFill>
                        <a:schemeClr val="bg1"/>
                      </a:solidFill>
                      <a:prstDash val="solid"/>
                      <a:round/>
                      <a:headEnd type="none" w="med" len="med"/>
                      <a:tailEnd type="none" w="med" len="med"/>
                    </a:lnT>
                  </a:tcPr>
                </a:tc>
                <a:tc>
                  <a:txBody>
                    <a:bodyPr/>
                    <a:lstStyle/>
                    <a:p>
                      <a:endParaRPr kumimoji="1" lang="ja-JP" altLang="en-US" sz="1400"/>
                    </a:p>
                  </a:txBody>
                  <a:tcPr>
                    <a:lnT w="38100" cap="flat" cmpd="sng" algn="ctr">
                      <a:solidFill>
                        <a:schemeClr val="bg1"/>
                      </a:solidFill>
                      <a:prstDash val="solid"/>
                      <a:round/>
                      <a:headEnd type="none" w="med" len="med"/>
                      <a:tailEnd type="none" w="med" len="med"/>
                    </a:lnT>
                  </a:tcPr>
                </a:tc>
                <a:tc>
                  <a:txBody>
                    <a:bodyPr/>
                    <a:lstStyle/>
                    <a:p>
                      <a:endParaRPr kumimoji="1" lang="ja-JP" altLang="en-US" sz="140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dirty="0"/>
                    </a:p>
                  </a:txBody>
                  <a:tcPr>
                    <a:lnT w="38100" cap="flat" cmpd="sng" algn="ctr">
                      <a:solidFill>
                        <a:schemeClr val="bg1"/>
                      </a:solidFill>
                      <a:prstDash val="solid"/>
                      <a:round/>
                      <a:headEnd type="none" w="med" len="med"/>
                      <a:tailEnd type="none" w="med" len="med"/>
                    </a:lnT>
                  </a:tcPr>
                </a:tc>
                <a:tc>
                  <a:txBody>
                    <a:bodyPr/>
                    <a:lstStyle/>
                    <a:p>
                      <a:endParaRPr kumimoji="1" lang="ja-JP" altLang="en-US" dirty="0"/>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138784591"/>
                  </a:ext>
                </a:extLst>
              </a:tr>
              <a:tr h="418083">
                <a:tc>
                  <a:txBody>
                    <a:bodyPr/>
                    <a:lstStyle/>
                    <a:p>
                      <a:r>
                        <a:rPr kumimoji="1" lang="ja-JP" altLang="en-US" sz="1400" dirty="0"/>
                        <a:t>① </a:t>
                      </a:r>
                      <a:r>
                        <a:rPr kumimoji="1" lang="en-US" altLang="ja-JP" sz="1400" dirty="0"/>
                        <a:t>ROS</a:t>
                      </a:r>
                      <a:r>
                        <a:rPr kumimoji="1" lang="ja-JP" altLang="en-US" sz="1400" dirty="0"/>
                        <a:t> </a:t>
                      </a:r>
                      <a:r>
                        <a:rPr kumimoji="1" lang="en-US" altLang="ja-JP" sz="1400" dirty="0"/>
                        <a:t>I/F</a:t>
                      </a:r>
                      <a:r>
                        <a:rPr kumimoji="1" lang="ja-JP" altLang="en-US" sz="1400" dirty="0"/>
                        <a:t>開発</a:t>
                      </a:r>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35863910"/>
                  </a:ext>
                </a:extLst>
              </a:tr>
              <a:tr h="809522">
                <a:tc>
                  <a:txBody>
                    <a:bodyPr/>
                    <a:lstStyle/>
                    <a:p>
                      <a:r>
                        <a:rPr kumimoji="1" lang="ja-JP" altLang="en-US" sz="1400" dirty="0"/>
                        <a:t>② 更新の仕組み</a:t>
                      </a:r>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45248567"/>
                  </a:ext>
                </a:extLst>
              </a:tr>
            </a:tbl>
          </a:graphicData>
        </a:graphic>
      </p:graphicFrame>
      <p:sp>
        <p:nvSpPr>
          <p:cNvPr id="39" name="右矢印 77">
            <a:extLst>
              <a:ext uri="{FF2B5EF4-FFF2-40B4-BE49-F238E27FC236}">
                <a16:creationId xmlns:a16="http://schemas.microsoft.com/office/drawing/2014/main" id="{7B684BD0-80F5-41EE-AB6D-7AC98AAAFC0D}"/>
              </a:ext>
            </a:extLst>
          </p:cNvPr>
          <p:cNvSpPr/>
          <p:nvPr/>
        </p:nvSpPr>
        <p:spPr>
          <a:xfrm>
            <a:off x="4500221" y="5263792"/>
            <a:ext cx="843998" cy="308970"/>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200" dirty="0"/>
              <a:t>ROS2</a:t>
            </a:r>
            <a:r>
              <a:rPr lang="ja-JP" altLang="en-US" sz="1200" dirty="0"/>
              <a:t>対応</a:t>
            </a:r>
          </a:p>
        </p:txBody>
      </p:sp>
      <p:sp>
        <p:nvSpPr>
          <p:cNvPr id="2" name="タイトル 1">
            <a:extLst>
              <a:ext uri="{FF2B5EF4-FFF2-40B4-BE49-F238E27FC236}">
                <a16:creationId xmlns:a16="http://schemas.microsoft.com/office/drawing/2014/main" id="{9BAF4D8F-3C0B-4847-9DA7-3E85B62E96F2}"/>
              </a:ext>
            </a:extLst>
          </p:cNvPr>
          <p:cNvSpPr>
            <a:spLocks noGrp="1"/>
          </p:cNvSpPr>
          <p:nvPr>
            <p:ph type="title"/>
          </p:nvPr>
        </p:nvSpPr>
        <p:spPr/>
        <p:txBody>
          <a:bodyPr>
            <a:normAutofit/>
          </a:bodyPr>
          <a:lstStyle/>
          <a:p>
            <a:r>
              <a:rPr kumimoji="1" lang="ja-JP" altLang="en-US"/>
              <a:t>スケジュール</a:t>
            </a:r>
          </a:p>
        </p:txBody>
      </p:sp>
      <p:graphicFrame>
        <p:nvGraphicFramePr>
          <p:cNvPr id="4" name="Group 3">
            <a:extLst>
              <a:ext uri="{FF2B5EF4-FFF2-40B4-BE49-F238E27FC236}">
                <a16:creationId xmlns:a16="http://schemas.microsoft.com/office/drawing/2014/main" id="{F03CA0F0-4294-45D7-ABEA-160E53816B19}"/>
              </a:ext>
            </a:extLst>
          </p:cNvPr>
          <p:cNvGraphicFramePr>
            <a:graphicFrameLocks noGrp="1"/>
          </p:cNvGraphicFramePr>
          <p:nvPr/>
        </p:nvGraphicFramePr>
        <p:xfrm>
          <a:off x="1432560" y="1067559"/>
          <a:ext cx="8579998" cy="2530428"/>
        </p:xfrm>
        <a:graphic>
          <a:graphicData uri="http://schemas.openxmlformats.org/drawingml/2006/table">
            <a:tbl>
              <a:tblPr firstRow="1"/>
              <a:tblGrid>
                <a:gridCol w="2257393">
                  <a:extLst>
                    <a:ext uri="{9D8B030D-6E8A-4147-A177-3AD203B41FA5}">
                      <a16:colId xmlns:a16="http://schemas.microsoft.com/office/drawing/2014/main" val="20000"/>
                    </a:ext>
                  </a:extLst>
                </a:gridCol>
                <a:gridCol w="2054179">
                  <a:extLst>
                    <a:ext uri="{9D8B030D-6E8A-4147-A177-3AD203B41FA5}">
                      <a16:colId xmlns:a16="http://schemas.microsoft.com/office/drawing/2014/main" val="20001"/>
                    </a:ext>
                  </a:extLst>
                </a:gridCol>
                <a:gridCol w="2134213">
                  <a:extLst>
                    <a:ext uri="{9D8B030D-6E8A-4147-A177-3AD203B41FA5}">
                      <a16:colId xmlns:a16="http://schemas.microsoft.com/office/drawing/2014/main" val="20002"/>
                    </a:ext>
                  </a:extLst>
                </a:gridCol>
                <a:gridCol w="2134213">
                  <a:extLst>
                    <a:ext uri="{9D8B030D-6E8A-4147-A177-3AD203B41FA5}">
                      <a16:colId xmlns:a16="http://schemas.microsoft.com/office/drawing/2014/main" val="20003"/>
                    </a:ext>
                  </a:extLst>
                </a:gridCol>
              </a:tblGrid>
              <a:tr h="2972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開発項目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21</a:t>
                      </a: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22</a:t>
                      </a: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23</a:t>
                      </a: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0"/>
                  </a:ext>
                </a:extLst>
              </a:tr>
              <a:tr h="1024924">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0.</a:t>
                      </a:r>
                      <a:r>
                        <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全体スケジュール</a:t>
                      </a:r>
                      <a:endParaRPr kumimoji="1" lang="en-US" altLang="ja-JP"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（重点基盤のスケジュールと合わせた計画）</a:t>
                      </a:r>
                      <a:endPar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6287960"/>
                  </a:ext>
                </a:extLst>
              </a:tr>
              <a:tr h="1170224">
                <a:tc>
                  <a:txBody>
                    <a:bodyPr/>
                    <a:lstStyle/>
                    <a:p>
                      <a:r>
                        <a:rPr kumimoji="1" lang="en-US" altLang="ja-JP"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1.(2)   </a:t>
                      </a:r>
                      <a:r>
                        <a:rPr lang="ja-JP" altLang="en-US" sz="1400">
                          <a:latin typeface="Meiryo UI" panose="020B0604030504040204" pitchFamily="50" charset="-128"/>
                          <a:ea typeface="Meiryo UI" panose="020B0604030504040204" pitchFamily="50" charset="-128"/>
                        </a:rPr>
                        <a:t>進化型遠隔機械</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     </a:t>
                      </a:r>
                      <a:r>
                        <a:rPr lang="ja-JP" altLang="en-US" sz="1400">
                          <a:latin typeface="Meiryo UI" panose="020B0604030504040204" pitchFamily="50" charset="-128"/>
                          <a:ea typeface="Meiryo UI" panose="020B0604030504040204" pitchFamily="50" charset="-128"/>
                        </a:rPr>
                        <a:t>統合システム基盤技術</a:t>
                      </a:r>
                      <a:endParaRPr lang="en-US" altLang="ja-JP" sz="1400">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テキスト ボックス 4">
            <a:extLst>
              <a:ext uri="{FF2B5EF4-FFF2-40B4-BE49-F238E27FC236}">
                <a16:creationId xmlns:a16="http://schemas.microsoft.com/office/drawing/2014/main" id="{17C369B8-C990-47DD-9272-E36C7BDE8396}"/>
              </a:ext>
            </a:extLst>
          </p:cNvPr>
          <p:cNvSpPr txBox="1"/>
          <p:nvPr/>
        </p:nvSpPr>
        <p:spPr>
          <a:xfrm>
            <a:off x="3724844" y="2625842"/>
            <a:ext cx="1270364" cy="338554"/>
          </a:xfrm>
          <a:prstGeom prst="rect">
            <a:avLst/>
          </a:prstGeom>
          <a:noFill/>
        </p:spPr>
        <p:txBody>
          <a:bodyPr wrap="square" lIns="0" tIns="0" rIns="0" bIns="0" rtlCol="0">
            <a:spAutoFit/>
          </a:bodyPr>
          <a:lstStyle/>
          <a:p>
            <a:r>
              <a:rPr lang="ja-JP" altLang="en-US" sz="1100">
                <a:latin typeface="Meiryo UI" panose="020B0604030504040204" pitchFamily="50" charset="-128"/>
                <a:ea typeface="Meiryo UI" panose="020B0604030504040204" pitchFamily="50" charset="-128"/>
              </a:rPr>
              <a:t>実行基盤要件仕様</a:t>
            </a:r>
            <a:endParaRPr lang="en-US" altLang="ja-JP" sz="1100">
              <a:latin typeface="Meiryo UI" panose="020B0604030504040204" pitchFamily="50" charset="-128"/>
              <a:ea typeface="Meiryo UI" panose="020B0604030504040204" pitchFamily="50" charset="-128"/>
            </a:endParaRPr>
          </a:p>
          <a:p>
            <a:r>
              <a:rPr lang="ja-JP" altLang="en-US" sz="1100">
                <a:latin typeface="Meiryo UI" panose="020B0604030504040204" pitchFamily="50" charset="-128"/>
                <a:ea typeface="Meiryo UI" panose="020B0604030504040204" pitchFamily="50" charset="-128"/>
              </a:rPr>
              <a:t>整理・検討</a:t>
            </a:r>
            <a:endParaRPr lang="en-US" altLang="ja-JP" sz="110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19BBB4C4-02E0-4E52-8E9D-17E9459F972A}"/>
              </a:ext>
            </a:extLst>
          </p:cNvPr>
          <p:cNvSpPr txBox="1"/>
          <p:nvPr/>
        </p:nvSpPr>
        <p:spPr>
          <a:xfrm>
            <a:off x="4975560" y="2610192"/>
            <a:ext cx="746999" cy="338554"/>
          </a:xfrm>
          <a:prstGeom prst="rect">
            <a:avLst/>
          </a:prstGeom>
          <a:noFill/>
        </p:spPr>
        <p:txBody>
          <a:bodyPr wrap="square" lIns="0" tIns="0" rIns="0" bIns="0" rtlCol="0">
            <a:spAutoFit/>
          </a:bodyPr>
          <a:lstStyle/>
          <a:p>
            <a:pPr>
              <a:defRPr/>
            </a:pPr>
            <a:r>
              <a:rPr lang="ja-JP" altLang="en-US" sz="1100">
                <a:latin typeface="Meiryo UI"/>
              </a:rPr>
              <a:t>機能追加</a:t>
            </a:r>
            <a:endParaRPr lang="en-US" altLang="ja-JP" sz="1100">
              <a:latin typeface="Meiryo UI"/>
            </a:endParaRPr>
          </a:p>
          <a:p>
            <a:pPr>
              <a:defRPr/>
            </a:pPr>
            <a:r>
              <a:rPr lang="en-US" altLang="ja-JP" sz="1100">
                <a:latin typeface="Meiryo UI"/>
              </a:rPr>
              <a:t>FW1</a:t>
            </a:r>
            <a:r>
              <a:rPr lang="ja-JP" altLang="en-US" sz="1100">
                <a:latin typeface="Meiryo UI"/>
              </a:rPr>
              <a:t>次試作</a:t>
            </a:r>
            <a:endParaRPr lang="en-US" altLang="ja-JP" sz="1100">
              <a:latin typeface="Meiryo UI"/>
            </a:endParaRPr>
          </a:p>
        </p:txBody>
      </p:sp>
      <p:sp>
        <p:nvSpPr>
          <p:cNvPr id="7" name="テキスト ボックス 6">
            <a:extLst>
              <a:ext uri="{FF2B5EF4-FFF2-40B4-BE49-F238E27FC236}">
                <a16:creationId xmlns:a16="http://schemas.microsoft.com/office/drawing/2014/main" id="{B1E48682-9FE8-4839-8B44-7E1DFDFA3B86}"/>
              </a:ext>
            </a:extLst>
          </p:cNvPr>
          <p:cNvSpPr txBox="1"/>
          <p:nvPr/>
        </p:nvSpPr>
        <p:spPr>
          <a:xfrm>
            <a:off x="5912346" y="2734923"/>
            <a:ext cx="1873180" cy="184666"/>
          </a:xfrm>
          <a:prstGeom prst="rect">
            <a:avLst/>
          </a:prstGeom>
          <a:noFill/>
        </p:spPr>
        <p:txBody>
          <a:bodyPr wrap="square" lIns="0" tIns="0" rIns="0" bIns="0" rtlCol="0">
            <a:spAutoFit/>
          </a:bodyPr>
          <a:lstStyle/>
          <a:p>
            <a:pPr>
              <a:defRPr/>
            </a:pPr>
            <a:r>
              <a:rPr lang="ja-JP" altLang="en-US" sz="1200" dirty="0">
                <a:latin typeface="Meiryo UI"/>
              </a:rPr>
              <a:t>高信頼・機能安全拡張試作</a:t>
            </a:r>
            <a:endParaRPr lang="en-US" altLang="ja-JP" sz="1200" dirty="0">
              <a:latin typeface="Meiryo UI"/>
            </a:endParaRPr>
          </a:p>
        </p:txBody>
      </p:sp>
      <p:sp>
        <p:nvSpPr>
          <p:cNvPr id="8" name="右矢印 19">
            <a:extLst>
              <a:ext uri="{FF2B5EF4-FFF2-40B4-BE49-F238E27FC236}">
                <a16:creationId xmlns:a16="http://schemas.microsoft.com/office/drawing/2014/main" id="{95457FA3-A982-47F7-9CAE-1DA76F908DFB}"/>
              </a:ext>
            </a:extLst>
          </p:cNvPr>
          <p:cNvSpPr/>
          <p:nvPr/>
        </p:nvSpPr>
        <p:spPr>
          <a:xfrm>
            <a:off x="5750750" y="2973690"/>
            <a:ext cx="2103271"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9" name="右矢印 77">
            <a:extLst>
              <a:ext uri="{FF2B5EF4-FFF2-40B4-BE49-F238E27FC236}">
                <a16:creationId xmlns:a16="http://schemas.microsoft.com/office/drawing/2014/main" id="{16BC15D1-8B69-4788-AF06-8A32DCE90E5E}"/>
              </a:ext>
            </a:extLst>
          </p:cNvPr>
          <p:cNvSpPr/>
          <p:nvPr/>
        </p:nvSpPr>
        <p:spPr>
          <a:xfrm>
            <a:off x="3699012" y="2962491"/>
            <a:ext cx="1063140"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0" name="右矢印 78">
            <a:extLst>
              <a:ext uri="{FF2B5EF4-FFF2-40B4-BE49-F238E27FC236}">
                <a16:creationId xmlns:a16="http://schemas.microsoft.com/office/drawing/2014/main" id="{5B0B9A68-29CD-4FEA-98D7-AD989DDB23EB}"/>
              </a:ext>
            </a:extLst>
          </p:cNvPr>
          <p:cNvSpPr/>
          <p:nvPr/>
        </p:nvSpPr>
        <p:spPr>
          <a:xfrm>
            <a:off x="4754113" y="2962550"/>
            <a:ext cx="988094" cy="21237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1" name="右矢印 99">
            <a:extLst>
              <a:ext uri="{FF2B5EF4-FFF2-40B4-BE49-F238E27FC236}">
                <a16:creationId xmlns:a16="http://schemas.microsoft.com/office/drawing/2014/main" id="{9B2CC320-EFA1-44C3-BDB0-D7002EAF836D}"/>
              </a:ext>
            </a:extLst>
          </p:cNvPr>
          <p:cNvSpPr/>
          <p:nvPr/>
        </p:nvSpPr>
        <p:spPr>
          <a:xfrm>
            <a:off x="7414861" y="3230935"/>
            <a:ext cx="452365"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2" name="正方形/長方形 11">
            <a:extLst>
              <a:ext uri="{FF2B5EF4-FFF2-40B4-BE49-F238E27FC236}">
                <a16:creationId xmlns:a16="http://schemas.microsoft.com/office/drawing/2014/main" id="{8FC99762-A504-408C-A14E-0810A6F31B54}"/>
              </a:ext>
            </a:extLst>
          </p:cNvPr>
          <p:cNvSpPr/>
          <p:nvPr/>
        </p:nvSpPr>
        <p:spPr>
          <a:xfrm>
            <a:off x="6212898" y="3191748"/>
            <a:ext cx="1839996"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eaLnBrk="1" hangingPunct="1">
              <a:lnSpc>
                <a:spcPts val="1600"/>
              </a:lnSpc>
              <a:spcBef>
                <a:spcPts val="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サブシステム実証</a:t>
            </a:r>
            <a:endParaRPr lang="en-US" altLang="ja-JP" sz="1200" u="sng">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 name="直線矢印コネクタ 12">
            <a:extLst>
              <a:ext uri="{FF2B5EF4-FFF2-40B4-BE49-F238E27FC236}">
                <a16:creationId xmlns:a16="http://schemas.microsoft.com/office/drawing/2014/main" id="{DC449AC2-76A9-416E-9976-7ECDC78F7D67}"/>
              </a:ext>
            </a:extLst>
          </p:cNvPr>
          <p:cNvCxnSpPr>
            <a:cxnSpLocks/>
            <a:endCxn id="11" idx="1"/>
          </p:cNvCxnSpPr>
          <p:nvPr/>
        </p:nvCxnSpPr>
        <p:spPr>
          <a:xfrm>
            <a:off x="7414861" y="3102965"/>
            <a:ext cx="0" cy="23428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BD4BB259-4AD6-4639-A808-67A61A96DC23}"/>
              </a:ext>
            </a:extLst>
          </p:cNvPr>
          <p:cNvSpPr/>
          <p:nvPr/>
        </p:nvSpPr>
        <p:spPr>
          <a:xfrm>
            <a:off x="2742898" y="2109320"/>
            <a:ext cx="904731"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eaLnBrk="1" hangingPunct="1">
              <a:lnSpc>
                <a:spcPts val="1600"/>
              </a:lnSpc>
              <a:spcBef>
                <a:spcPts val="0"/>
              </a:spcBef>
            </a:pPr>
            <a:r>
              <a:rPr lang="ja-JP" altLang="en-US" sz="1400">
                <a:latin typeface="Meiryo UI" panose="020B0604030504040204" pitchFamily="50" charset="-128"/>
                <a:ea typeface="Meiryo UI" panose="020B0604030504040204" pitchFamily="50" charset="-128"/>
                <a:cs typeface="Meiryo UI" panose="020B0604030504040204" pitchFamily="50" charset="-128"/>
              </a:rPr>
              <a:t>実証計画</a:t>
            </a:r>
            <a:endParaRPr lang="ja-JP" altLang="ja-JP" sz="140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右矢印 99">
            <a:extLst>
              <a:ext uri="{FF2B5EF4-FFF2-40B4-BE49-F238E27FC236}">
                <a16:creationId xmlns:a16="http://schemas.microsoft.com/office/drawing/2014/main" id="{2D639501-9479-4496-AE5F-D0E1F71F05D4}"/>
              </a:ext>
            </a:extLst>
          </p:cNvPr>
          <p:cNvSpPr/>
          <p:nvPr/>
        </p:nvSpPr>
        <p:spPr>
          <a:xfrm>
            <a:off x="8964636" y="2135872"/>
            <a:ext cx="1047922"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3" name="正方形/長方形 42">
            <a:extLst>
              <a:ext uri="{FF2B5EF4-FFF2-40B4-BE49-F238E27FC236}">
                <a16:creationId xmlns:a16="http://schemas.microsoft.com/office/drawing/2014/main" id="{BC6A0E5B-780A-42BF-A13A-0A849F372DB2}"/>
              </a:ext>
            </a:extLst>
          </p:cNvPr>
          <p:cNvSpPr/>
          <p:nvPr/>
        </p:nvSpPr>
        <p:spPr>
          <a:xfrm>
            <a:off x="8844337" y="1645276"/>
            <a:ext cx="1209199"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概念実証</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ja-JP" altLang="en-US" sz="1200">
                <a:latin typeface="Meiryo UI" panose="020B0604030504040204" pitchFamily="50" charset="-128"/>
                <a:ea typeface="Meiryo UI" panose="020B0604030504040204" pitchFamily="50" charset="-128"/>
                <a:cs typeface="Meiryo UI" panose="020B0604030504040204" pitchFamily="50" charset="-128"/>
              </a:rPr>
              <a:t>（社外）・改良</a:t>
            </a:r>
          </a:p>
        </p:txBody>
      </p:sp>
      <p:sp>
        <p:nvSpPr>
          <p:cNvPr id="44" name="正方形/長方形 43">
            <a:extLst>
              <a:ext uri="{FF2B5EF4-FFF2-40B4-BE49-F238E27FC236}">
                <a16:creationId xmlns:a16="http://schemas.microsoft.com/office/drawing/2014/main" id="{F99A4567-DC6F-4F28-BC5E-201221BDB6DD}"/>
              </a:ext>
            </a:extLst>
          </p:cNvPr>
          <p:cNvSpPr/>
          <p:nvPr/>
        </p:nvSpPr>
        <p:spPr>
          <a:xfrm>
            <a:off x="7920555" y="1656511"/>
            <a:ext cx="921434"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概念実証向け試作</a:t>
            </a:r>
            <a:endParaRPr lang="ja-JP" altLang="ja-JP"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右矢印 80">
            <a:extLst>
              <a:ext uri="{FF2B5EF4-FFF2-40B4-BE49-F238E27FC236}">
                <a16:creationId xmlns:a16="http://schemas.microsoft.com/office/drawing/2014/main" id="{8AA6A949-A1CC-4D30-BFB3-E3E7AF31FFB9}"/>
              </a:ext>
            </a:extLst>
          </p:cNvPr>
          <p:cNvSpPr/>
          <p:nvPr/>
        </p:nvSpPr>
        <p:spPr>
          <a:xfrm>
            <a:off x="7878734" y="2135518"/>
            <a:ext cx="1085901"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6" name="右矢印 100">
            <a:extLst>
              <a:ext uri="{FF2B5EF4-FFF2-40B4-BE49-F238E27FC236}">
                <a16:creationId xmlns:a16="http://schemas.microsoft.com/office/drawing/2014/main" id="{0B07D8B2-F92B-4E28-9C35-A32498C2B94D}"/>
              </a:ext>
            </a:extLst>
          </p:cNvPr>
          <p:cNvSpPr/>
          <p:nvPr/>
        </p:nvSpPr>
        <p:spPr>
          <a:xfrm>
            <a:off x="4338143" y="2144373"/>
            <a:ext cx="410683"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7" name="正方形/長方形 46">
            <a:extLst>
              <a:ext uri="{FF2B5EF4-FFF2-40B4-BE49-F238E27FC236}">
                <a16:creationId xmlns:a16="http://schemas.microsoft.com/office/drawing/2014/main" id="{4B49606F-898C-4120-9C7C-4791E1CBE4C8}"/>
              </a:ext>
            </a:extLst>
          </p:cNvPr>
          <p:cNvSpPr/>
          <p:nvPr/>
        </p:nvSpPr>
        <p:spPr>
          <a:xfrm>
            <a:off x="3614844" y="1429519"/>
            <a:ext cx="2248249" cy="687111"/>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ラピッドプロト試作・実証</a:t>
            </a:r>
            <a:r>
              <a:rPr lang="en-US" altLang="ja-JP" sz="1200">
                <a:latin typeface="Meiryo UI" panose="020B0604030504040204" pitchFamily="50" charset="-128"/>
                <a:ea typeface="Meiryo UI" panose="020B0604030504040204" pitchFamily="50" charset="-128"/>
                <a:cs typeface="Meiryo UI" panose="020B0604030504040204" pitchFamily="50" charset="-128"/>
              </a:rPr>
              <a:t>(</a:t>
            </a:r>
            <a:r>
              <a:rPr lang="ja-JP" altLang="en-US" sz="1200">
                <a:latin typeface="Meiryo UI" panose="020B0604030504040204" pitchFamily="50" charset="-128"/>
                <a:ea typeface="Meiryo UI" panose="020B0604030504040204" pitchFamily="50" charset="-128"/>
                <a:cs typeface="Meiryo UI" panose="020B0604030504040204" pitchFamily="50" charset="-128"/>
              </a:rPr>
              <a:t>所内</a:t>
            </a:r>
            <a:r>
              <a:rPr lang="en-US" altLang="ja-JP" sz="1200">
                <a:latin typeface="Meiryo UI" panose="020B0604030504040204" pitchFamily="50" charset="-128"/>
                <a:ea typeface="Meiryo UI" panose="020B0604030504040204" pitchFamily="50" charset="-128"/>
                <a:cs typeface="Meiryo UI" panose="020B0604030504040204" pitchFamily="50" charset="-128"/>
              </a:rPr>
              <a:t>)</a:t>
            </a:r>
          </a:p>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H/W</a:t>
            </a:r>
            <a:r>
              <a:rPr lang="ja-JP" altLang="en-US" sz="1200">
                <a:latin typeface="Meiryo UI" panose="020B0604030504040204" pitchFamily="50" charset="-128"/>
                <a:ea typeface="Meiryo UI" panose="020B0604030504040204" pitchFamily="50" charset="-128"/>
                <a:cs typeface="Meiryo UI" panose="020B0604030504040204" pitchFamily="50" charset="-128"/>
              </a:rPr>
              <a:t>試作を伴う</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ja-JP" altLang="en-US" sz="1200">
                <a:latin typeface="Meiryo UI" panose="020B0604030504040204" pitchFamily="50" charset="-128"/>
                <a:ea typeface="Meiryo UI" panose="020B0604030504040204" pitchFamily="50" charset="-128"/>
                <a:cs typeface="Meiryo UI" panose="020B0604030504040204" pitchFamily="50" charset="-128"/>
              </a:rPr>
              <a:t>開発項目</a:t>
            </a:r>
            <a:r>
              <a:rPr lang="en-US" altLang="ja-JP" sz="1200">
                <a:latin typeface="Meiryo UI" panose="020B0604030504040204" pitchFamily="50" charset="-128"/>
                <a:ea typeface="Meiryo UI" panose="020B0604030504040204" pitchFamily="50" charset="-128"/>
                <a:cs typeface="Meiryo UI" panose="020B0604030504040204" pitchFamily="50" charset="-128"/>
              </a:rPr>
              <a:t>1.(2)</a:t>
            </a:r>
            <a:r>
              <a:rPr lang="ja-JP" altLang="en-US" sz="1200">
                <a:latin typeface="Meiryo UI" panose="020B0604030504040204" pitchFamily="50" charset="-128"/>
                <a:ea typeface="Meiryo UI" panose="020B0604030504040204" pitchFamily="50" charset="-128"/>
                <a:cs typeface="Meiryo UI" panose="020B0604030504040204" pitchFamily="50" charset="-128"/>
              </a:rPr>
              <a:t>で実証）</a:t>
            </a:r>
            <a:endParaRPr lang="en-US" altLang="ja-JP"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右矢印 99">
            <a:extLst>
              <a:ext uri="{FF2B5EF4-FFF2-40B4-BE49-F238E27FC236}">
                <a16:creationId xmlns:a16="http://schemas.microsoft.com/office/drawing/2014/main" id="{0E05EC48-4072-4935-AF4A-2A1367D1B6CB}"/>
              </a:ext>
            </a:extLst>
          </p:cNvPr>
          <p:cNvSpPr/>
          <p:nvPr/>
        </p:nvSpPr>
        <p:spPr>
          <a:xfrm>
            <a:off x="7384766" y="2127144"/>
            <a:ext cx="475205" cy="211835"/>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9" name="正方形/長方形 48">
            <a:extLst>
              <a:ext uri="{FF2B5EF4-FFF2-40B4-BE49-F238E27FC236}">
                <a16:creationId xmlns:a16="http://schemas.microsoft.com/office/drawing/2014/main" id="{60439C72-5CC1-4C0F-BF85-D0D170DF2EA6}"/>
              </a:ext>
            </a:extLst>
          </p:cNvPr>
          <p:cNvSpPr/>
          <p:nvPr/>
        </p:nvSpPr>
        <p:spPr>
          <a:xfrm>
            <a:off x="5686424" y="1402873"/>
            <a:ext cx="2356293" cy="687111"/>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サブシステム実証（社内・所内）</a:t>
            </a:r>
            <a:endParaRPr lang="en-US" altLang="ja-JP" sz="1200">
              <a:latin typeface="Meiryo UI" panose="020B0604030504040204" pitchFamily="50" charset="-128"/>
              <a:ea typeface="Meiryo UI" panose="020B0604030504040204" pitchFamily="50" charset="-128"/>
              <a:cs typeface="Meiryo UI" panose="020B0604030504040204" pitchFamily="50" charset="-128"/>
            </a:endParaRPr>
          </a:p>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（開発項目</a:t>
            </a:r>
            <a:r>
              <a:rPr lang="en-US" altLang="ja-JP" sz="1200">
                <a:latin typeface="Meiryo UI" panose="020B0604030504040204" pitchFamily="50" charset="-128"/>
                <a:ea typeface="Meiryo UI" panose="020B0604030504040204" pitchFamily="50" charset="-128"/>
                <a:cs typeface="Meiryo UI" panose="020B0604030504040204" pitchFamily="50" charset="-128"/>
              </a:rPr>
              <a:t>1.</a:t>
            </a:r>
            <a:r>
              <a:rPr lang="ja-JP" altLang="en-US" sz="1200">
                <a:latin typeface="Meiryo UI" panose="020B0604030504040204" pitchFamily="50" charset="-128"/>
                <a:ea typeface="Meiryo UI" panose="020B0604030504040204" pitchFamily="50" charset="-128"/>
                <a:cs typeface="Meiryo UI" panose="020B0604030504040204" pitchFamily="50" charset="-128"/>
              </a:rPr>
              <a:t>と開発項目</a:t>
            </a:r>
            <a:r>
              <a:rPr lang="en-US" altLang="ja-JP" sz="1200">
                <a:latin typeface="Meiryo UI" panose="020B0604030504040204" pitchFamily="50" charset="-128"/>
                <a:ea typeface="Meiryo UI" panose="020B0604030504040204" pitchFamily="50" charset="-128"/>
                <a:cs typeface="Meiryo UI" panose="020B0604030504040204" pitchFamily="50" charset="-128"/>
              </a:rPr>
              <a:t>2.</a:t>
            </a:r>
          </a:p>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の組み合わせで実証）</a:t>
            </a:r>
            <a:endParaRPr lang="en-US" altLang="ja-JP"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正方形/長方形 49">
            <a:extLst>
              <a:ext uri="{FF2B5EF4-FFF2-40B4-BE49-F238E27FC236}">
                <a16:creationId xmlns:a16="http://schemas.microsoft.com/office/drawing/2014/main" id="{2A2208E7-7516-4D30-88C4-94A071095EA4}"/>
              </a:ext>
            </a:extLst>
          </p:cNvPr>
          <p:cNvSpPr/>
          <p:nvPr/>
        </p:nvSpPr>
        <p:spPr>
          <a:xfrm>
            <a:off x="4621303" y="2101436"/>
            <a:ext cx="475205"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40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a:extLst>
              <a:ext uri="{FF2B5EF4-FFF2-40B4-BE49-F238E27FC236}">
                <a16:creationId xmlns:a16="http://schemas.microsoft.com/office/drawing/2014/main" id="{4C011329-B858-4110-AFC0-630EEDE61A24}"/>
              </a:ext>
            </a:extLst>
          </p:cNvPr>
          <p:cNvSpPr/>
          <p:nvPr/>
        </p:nvSpPr>
        <p:spPr>
          <a:xfrm>
            <a:off x="7535038" y="1865384"/>
            <a:ext cx="475205"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40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右矢印 77">
            <a:extLst>
              <a:ext uri="{FF2B5EF4-FFF2-40B4-BE49-F238E27FC236}">
                <a16:creationId xmlns:a16="http://schemas.microsoft.com/office/drawing/2014/main" id="{2967FC92-F429-4387-9BAD-E0234D02D263}"/>
              </a:ext>
            </a:extLst>
          </p:cNvPr>
          <p:cNvSpPr/>
          <p:nvPr/>
        </p:nvSpPr>
        <p:spPr>
          <a:xfrm>
            <a:off x="3661122" y="5263792"/>
            <a:ext cx="902812" cy="308970"/>
          </a:xfrm>
          <a:prstGeom prst="rightArrow">
            <a:avLst>
              <a:gd name="adj1" fmla="val 100000"/>
              <a:gd name="adj2" fmla="val 34498"/>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a:t>機能試作</a:t>
            </a:r>
            <a:endParaRPr kumimoji="1" lang="ja-JP" altLang="en-US" sz="1200"/>
          </a:p>
        </p:txBody>
      </p:sp>
      <p:sp>
        <p:nvSpPr>
          <p:cNvPr id="56" name="右矢印 77">
            <a:extLst>
              <a:ext uri="{FF2B5EF4-FFF2-40B4-BE49-F238E27FC236}">
                <a16:creationId xmlns:a16="http://schemas.microsoft.com/office/drawing/2014/main" id="{9006CE70-0459-4CDC-88B9-2C72D616D642}"/>
              </a:ext>
            </a:extLst>
          </p:cNvPr>
          <p:cNvSpPr/>
          <p:nvPr/>
        </p:nvSpPr>
        <p:spPr>
          <a:xfrm>
            <a:off x="3725579" y="5647300"/>
            <a:ext cx="2448798" cy="358891"/>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dirty="0"/>
              <a:t>更新方式の検討</a:t>
            </a:r>
          </a:p>
        </p:txBody>
      </p:sp>
      <p:cxnSp>
        <p:nvCxnSpPr>
          <p:cNvPr id="59" name="直線コネクタ 58">
            <a:extLst>
              <a:ext uri="{FF2B5EF4-FFF2-40B4-BE49-F238E27FC236}">
                <a16:creationId xmlns:a16="http://schemas.microsoft.com/office/drawing/2014/main" id="{6284F108-F464-4563-9295-A481B246F295}"/>
              </a:ext>
            </a:extLst>
          </p:cNvPr>
          <p:cNvCxnSpPr>
            <a:cxnSpLocks/>
          </p:cNvCxnSpPr>
          <p:nvPr/>
        </p:nvCxnSpPr>
        <p:spPr>
          <a:xfrm flipH="1">
            <a:off x="2098766" y="3597987"/>
            <a:ext cx="1548865" cy="55002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51F437-75E3-426C-AAD9-B561FBCAC334}"/>
              </a:ext>
            </a:extLst>
          </p:cNvPr>
          <p:cNvGrpSpPr/>
          <p:nvPr/>
        </p:nvGrpSpPr>
        <p:grpSpPr>
          <a:xfrm>
            <a:off x="2526701" y="4762851"/>
            <a:ext cx="948469" cy="523220"/>
            <a:chOff x="3711067" y="4543684"/>
            <a:chExt cx="948469" cy="523220"/>
          </a:xfrm>
        </p:grpSpPr>
        <p:sp>
          <p:nvSpPr>
            <p:cNvPr id="62" name="右矢印 77">
              <a:extLst>
                <a:ext uri="{FF2B5EF4-FFF2-40B4-BE49-F238E27FC236}">
                  <a16:creationId xmlns:a16="http://schemas.microsoft.com/office/drawing/2014/main" id="{A17FC8F3-3E14-44AF-B4EE-266EE13C97B9}"/>
                </a:ext>
              </a:extLst>
            </p:cNvPr>
            <p:cNvSpPr/>
            <p:nvPr/>
          </p:nvSpPr>
          <p:spPr>
            <a:xfrm>
              <a:off x="3711067" y="4618304"/>
              <a:ext cx="948469" cy="341665"/>
            </a:xfrm>
            <a:prstGeom prst="rightArrow">
              <a:avLst>
                <a:gd name="adj1" fmla="val 100000"/>
                <a:gd name="adj2" fmla="val 38832"/>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63" name="テキスト ボックス 62">
              <a:extLst>
                <a:ext uri="{FF2B5EF4-FFF2-40B4-BE49-F238E27FC236}">
                  <a16:creationId xmlns:a16="http://schemas.microsoft.com/office/drawing/2014/main" id="{9DA51DD7-F4D4-447C-81FC-1BE667028ABF}"/>
                </a:ext>
              </a:extLst>
            </p:cNvPr>
            <p:cNvSpPr txBox="1"/>
            <p:nvPr/>
          </p:nvSpPr>
          <p:spPr>
            <a:xfrm>
              <a:off x="3756725" y="4543684"/>
              <a:ext cx="902811" cy="523220"/>
            </a:xfrm>
            <a:prstGeom prst="rect">
              <a:avLst/>
            </a:prstGeom>
            <a:noFill/>
          </p:spPr>
          <p:txBody>
            <a:bodyPr wrap="none" rtlCol="0">
              <a:spAutoFit/>
            </a:bodyPr>
            <a:lstStyle/>
            <a:p>
              <a:pPr algn="ctr"/>
              <a:r>
                <a:rPr kumimoji="1" lang="ja-JP" altLang="en-US" sz="1400" dirty="0"/>
                <a:t>進化型</a:t>
              </a:r>
              <a:br>
                <a:rPr kumimoji="1" lang="en-US" altLang="ja-JP" sz="1400" dirty="0"/>
              </a:br>
              <a:r>
                <a:rPr kumimoji="1" lang="ja-JP" altLang="en-US" sz="1400" dirty="0"/>
                <a:t>全体設計</a:t>
              </a:r>
            </a:p>
          </p:txBody>
        </p:sp>
      </p:grpSp>
      <p:sp>
        <p:nvSpPr>
          <p:cNvPr id="16" name="テキスト ボックス 15">
            <a:extLst>
              <a:ext uri="{FF2B5EF4-FFF2-40B4-BE49-F238E27FC236}">
                <a16:creationId xmlns:a16="http://schemas.microsoft.com/office/drawing/2014/main" id="{90D35020-B963-405B-8F49-F2CF6AF02A13}"/>
              </a:ext>
            </a:extLst>
          </p:cNvPr>
          <p:cNvSpPr txBox="1"/>
          <p:nvPr/>
        </p:nvSpPr>
        <p:spPr>
          <a:xfrm>
            <a:off x="9696066" y="6494916"/>
            <a:ext cx="714939" cy="378886"/>
          </a:xfrm>
          <a:prstGeom prst="rect">
            <a:avLst/>
          </a:prstGeom>
          <a:noFill/>
        </p:spPr>
        <p:txBody>
          <a:bodyPr wrap="none" rtlCol="0">
            <a:spAutoFit/>
          </a:bodyPr>
          <a:lstStyle/>
          <a:p>
            <a:pPr algn="l">
              <a:lnSpc>
                <a:spcPct val="130000"/>
              </a:lnSpc>
            </a:pPr>
            <a:r>
              <a:rPr kumimoji="1" lang="en-US" altLang="ja-JP" sz="1600" dirty="0">
                <a:solidFill>
                  <a:srgbClr val="FF0000"/>
                </a:solidFill>
              </a:rPr>
              <a:t>Today</a:t>
            </a:r>
            <a:endParaRPr kumimoji="1" lang="ja-JP" altLang="en-US" sz="1600" dirty="0">
              <a:solidFill>
                <a:srgbClr val="FF0000"/>
              </a:solidFill>
            </a:endParaRPr>
          </a:p>
        </p:txBody>
      </p:sp>
      <p:sp>
        <p:nvSpPr>
          <p:cNvPr id="3" name="正方形/長方形 2">
            <a:extLst>
              <a:ext uri="{FF2B5EF4-FFF2-40B4-BE49-F238E27FC236}">
                <a16:creationId xmlns:a16="http://schemas.microsoft.com/office/drawing/2014/main" id="{C3956E0B-82A7-4692-812E-CD001C153EAB}"/>
              </a:ext>
            </a:extLst>
          </p:cNvPr>
          <p:cNvSpPr/>
          <p:nvPr/>
        </p:nvSpPr>
        <p:spPr>
          <a:xfrm>
            <a:off x="7886826" y="907030"/>
            <a:ext cx="2544414" cy="29698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60" name="直線コネクタ 59">
            <a:extLst>
              <a:ext uri="{FF2B5EF4-FFF2-40B4-BE49-F238E27FC236}">
                <a16:creationId xmlns:a16="http://schemas.microsoft.com/office/drawing/2014/main" id="{EB630534-F582-4435-9FF4-B77782A4AB16}"/>
              </a:ext>
            </a:extLst>
          </p:cNvPr>
          <p:cNvCxnSpPr>
            <a:cxnSpLocks/>
          </p:cNvCxnSpPr>
          <p:nvPr/>
        </p:nvCxnSpPr>
        <p:spPr>
          <a:xfrm>
            <a:off x="7854021" y="3597987"/>
            <a:ext cx="3870714" cy="55002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4" name="右矢印 77">
            <a:extLst>
              <a:ext uri="{FF2B5EF4-FFF2-40B4-BE49-F238E27FC236}">
                <a16:creationId xmlns:a16="http://schemas.microsoft.com/office/drawing/2014/main" id="{DD40F32D-BCE8-4A6C-946B-48C4FA433522}"/>
              </a:ext>
            </a:extLst>
          </p:cNvPr>
          <p:cNvSpPr/>
          <p:nvPr/>
        </p:nvSpPr>
        <p:spPr>
          <a:xfrm>
            <a:off x="2880837" y="5263793"/>
            <a:ext cx="825098" cy="308969"/>
          </a:xfrm>
          <a:prstGeom prst="rightArrow">
            <a:avLst>
              <a:gd name="adj1" fmla="val 100000"/>
              <a:gd name="adj2" fmla="val 35907"/>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en-US" altLang="ja-JP" sz="1200" dirty="0"/>
              <a:t>ROS</a:t>
            </a:r>
            <a:r>
              <a:rPr kumimoji="1" lang="ja-JP" altLang="en-US" sz="1200" dirty="0"/>
              <a:t> </a:t>
            </a:r>
            <a:r>
              <a:rPr kumimoji="1" lang="en-US" altLang="ja-JP" sz="1200" dirty="0"/>
              <a:t>I/F</a:t>
            </a:r>
            <a:r>
              <a:rPr kumimoji="1" lang="ja-JP" altLang="en-US" sz="1200" dirty="0"/>
              <a:t> 設計</a:t>
            </a:r>
          </a:p>
        </p:txBody>
      </p:sp>
      <p:sp>
        <p:nvSpPr>
          <p:cNvPr id="57" name="右矢印 77">
            <a:extLst>
              <a:ext uri="{FF2B5EF4-FFF2-40B4-BE49-F238E27FC236}">
                <a16:creationId xmlns:a16="http://schemas.microsoft.com/office/drawing/2014/main" id="{70B81889-3B8C-4779-81EC-BEEE1785D7C3}"/>
              </a:ext>
            </a:extLst>
          </p:cNvPr>
          <p:cNvSpPr/>
          <p:nvPr/>
        </p:nvSpPr>
        <p:spPr>
          <a:xfrm>
            <a:off x="6207988" y="5639253"/>
            <a:ext cx="2290240" cy="353107"/>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dirty="0"/>
              <a:t>更新機能実装</a:t>
            </a:r>
          </a:p>
        </p:txBody>
      </p:sp>
      <p:sp>
        <p:nvSpPr>
          <p:cNvPr id="65" name="右矢印 77">
            <a:extLst>
              <a:ext uri="{FF2B5EF4-FFF2-40B4-BE49-F238E27FC236}">
                <a16:creationId xmlns:a16="http://schemas.microsoft.com/office/drawing/2014/main" id="{48287387-4D28-45E4-A1FB-86E54C2D258C}"/>
              </a:ext>
            </a:extLst>
          </p:cNvPr>
          <p:cNvSpPr/>
          <p:nvPr/>
        </p:nvSpPr>
        <p:spPr>
          <a:xfrm>
            <a:off x="8592365" y="5231525"/>
            <a:ext cx="2711851" cy="308970"/>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dirty="0"/>
              <a:t>（結合・実証？）</a:t>
            </a:r>
          </a:p>
        </p:txBody>
      </p:sp>
      <p:sp>
        <p:nvSpPr>
          <p:cNvPr id="67" name="右矢印 77">
            <a:extLst>
              <a:ext uri="{FF2B5EF4-FFF2-40B4-BE49-F238E27FC236}">
                <a16:creationId xmlns:a16="http://schemas.microsoft.com/office/drawing/2014/main" id="{EDA7C94A-7AF9-498A-B7F6-03E14B52BD0F}"/>
              </a:ext>
            </a:extLst>
          </p:cNvPr>
          <p:cNvSpPr/>
          <p:nvPr/>
        </p:nvSpPr>
        <p:spPr>
          <a:xfrm>
            <a:off x="10371188" y="5625007"/>
            <a:ext cx="1457856" cy="375463"/>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dirty="0"/>
              <a:t>方式の</a:t>
            </a:r>
            <a:r>
              <a:rPr kumimoji="1" lang="ja-JP" altLang="en-US" sz="1200" dirty="0"/>
              <a:t>評価</a:t>
            </a:r>
            <a:br>
              <a:rPr kumimoji="1" lang="en-US" altLang="ja-JP" sz="1200" dirty="0"/>
            </a:br>
            <a:r>
              <a:rPr kumimoji="1" lang="ja-JP" altLang="en-US" sz="1200" dirty="0"/>
              <a:t>ドキュメント化</a:t>
            </a:r>
          </a:p>
        </p:txBody>
      </p:sp>
      <p:cxnSp>
        <p:nvCxnSpPr>
          <p:cNvPr id="68" name="直線コネクタ 67">
            <a:extLst>
              <a:ext uri="{FF2B5EF4-FFF2-40B4-BE49-F238E27FC236}">
                <a16:creationId xmlns:a16="http://schemas.microsoft.com/office/drawing/2014/main" id="{19BBF04A-F465-43AF-B2F7-1DCF28FE55C5}"/>
              </a:ext>
            </a:extLst>
          </p:cNvPr>
          <p:cNvCxnSpPr>
            <a:cxnSpLocks/>
          </p:cNvCxnSpPr>
          <p:nvPr/>
        </p:nvCxnSpPr>
        <p:spPr>
          <a:xfrm flipH="1">
            <a:off x="5321559" y="3616125"/>
            <a:ext cx="445669" cy="56816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0" name="右矢印 77">
            <a:extLst>
              <a:ext uri="{FF2B5EF4-FFF2-40B4-BE49-F238E27FC236}">
                <a16:creationId xmlns:a16="http://schemas.microsoft.com/office/drawing/2014/main" id="{04454A7A-20ED-4A6F-AD6E-216A8412ED41}"/>
              </a:ext>
            </a:extLst>
          </p:cNvPr>
          <p:cNvSpPr/>
          <p:nvPr/>
        </p:nvSpPr>
        <p:spPr>
          <a:xfrm>
            <a:off x="6936376" y="5209767"/>
            <a:ext cx="1635783" cy="353107"/>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dirty="0"/>
              <a:t>結合に向けた調整</a:t>
            </a:r>
            <a:endParaRPr kumimoji="1" lang="ja-JP" altLang="en-US" sz="1200" dirty="0"/>
          </a:p>
        </p:txBody>
      </p:sp>
      <p:cxnSp>
        <p:nvCxnSpPr>
          <p:cNvPr id="71" name="直線コネクタ 70">
            <a:extLst>
              <a:ext uri="{FF2B5EF4-FFF2-40B4-BE49-F238E27FC236}">
                <a16:creationId xmlns:a16="http://schemas.microsoft.com/office/drawing/2014/main" id="{5533EAF8-D44E-4247-A63D-26096C29ADDD}"/>
              </a:ext>
            </a:extLst>
          </p:cNvPr>
          <p:cNvCxnSpPr>
            <a:cxnSpLocks/>
          </p:cNvCxnSpPr>
          <p:nvPr/>
        </p:nvCxnSpPr>
        <p:spPr>
          <a:xfrm>
            <a:off x="6936376" y="4837471"/>
            <a:ext cx="0" cy="703024"/>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72" name="右矢印 77">
            <a:extLst>
              <a:ext uri="{FF2B5EF4-FFF2-40B4-BE49-F238E27FC236}">
                <a16:creationId xmlns:a16="http://schemas.microsoft.com/office/drawing/2014/main" id="{4C05C35F-24ED-4881-900A-006B2832FC87}"/>
              </a:ext>
            </a:extLst>
          </p:cNvPr>
          <p:cNvSpPr/>
          <p:nvPr/>
        </p:nvSpPr>
        <p:spPr>
          <a:xfrm>
            <a:off x="8602571" y="5630730"/>
            <a:ext cx="1765808" cy="375461"/>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dirty="0"/>
              <a:t>安全な更新に向けた</a:t>
            </a:r>
            <a:r>
              <a:rPr kumimoji="1" lang="ja-JP" altLang="en-US" sz="1200"/>
              <a:t>機能拡張</a:t>
            </a:r>
            <a:endParaRPr kumimoji="1" lang="ja-JP" altLang="en-US" sz="1200" dirty="0"/>
          </a:p>
        </p:txBody>
      </p:sp>
      <p:cxnSp>
        <p:nvCxnSpPr>
          <p:cNvPr id="74" name="直線コネクタ 73">
            <a:extLst>
              <a:ext uri="{FF2B5EF4-FFF2-40B4-BE49-F238E27FC236}">
                <a16:creationId xmlns:a16="http://schemas.microsoft.com/office/drawing/2014/main" id="{6AD864B1-9794-4C62-91D2-AD1B30BA1900}"/>
              </a:ext>
            </a:extLst>
          </p:cNvPr>
          <p:cNvCxnSpPr>
            <a:cxnSpLocks/>
          </p:cNvCxnSpPr>
          <p:nvPr/>
        </p:nvCxnSpPr>
        <p:spPr>
          <a:xfrm>
            <a:off x="6936376" y="5542284"/>
            <a:ext cx="3176045" cy="18995"/>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579078F-7466-4090-B07B-FFD05C3A0645}"/>
              </a:ext>
            </a:extLst>
          </p:cNvPr>
          <p:cNvCxnSpPr>
            <a:cxnSpLocks/>
          </p:cNvCxnSpPr>
          <p:nvPr/>
        </p:nvCxnSpPr>
        <p:spPr>
          <a:xfrm>
            <a:off x="6931192" y="4858255"/>
            <a:ext cx="0" cy="703024"/>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4BD2302E-9C43-4663-BB4D-96D80E9166DE}"/>
              </a:ext>
            </a:extLst>
          </p:cNvPr>
          <p:cNvCxnSpPr>
            <a:cxnSpLocks/>
          </p:cNvCxnSpPr>
          <p:nvPr/>
        </p:nvCxnSpPr>
        <p:spPr>
          <a:xfrm>
            <a:off x="8080948" y="5572762"/>
            <a:ext cx="0" cy="934416"/>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5E4AF38C-DA68-49F0-9F07-E7ED7D2EAC28}"/>
              </a:ext>
            </a:extLst>
          </p:cNvPr>
          <p:cNvSpPr txBox="1"/>
          <p:nvPr/>
        </p:nvSpPr>
        <p:spPr>
          <a:xfrm>
            <a:off x="7215575" y="6507178"/>
            <a:ext cx="1431802" cy="387670"/>
          </a:xfrm>
          <a:prstGeom prst="rect">
            <a:avLst/>
          </a:prstGeom>
          <a:noFill/>
        </p:spPr>
        <p:txBody>
          <a:bodyPr wrap="none" rtlCol="0">
            <a:spAutoFit/>
          </a:bodyPr>
          <a:lstStyle/>
          <a:p>
            <a:pPr algn="l">
              <a:lnSpc>
                <a:spcPct val="130000"/>
              </a:lnSpc>
            </a:pPr>
            <a:r>
              <a:rPr kumimoji="1" lang="ja-JP" altLang="en-US" sz="1600" dirty="0">
                <a:solidFill>
                  <a:schemeClr val="accent2"/>
                </a:solidFill>
              </a:rPr>
              <a:t>前回</a:t>
            </a:r>
            <a:r>
              <a:rPr kumimoji="1" lang="ja-JP" altLang="en-US" sz="1600">
                <a:solidFill>
                  <a:schemeClr val="accent2"/>
                </a:solidFill>
              </a:rPr>
              <a:t>報告</a:t>
            </a:r>
            <a:r>
              <a:rPr kumimoji="1" lang="en-US" altLang="ja-JP" sz="1600" dirty="0">
                <a:solidFill>
                  <a:schemeClr val="accent2"/>
                </a:solidFill>
              </a:rPr>
              <a:t>(9/9)</a:t>
            </a:r>
            <a:endParaRPr kumimoji="1" lang="ja-JP" altLang="en-US" sz="1600" dirty="0">
              <a:solidFill>
                <a:schemeClr val="accent2"/>
              </a:solidFill>
            </a:endParaRPr>
          </a:p>
        </p:txBody>
      </p:sp>
      <p:cxnSp>
        <p:nvCxnSpPr>
          <p:cNvPr id="69" name="直線コネクタ 68">
            <a:extLst>
              <a:ext uri="{FF2B5EF4-FFF2-40B4-BE49-F238E27FC236}">
                <a16:creationId xmlns:a16="http://schemas.microsoft.com/office/drawing/2014/main" id="{D045DF49-B7FE-4CA0-A10B-01ED209E1EF6}"/>
              </a:ext>
            </a:extLst>
          </p:cNvPr>
          <p:cNvCxnSpPr>
            <a:cxnSpLocks/>
          </p:cNvCxnSpPr>
          <p:nvPr/>
        </p:nvCxnSpPr>
        <p:spPr>
          <a:xfrm flipH="1">
            <a:off x="10112421" y="5537367"/>
            <a:ext cx="0" cy="664122"/>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 name="右矢印 77">
            <a:extLst>
              <a:ext uri="{FF2B5EF4-FFF2-40B4-BE49-F238E27FC236}">
                <a16:creationId xmlns:a16="http://schemas.microsoft.com/office/drawing/2014/main" id="{1ABF6AEE-75C1-240E-A60E-7A4A4A89C619}"/>
              </a:ext>
            </a:extLst>
          </p:cNvPr>
          <p:cNvSpPr/>
          <p:nvPr/>
        </p:nvSpPr>
        <p:spPr>
          <a:xfrm>
            <a:off x="8602571" y="6059874"/>
            <a:ext cx="2701632" cy="375461"/>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a:t>ロボット実機の検証</a:t>
            </a:r>
            <a:endParaRPr kumimoji="1" lang="ja-JP" altLang="en-US" sz="1200" dirty="0"/>
          </a:p>
        </p:txBody>
      </p:sp>
      <p:cxnSp>
        <p:nvCxnSpPr>
          <p:cNvPr id="20" name="直線コネクタ 19">
            <a:extLst>
              <a:ext uri="{FF2B5EF4-FFF2-40B4-BE49-F238E27FC236}">
                <a16:creationId xmlns:a16="http://schemas.microsoft.com/office/drawing/2014/main" id="{CE0F4919-FB36-4BD9-3F5E-A548CF02D272}"/>
              </a:ext>
            </a:extLst>
          </p:cNvPr>
          <p:cNvCxnSpPr>
            <a:cxnSpLocks/>
          </p:cNvCxnSpPr>
          <p:nvPr/>
        </p:nvCxnSpPr>
        <p:spPr>
          <a:xfrm>
            <a:off x="9694260" y="6059874"/>
            <a:ext cx="0" cy="375461"/>
          </a:xfrm>
          <a:prstGeom prst="line">
            <a:avLst/>
          </a:prstGeom>
          <a:ln w="28575">
            <a:solidFill>
              <a:srgbClr val="FF0000">
                <a:alpha val="50196"/>
              </a:srgbClr>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2E71EEA0-EE26-46C9-95DD-21CC5567B47B}"/>
              </a:ext>
            </a:extLst>
          </p:cNvPr>
          <p:cNvCxnSpPr>
            <a:cxnSpLocks/>
          </p:cNvCxnSpPr>
          <p:nvPr/>
        </p:nvCxnSpPr>
        <p:spPr>
          <a:xfrm>
            <a:off x="10053536" y="4927327"/>
            <a:ext cx="20207" cy="1567589"/>
          </a:xfrm>
          <a:prstGeom prst="line">
            <a:avLst/>
          </a:prstGeom>
          <a:ln w="28575">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D1572B6-569C-1826-DEAC-F55A993F68E7}"/>
              </a:ext>
            </a:extLst>
          </p:cNvPr>
          <p:cNvCxnSpPr>
            <a:cxnSpLocks/>
          </p:cNvCxnSpPr>
          <p:nvPr/>
        </p:nvCxnSpPr>
        <p:spPr>
          <a:xfrm>
            <a:off x="9694260" y="6082354"/>
            <a:ext cx="447189" cy="0"/>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74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AB2EB4-A727-45B7-B5D9-EAF3AA65997A}"/>
              </a:ext>
            </a:extLst>
          </p:cNvPr>
          <p:cNvSpPr>
            <a:spLocks noGrp="1"/>
          </p:cNvSpPr>
          <p:nvPr>
            <p:ph type="title"/>
          </p:nvPr>
        </p:nvSpPr>
        <p:spPr/>
        <p:txBody>
          <a:bodyPr/>
          <a:lstStyle/>
          <a:p>
            <a:r>
              <a:rPr kumimoji="1" lang="ja-JP" altLang="en-US" dirty="0"/>
              <a:t>進捗報告（システム</a:t>
            </a:r>
            <a:r>
              <a:rPr kumimoji="1" lang="en-US" altLang="ja-JP" dirty="0"/>
              <a:t>AP</a:t>
            </a:r>
            <a:r>
              <a:rPr kumimoji="1" lang="ja-JP" altLang="en-US" dirty="0"/>
              <a:t>）</a:t>
            </a:r>
          </a:p>
        </p:txBody>
      </p:sp>
      <p:sp>
        <p:nvSpPr>
          <p:cNvPr id="3" name="コンテンツ プレースホルダー 2">
            <a:extLst>
              <a:ext uri="{FF2B5EF4-FFF2-40B4-BE49-F238E27FC236}">
                <a16:creationId xmlns:a16="http://schemas.microsoft.com/office/drawing/2014/main" id="{076E2FD4-1900-4CA9-9D06-680E58285AC8}"/>
              </a:ext>
            </a:extLst>
          </p:cNvPr>
          <p:cNvSpPr>
            <a:spLocks noGrp="1"/>
          </p:cNvSpPr>
          <p:nvPr>
            <p:ph idx="1"/>
          </p:nvPr>
        </p:nvSpPr>
        <p:spPr>
          <a:xfrm>
            <a:off x="705366" y="559560"/>
            <a:ext cx="11076709" cy="2546136"/>
          </a:xfrm>
        </p:spPr>
        <p:txBody>
          <a:bodyPr>
            <a:normAutofit fontScale="85000" lnSpcReduction="10000"/>
          </a:bodyPr>
          <a:lstStyle/>
          <a:p>
            <a:pPr marL="0" indent="0">
              <a:lnSpc>
                <a:spcPts val="1240"/>
              </a:lnSpc>
              <a:buNone/>
            </a:pPr>
            <a:endParaRPr lang="en-US" altLang="ja-JP" sz="1400" dirty="0"/>
          </a:p>
          <a:p>
            <a:pPr marL="0" indent="0">
              <a:lnSpc>
                <a:spcPts val="1240"/>
              </a:lnSpc>
              <a:buNone/>
            </a:pPr>
            <a:r>
              <a:rPr lang="en-US" altLang="ja-JP" sz="1400" dirty="0"/>
              <a:t>1)</a:t>
            </a:r>
            <a:r>
              <a:rPr lang="ja-JP" altLang="en-US" sz="1400"/>
              <a:t>　プロセス実行中でも</a:t>
            </a:r>
            <a:r>
              <a:rPr kumimoji="1" lang="ja-JP" altLang="en-US" sz="1400"/>
              <a:t>安全な更新に向けた機能拡張</a:t>
            </a:r>
            <a:r>
              <a:rPr lang="ja-JP" altLang="en-US" sz="1400"/>
              <a:t>の実装</a:t>
            </a:r>
            <a:r>
              <a:rPr kumimoji="1" lang="ja-JP" altLang="en-US" sz="1400"/>
              <a:t>。（</a:t>
            </a:r>
            <a:r>
              <a:rPr kumimoji="1" lang="en-US" altLang="ja-JP" sz="1400" dirty="0"/>
              <a:t>2Q</a:t>
            </a:r>
            <a:r>
              <a:rPr kumimoji="1" lang="ja-JP" altLang="en-US" sz="1400"/>
              <a:t> </a:t>
            </a:r>
            <a:r>
              <a:rPr kumimoji="1" lang="en-US" altLang="ja-JP" sz="1400" dirty="0"/>
              <a:t>– 3Q</a:t>
            </a:r>
            <a:r>
              <a:rPr kumimoji="1" lang="ja-JP" altLang="en-US" sz="1400"/>
              <a:t>）</a:t>
            </a:r>
            <a:endParaRPr kumimoji="1" lang="en-US" altLang="ja-JP" sz="1400" dirty="0"/>
          </a:p>
          <a:p>
            <a:pPr marL="0" indent="0">
              <a:lnSpc>
                <a:spcPts val="1240"/>
              </a:lnSpc>
              <a:buNone/>
            </a:pPr>
            <a:r>
              <a:rPr lang="en-US" altLang="ja-JP" sz="1400" dirty="0"/>
              <a:t>	-&gt; </a:t>
            </a:r>
            <a:r>
              <a:rPr lang="ja-JP" altLang="en-US" sz="1400"/>
              <a:t>ハッシュ関数より、動的</a:t>
            </a:r>
            <a:r>
              <a:rPr lang="en-US" altLang="ja-JP" sz="1400" dirty="0"/>
              <a:t>load</a:t>
            </a:r>
            <a:r>
              <a:rPr lang="ja-JP" altLang="en-US" sz="1400"/>
              <a:t>した</a:t>
            </a:r>
            <a:r>
              <a:rPr lang="en-US" altLang="ja-JP" sz="1400" dirty="0"/>
              <a:t>S/W(ROS Node)</a:t>
            </a:r>
            <a:r>
              <a:rPr lang="ja-JP" altLang="en-US" sz="1400"/>
              <a:t>の正真性確認機能の追加、単体機能確認済み、結合途中（</a:t>
            </a:r>
            <a:r>
              <a:rPr lang="en-US" altLang="ja-JP" sz="1400" dirty="0"/>
              <a:t>3Q</a:t>
            </a:r>
            <a:r>
              <a:rPr lang="ja-JP" altLang="en-US" sz="1400"/>
              <a:t>）</a:t>
            </a:r>
            <a:endParaRPr lang="en-US" altLang="ja-JP" sz="1400" dirty="0"/>
          </a:p>
          <a:p>
            <a:pPr marL="0" indent="0">
              <a:lnSpc>
                <a:spcPts val="1240"/>
              </a:lnSpc>
              <a:buNone/>
            </a:pPr>
            <a:r>
              <a:rPr lang="en-US" altLang="ja-JP" sz="1400" dirty="0"/>
              <a:t>	-&gt; load</a:t>
            </a:r>
            <a:r>
              <a:rPr lang="ja-JP" altLang="en-US" sz="1400"/>
              <a:t>した</a:t>
            </a:r>
            <a:r>
              <a:rPr lang="en-US" altLang="ja-JP" sz="1400" dirty="0"/>
              <a:t>S/W</a:t>
            </a:r>
            <a:r>
              <a:rPr lang="ja-JP" altLang="en-US" sz="1400"/>
              <a:t>に対し、</a:t>
            </a:r>
            <a:r>
              <a:rPr lang="en-US" altLang="ja-JP" sz="1400" dirty="0" err="1"/>
              <a:t>PreCheck</a:t>
            </a:r>
            <a:r>
              <a:rPr lang="ja-JP" altLang="en-US" sz="1400"/>
              <a:t>、</a:t>
            </a:r>
            <a:r>
              <a:rPr lang="en-US" altLang="ja-JP" sz="1400" dirty="0"/>
              <a:t>S/W</a:t>
            </a:r>
            <a:r>
              <a:rPr lang="ja-JP" altLang="en-US" sz="1400"/>
              <a:t>更新監視と動作ログ通知機能の追加、</a:t>
            </a:r>
            <a:r>
              <a:rPr kumimoji="1" lang="en-US" altLang="ja-JP" sz="1400" dirty="0" err="1"/>
              <a:t>TurtleSim</a:t>
            </a:r>
            <a:r>
              <a:rPr kumimoji="1" lang="ja-JP" altLang="en-US" sz="1400"/>
              <a:t>上で動作確認</a:t>
            </a:r>
            <a:r>
              <a:rPr lang="ja-JP" altLang="en-US" sz="1400"/>
              <a:t>済み</a:t>
            </a:r>
            <a:r>
              <a:rPr kumimoji="1" lang="ja-JP" altLang="en-US" sz="1400"/>
              <a:t>。</a:t>
            </a:r>
            <a:r>
              <a:rPr lang="ja-JP" altLang="en-US" sz="1400"/>
              <a:t>（</a:t>
            </a:r>
            <a:r>
              <a:rPr lang="en-US" altLang="ja-JP" sz="1400" dirty="0"/>
              <a:t>2Q-3Q</a:t>
            </a:r>
            <a:r>
              <a:rPr lang="ja-JP" altLang="en-US" sz="1400"/>
              <a:t>）</a:t>
            </a:r>
            <a:endParaRPr lang="en-US" altLang="ja-JP" sz="1400" dirty="0"/>
          </a:p>
          <a:p>
            <a:pPr marL="0" indent="0">
              <a:lnSpc>
                <a:spcPts val="1240"/>
              </a:lnSpc>
              <a:buNone/>
            </a:pPr>
            <a:r>
              <a:rPr lang="en-US" altLang="ja-JP" sz="1400" dirty="0"/>
              <a:t>	-&gt; </a:t>
            </a:r>
            <a:r>
              <a:rPr lang="en-US" altLang="ja-JP" sz="1400" dirty="0" err="1"/>
              <a:t>PreCheck</a:t>
            </a:r>
            <a:r>
              <a:rPr lang="ja-JP" altLang="en-US" sz="1400"/>
              <a:t>済後、遠隔から更新実施</a:t>
            </a:r>
            <a:r>
              <a:rPr lang="en-US" altLang="ja-JP" sz="1400" dirty="0"/>
              <a:t>/</a:t>
            </a:r>
            <a:r>
              <a:rPr lang="ja-JP" altLang="en-US" sz="1400"/>
              <a:t>更新拒否機能の改良、</a:t>
            </a:r>
            <a:r>
              <a:rPr kumimoji="1" lang="en-US" altLang="ja-JP" sz="1400" dirty="0"/>
              <a:t> </a:t>
            </a:r>
            <a:r>
              <a:rPr kumimoji="1" lang="en-US" altLang="ja-JP" sz="1400" dirty="0" err="1"/>
              <a:t>TurtleSim</a:t>
            </a:r>
            <a:r>
              <a:rPr kumimoji="1" lang="ja-JP" altLang="en-US" sz="1400"/>
              <a:t>上で動作確認</a:t>
            </a:r>
            <a:r>
              <a:rPr lang="ja-JP" altLang="en-US" sz="1400"/>
              <a:t>済み。（</a:t>
            </a:r>
            <a:r>
              <a:rPr lang="en-US" altLang="ja-JP" sz="1400" dirty="0"/>
              <a:t>2Q-3Q</a:t>
            </a:r>
            <a:r>
              <a:rPr lang="ja-JP" altLang="en-US" sz="1400"/>
              <a:t>）</a:t>
            </a:r>
            <a:endParaRPr lang="en-US" altLang="ja-JP" sz="1400" dirty="0"/>
          </a:p>
          <a:p>
            <a:pPr marL="0" indent="0">
              <a:lnSpc>
                <a:spcPts val="1240"/>
              </a:lnSpc>
              <a:buNone/>
            </a:pPr>
            <a:r>
              <a:rPr lang="en-US" altLang="ja-JP" sz="1400" dirty="0"/>
              <a:t>	-&gt; S/W</a:t>
            </a:r>
            <a:r>
              <a:rPr lang="ja-JP" altLang="en-US" sz="1400"/>
              <a:t>に切り替えた後、不具合の際にロールバック機能もしくは必要な際に</a:t>
            </a:r>
            <a:r>
              <a:rPr lang="en-US" altLang="ja-JP" sz="1400" dirty="0"/>
              <a:t>Version Degrade</a:t>
            </a:r>
            <a:r>
              <a:rPr lang="ja-JP" altLang="en-US" sz="1400"/>
              <a:t>機能の追加、単体機能確認済み、結合途中（</a:t>
            </a:r>
            <a:r>
              <a:rPr lang="en-US" altLang="ja-JP" sz="1400" dirty="0"/>
              <a:t>3Q</a:t>
            </a:r>
            <a:r>
              <a:rPr lang="ja-JP" altLang="en-US" sz="1400"/>
              <a:t>）</a:t>
            </a:r>
            <a:endParaRPr kumimoji="1" lang="en-US" altLang="ja-JP" sz="1400" dirty="0"/>
          </a:p>
          <a:p>
            <a:pPr marL="0" indent="0">
              <a:lnSpc>
                <a:spcPts val="1240"/>
              </a:lnSpc>
              <a:buNone/>
            </a:pPr>
            <a:r>
              <a:rPr lang="en-US" altLang="ja-JP" sz="1400" dirty="0"/>
              <a:t>2</a:t>
            </a:r>
            <a:r>
              <a:rPr kumimoji="1" lang="en-US" altLang="ja-JP" sz="1400" dirty="0"/>
              <a:t>)</a:t>
            </a:r>
            <a:r>
              <a:rPr kumimoji="1" lang="ja-JP" altLang="en-US" sz="1400"/>
              <a:t>　実機ロボット実装の着手</a:t>
            </a:r>
            <a:endParaRPr kumimoji="1" lang="en-US" altLang="ja-JP" sz="1400" dirty="0"/>
          </a:p>
          <a:p>
            <a:pPr marL="0" indent="0">
              <a:lnSpc>
                <a:spcPts val="1240"/>
              </a:lnSpc>
              <a:buNone/>
            </a:pPr>
            <a:r>
              <a:rPr lang="en-US" altLang="ja-JP" sz="1400" dirty="0"/>
              <a:t>	-&gt; </a:t>
            </a:r>
            <a:r>
              <a:rPr lang="ja-JP" altLang="en-US" sz="1400"/>
              <a:t>ロボットの組み立て、初期設定・動作確認済み（</a:t>
            </a:r>
            <a:r>
              <a:rPr lang="en-US" altLang="ja-JP" sz="1400" dirty="0"/>
              <a:t>3Q)</a:t>
            </a:r>
          </a:p>
          <a:p>
            <a:pPr marL="0" indent="0">
              <a:lnSpc>
                <a:spcPts val="1240"/>
              </a:lnSpc>
              <a:buNone/>
            </a:pPr>
            <a:r>
              <a:rPr kumimoji="1" lang="en-US" altLang="ja-JP" sz="1400" dirty="0"/>
              <a:t>	-&gt; </a:t>
            </a:r>
            <a:r>
              <a:rPr kumimoji="1" lang="ja-JP" altLang="en-US" sz="1400"/>
              <a:t>ロボット上でシステムの導入と検証（</a:t>
            </a:r>
            <a:r>
              <a:rPr kumimoji="1" lang="en-US" altLang="ja-JP" sz="1400" dirty="0"/>
              <a:t>3Q-4Q</a:t>
            </a:r>
            <a:r>
              <a:rPr kumimoji="1" lang="ja-JP" altLang="en-US" sz="1400"/>
              <a:t>）</a:t>
            </a:r>
            <a:endParaRPr kumimoji="1" lang="en-US" altLang="ja-JP" sz="2400" dirty="0"/>
          </a:p>
        </p:txBody>
      </p:sp>
      <p:pic>
        <p:nvPicPr>
          <p:cNvPr id="46" name="図 45">
            <a:extLst>
              <a:ext uri="{FF2B5EF4-FFF2-40B4-BE49-F238E27FC236}">
                <a16:creationId xmlns:a16="http://schemas.microsoft.com/office/drawing/2014/main" id="{ADF14770-23A5-426B-BBFB-F1817F6720D2}"/>
              </a:ext>
            </a:extLst>
          </p:cNvPr>
          <p:cNvPicPr>
            <a:picLocks noChangeAspect="1"/>
          </p:cNvPicPr>
          <p:nvPr/>
        </p:nvPicPr>
        <p:blipFill>
          <a:blip r:embed="rId2"/>
          <a:stretch>
            <a:fillRect/>
          </a:stretch>
        </p:blipFill>
        <p:spPr>
          <a:xfrm>
            <a:off x="1631392" y="3115457"/>
            <a:ext cx="3888219" cy="3641309"/>
          </a:xfrm>
          <a:prstGeom prst="rect">
            <a:avLst/>
          </a:prstGeom>
        </p:spPr>
      </p:pic>
      <p:sp>
        <p:nvSpPr>
          <p:cNvPr id="47" name="矢印: 右 46">
            <a:extLst>
              <a:ext uri="{FF2B5EF4-FFF2-40B4-BE49-F238E27FC236}">
                <a16:creationId xmlns:a16="http://schemas.microsoft.com/office/drawing/2014/main" id="{172855A4-3454-4A9C-BEA4-FC1C70B87717}"/>
              </a:ext>
            </a:extLst>
          </p:cNvPr>
          <p:cNvSpPr/>
          <p:nvPr/>
        </p:nvSpPr>
        <p:spPr>
          <a:xfrm>
            <a:off x="5525571" y="4592820"/>
            <a:ext cx="801278" cy="829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a:extLst>
              <a:ext uri="{FF2B5EF4-FFF2-40B4-BE49-F238E27FC236}">
                <a16:creationId xmlns:a16="http://schemas.microsoft.com/office/drawing/2014/main" id="{2FDB740E-FF8D-4EC3-BEEC-1AE02B6698DB}"/>
              </a:ext>
            </a:extLst>
          </p:cNvPr>
          <p:cNvPicPr>
            <a:picLocks noChangeAspect="1"/>
          </p:cNvPicPr>
          <p:nvPr/>
        </p:nvPicPr>
        <p:blipFill>
          <a:blip r:embed="rId2"/>
          <a:stretch>
            <a:fillRect/>
          </a:stretch>
        </p:blipFill>
        <p:spPr>
          <a:xfrm>
            <a:off x="6291625" y="3115457"/>
            <a:ext cx="3888219" cy="3641309"/>
          </a:xfrm>
          <a:prstGeom prst="rect">
            <a:avLst/>
          </a:prstGeom>
        </p:spPr>
      </p:pic>
      <p:sp>
        <p:nvSpPr>
          <p:cNvPr id="49" name="正方形/長方形 48">
            <a:extLst>
              <a:ext uri="{FF2B5EF4-FFF2-40B4-BE49-F238E27FC236}">
                <a16:creationId xmlns:a16="http://schemas.microsoft.com/office/drawing/2014/main" id="{E401C6FB-D683-4D82-9E77-0E11E7ABCEC7}"/>
              </a:ext>
            </a:extLst>
          </p:cNvPr>
          <p:cNvSpPr/>
          <p:nvPr/>
        </p:nvSpPr>
        <p:spPr>
          <a:xfrm>
            <a:off x="6418429" y="4592820"/>
            <a:ext cx="3615685" cy="2001493"/>
          </a:xfrm>
          <a:prstGeom prst="rect">
            <a:avLst/>
          </a:prstGeom>
          <a:solidFill>
            <a:srgbClr val="92D050">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516CAEB1-9917-482C-B146-E111DC642869}"/>
              </a:ext>
            </a:extLst>
          </p:cNvPr>
          <p:cNvSpPr txBox="1"/>
          <p:nvPr/>
        </p:nvSpPr>
        <p:spPr>
          <a:xfrm>
            <a:off x="6450884" y="4646059"/>
            <a:ext cx="1829347" cy="369332"/>
          </a:xfrm>
          <a:prstGeom prst="rect">
            <a:avLst/>
          </a:prstGeom>
          <a:noFill/>
        </p:spPr>
        <p:txBody>
          <a:bodyPr wrap="none" rtlCol="0">
            <a:spAutoFit/>
          </a:bodyPr>
          <a:lstStyle/>
          <a:p>
            <a:r>
              <a:rPr kumimoji="1" lang="en-US" altLang="ja-JP" b="1">
                <a:solidFill>
                  <a:srgbClr val="002060"/>
                </a:solidFill>
              </a:rPr>
              <a:t>ROS</a:t>
            </a:r>
            <a:r>
              <a:rPr kumimoji="1" lang="ja-JP" altLang="en-US" b="1">
                <a:solidFill>
                  <a:srgbClr val="002060"/>
                </a:solidFill>
              </a:rPr>
              <a:t>の対象範囲</a:t>
            </a:r>
          </a:p>
        </p:txBody>
      </p:sp>
      <p:sp>
        <p:nvSpPr>
          <p:cNvPr id="51" name="楕円 50">
            <a:extLst>
              <a:ext uri="{FF2B5EF4-FFF2-40B4-BE49-F238E27FC236}">
                <a16:creationId xmlns:a16="http://schemas.microsoft.com/office/drawing/2014/main" id="{54999CE6-EE37-4244-9D08-F139CCEA60C9}"/>
              </a:ext>
            </a:extLst>
          </p:cNvPr>
          <p:cNvSpPr/>
          <p:nvPr/>
        </p:nvSpPr>
        <p:spPr>
          <a:xfrm>
            <a:off x="6563126" y="5114950"/>
            <a:ext cx="802432" cy="811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ROS</a:t>
            </a:r>
            <a:br>
              <a:rPr kumimoji="1" lang="en-US" altLang="ja-JP" sz="1200"/>
            </a:br>
            <a:r>
              <a:rPr kumimoji="1" lang="en-US" altLang="ja-JP" sz="1200"/>
              <a:t>node</a:t>
            </a:r>
            <a:endParaRPr kumimoji="1" lang="ja-JP" altLang="en-US" sz="1200"/>
          </a:p>
        </p:txBody>
      </p:sp>
      <p:sp>
        <p:nvSpPr>
          <p:cNvPr id="53" name="楕円 52">
            <a:extLst>
              <a:ext uri="{FF2B5EF4-FFF2-40B4-BE49-F238E27FC236}">
                <a16:creationId xmlns:a16="http://schemas.microsoft.com/office/drawing/2014/main" id="{2204E72F-FB67-46A3-99EF-3C0D8713A232}"/>
              </a:ext>
            </a:extLst>
          </p:cNvPr>
          <p:cNvSpPr/>
          <p:nvPr/>
        </p:nvSpPr>
        <p:spPr>
          <a:xfrm>
            <a:off x="7412453" y="5114950"/>
            <a:ext cx="802432" cy="811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ROS</a:t>
            </a:r>
            <a:br>
              <a:rPr kumimoji="1" lang="en-US" altLang="ja-JP" sz="1200"/>
            </a:br>
            <a:r>
              <a:rPr kumimoji="1" lang="en-US" altLang="ja-JP" sz="1200"/>
              <a:t>node</a:t>
            </a:r>
            <a:endParaRPr kumimoji="1" lang="ja-JP" altLang="en-US" sz="1200"/>
          </a:p>
        </p:txBody>
      </p:sp>
      <p:sp>
        <p:nvSpPr>
          <p:cNvPr id="54" name="四角形: 角を丸くする 53">
            <a:extLst>
              <a:ext uri="{FF2B5EF4-FFF2-40B4-BE49-F238E27FC236}">
                <a16:creationId xmlns:a16="http://schemas.microsoft.com/office/drawing/2014/main" id="{5911EBC9-B81E-4668-999A-D3E368CEA679}"/>
              </a:ext>
            </a:extLst>
          </p:cNvPr>
          <p:cNvSpPr/>
          <p:nvPr/>
        </p:nvSpPr>
        <p:spPr>
          <a:xfrm>
            <a:off x="8279765" y="4646059"/>
            <a:ext cx="1689033" cy="1364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a:t>ROS</a:t>
            </a:r>
            <a:r>
              <a:rPr kumimoji="1" lang="ja-JP" altLang="en-US" sz="1200"/>
              <a:t> </a:t>
            </a:r>
            <a:r>
              <a:rPr kumimoji="1" lang="en-US" altLang="ja-JP" sz="1200"/>
              <a:t>node</a:t>
            </a:r>
            <a:endParaRPr kumimoji="1" lang="ja-JP" altLang="en-US" sz="1200"/>
          </a:p>
        </p:txBody>
      </p:sp>
      <p:cxnSp>
        <p:nvCxnSpPr>
          <p:cNvPr id="56" name="直線コネクタ 55">
            <a:extLst>
              <a:ext uri="{FF2B5EF4-FFF2-40B4-BE49-F238E27FC236}">
                <a16:creationId xmlns:a16="http://schemas.microsoft.com/office/drawing/2014/main" id="{94F3FD44-5063-4AE4-9679-4538FB5C9956}"/>
              </a:ext>
            </a:extLst>
          </p:cNvPr>
          <p:cNvCxnSpPr/>
          <p:nvPr/>
        </p:nvCxnSpPr>
        <p:spPr>
          <a:xfrm>
            <a:off x="6563126" y="6141414"/>
            <a:ext cx="3097763" cy="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83BEA7A0-4021-4F5E-98C0-E766B0D6496B}"/>
              </a:ext>
            </a:extLst>
          </p:cNvPr>
          <p:cNvCxnSpPr>
            <a:cxnSpLocks/>
          </p:cNvCxnSpPr>
          <p:nvPr/>
        </p:nvCxnSpPr>
        <p:spPr>
          <a:xfrm>
            <a:off x="6964583" y="5926713"/>
            <a:ext cx="0" cy="233363"/>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076309A-39DE-49F0-BCE7-C6EE5F362603}"/>
              </a:ext>
            </a:extLst>
          </p:cNvPr>
          <p:cNvCxnSpPr>
            <a:cxnSpLocks/>
          </p:cNvCxnSpPr>
          <p:nvPr/>
        </p:nvCxnSpPr>
        <p:spPr>
          <a:xfrm>
            <a:off x="7822999" y="5861398"/>
            <a:ext cx="0" cy="280016"/>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4C9228-4A4F-4A49-9B6D-DB02E0958706}"/>
              </a:ext>
            </a:extLst>
          </p:cNvPr>
          <p:cNvCxnSpPr>
            <a:cxnSpLocks/>
          </p:cNvCxnSpPr>
          <p:nvPr/>
        </p:nvCxnSpPr>
        <p:spPr>
          <a:xfrm>
            <a:off x="9045310" y="5894006"/>
            <a:ext cx="0" cy="233363"/>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86901972-583C-48A8-80E1-E9976A1C03B8}"/>
              </a:ext>
            </a:extLst>
          </p:cNvPr>
          <p:cNvSpPr/>
          <p:nvPr/>
        </p:nvSpPr>
        <p:spPr>
          <a:xfrm>
            <a:off x="8457990" y="4943424"/>
            <a:ext cx="1346853" cy="8339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dirty="0">
              <a:solidFill>
                <a:srgbClr val="002060"/>
              </a:solidFill>
            </a:endParaRPr>
          </a:p>
          <a:p>
            <a:pPr algn="ctr"/>
            <a:r>
              <a:rPr lang="ja-JP" altLang="en-US" dirty="0">
                <a:solidFill>
                  <a:srgbClr val="002060"/>
                </a:solidFill>
              </a:rPr>
              <a:t>　　</a:t>
            </a:r>
            <a:br>
              <a:rPr kumimoji="1" lang="en-US" altLang="ja-JP" dirty="0">
                <a:solidFill>
                  <a:srgbClr val="002060"/>
                </a:solidFill>
              </a:rPr>
            </a:br>
            <a:r>
              <a:rPr lang="ja-JP" altLang="en-US" sz="1200" b="1" dirty="0">
                <a:solidFill>
                  <a:srgbClr val="FF0000"/>
                </a:solidFill>
              </a:rPr>
              <a:t>進化</a:t>
            </a:r>
            <a:r>
              <a:rPr kumimoji="1" lang="ja-JP" altLang="en-US" sz="1200" b="1" dirty="0">
                <a:solidFill>
                  <a:srgbClr val="FF0000"/>
                </a:solidFill>
              </a:rPr>
              <a:t>可能部分</a:t>
            </a:r>
            <a:endParaRPr kumimoji="1" lang="ja-JP" altLang="en-US" b="1" dirty="0">
              <a:solidFill>
                <a:srgbClr val="FF0000"/>
              </a:solidFill>
            </a:endParaRPr>
          </a:p>
        </p:txBody>
      </p:sp>
      <p:sp>
        <p:nvSpPr>
          <p:cNvPr id="63" name="矢印: 上下 62">
            <a:extLst>
              <a:ext uri="{FF2B5EF4-FFF2-40B4-BE49-F238E27FC236}">
                <a16:creationId xmlns:a16="http://schemas.microsoft.com/office/drawing/2014/main" id="{B653461A-64A9-43F3-958C-B10C84A45CFE}"/>
              </a:ext>
            </a:extLst>
          </p:cNvPr>
          <p:cNvSpPr/>
          <p:nvPr/>
        </p:nvSpPr>
        <p:spPr>
          <a:xfrm>
            <a:off x="9006454" y="5684821"/>
            <a:ext cx="185229" cy="233363"/>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EF5637F6-F62E-4E40-A560-DA188C924D9E}"/>
              </a:ext>
            </a:extLst>
          </p:cNvPr>
          <p:cNvSpPr/>
          <p:nvPr/>
        </p:nvSpPr>
        <p:spPr>
          <a:xfrm>
            <a:off x="7057835" y="3597523"/>
            <a:ext cx="877077" cy="455309"/>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200">
                <a:solidFill>
                  <a:srgbClr val="002060"/>
                </a:solidFill>
              </a:rPr>
              <a:t>操作</a:t>
            </a:r>
            <a:r>
              <a:rPr kumimoji="1" lang="en-US" altLang="ja-JP" sz="1200">
                <a:solidFill>
                  <a:srgbClr val="002060"/>
                </a:solidFill>
              </a:rPr>
              <a:t>S/W</a:t>
            </a:r>
            <a:endParaRPr kumimoji="1" lang="ja-JP" altLang="en-US" sz="1200">
              <a:solidFill>
                <a:srgbClr val="002060"/>
              </a:solidFill>
            </a:endParaRPr>
          </a:p>
        </p:txBody>
      </p:sp>
      <p:sp>
        <p:nvSpPr>
          <p:cNvPr id="65" name="正方形/長方形 64">
            <a:extLst>
              <a:ext uri="{FF2B5EF4-FFF2-40B4-BE49-F238E27FC236}">
                <a16:creationId xmlns:a16="http://schemas.microsoft.com/office/drawing/2014/main" id="{1FDD3A5D-B433-4C19-A760-4865B20B89F4}"/>
              </a:ext>
            </a:extLst>
          </p:cNvPr>
          <p:cNvSpPr/>
          <p:nvPr/>
        </p:nvSpPr>
        <p:spPr>
          <a:xfrm>
            <a:off x="8569944" y="5007599"/>
            <a:ext cx="284129" cy="198297"/>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67" name="直線矢印コネクタ 66">
            <a:extLst>
              <a:ext uri="{FF2B5EF4-FFF2-40B4-BE49-F238E27FC236}">
                <a16:creationId xmlns:a16="http://schemas.microsoft.com/office/drawing/2014/main" id="{00B09B5E-0891-4B3A-AEA2-250EC029E3FA}"/>
              </a:ext>
            </a:extLst>
          </p:cNvPr>
          <p:cNvCxnSpPr/>
          <p:nvPr/>
        </p:nvCxnSpPr>
        <p:spPr>
          <a:xfrm>
            <a:off x="7748861" y="3927361"/>
            <a:ext cx="978408" cy="1225296"/>
          </a:xfrm>
          <a:prstGeom prst="straightConnector1">
            <a:avLst/>
          </a:prstGeom>
          <a:ln w="19050">
            <a:solidFill>
              <a:srgbClr val="2A7A8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B41A9D20-4253-4521-A95E-CBD658146385}"/>
              </a:ext>
            </a:extLst>
          </p:cNvPr>
          <p:cNvSpPr/>
          <p:nvPr/>
        </p:nvSpPr>
        <p:spPr>
          <a:xfrm>
            <a:off x="9460489" y="5015391"/>
            <a:ext cx="299415" cy="218532"/>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324F5965-D8C1-4898-BFB7-DA1EA12747D2}"/>
              </a:ext>
            </a:extLst>
          </p:cNvPr>
          <p:cNvSpPr/>
          <p:nvPr/>
        </p:nvSpPr>
        <p:spPr>
          <a:xfrm>
            <a:off x="8383023" y="3595437"/>
            <a:ext cx="978408" cy="459479"/>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a:solidFill>
                  <a:srgbClr val="002060"/>
                </a:solidFill>
              </a:rPr>
              <a:t>学習</a:t>
            </a:r>
            <a:r>
              <a:rPr kumimoji="1" lang="en-US" altLang="ja-JP" sz="1400">
                <a:solidFill>
                  <a:srgbClr val="002060"/>
                </a:solidFill>
              </a:rPr>
              <a:t>S/W</a:t>
            </a:r>
            <a:endParaRPr kumimoji="1" lang="ja-JP" altLang="en-US" sz="1400">
              <a:solidFill>
                <a:srgbClr val="002060"/>
              </a:solidFill>
            </a:endParaRPr>
          </a:p>
        </p:txBody>
      </p:sp>
      <p:cxnSp>
        <p:nvCxnSpPr>
          <p:cNvPr id="70" name="直線矢印コネクタ 69">
            <a:extLst>
              <a:ext uri="{FF2B5EF4-FFF2-40B4-BE49-F238E27FC236}">
                <a16:creationId xmlns:a16="http://schemas.microsoft.com/office/drawing/2014/main" id="{674B2575-691A-48B0-9A3B-E3FC4AA25760}"/>
              </a:ext>
            </a:extLst>
          </p:cNvPr>
          <p:cNvCxnSpPr>
            <a:cxnSpLocks/>
          </p:cNvCxnSpPr>
          <p:nvPr/>
        </p:nvCxnSpPr>
        <p:spPr>
          <a:xfrm>
            <a:off x="9156003" y="3908713"/>
            <a:ext cx="481626" cy="1270346"/>
          </a:xfrm>
          <a:prstGeom prst="straightConnector1">
            <a:avLst/>
          </a:prstGeom>
          <a:ln w="19050">
            <a:solidFill>
              <a:srgbClr val="2A7A8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A831084A-BAF5-44F8-9C52-D10A27A1AD98}"/>
              </a:ext>
            </a:extLst>
          </p:cNvPr>
          <p:cNvSpPr/>
          <p:nvPr/>
        </p:nvSpPr>
        <p:spPr>
          <a:xfrm>
            <a:off x="10472760" y="3953683"/>
            <a:ext cx="292261" cy="198298"/>
          </a:xfrm>
          <a:prstGeom prst="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a:solidFill>
                <a:srgbClr val="002060"/>
              </a:solidFill>
            </a:endParaRPr>
          </a:p>
        </p:txBody>
      </p:sp>
      <p:sp>
        <p:nvSpPr>
          <p:cNvPr id="75" name="正方形/長方形 74">
            <a:extLst>
              <a:ext uri="{FF2B5EF4-FFF2-40B4-BE49-F238E27FC236}">
                <a16:creationId xmlns:a16="http://schemas.microsoft.com/office/drawing/2014/main" id="{BBAAE6EA-AC47-47D1-8C63-DF1BEE769203}"/>
              </a:ext>
            </a:extLst>
          </p:cNvPr>
          <p:cNvSpPr/>
          <p:nvPr/>
        </p:nvSpPr>
        <p:spPr>
          <a:xfrm>
            <a:off x="8671650" y="5270071"/>
            <a:ext cx="292261" cy="198298"/>
          </a:xfrm>
          <a:prstGeom prst="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a:solidFill>
                <a:srgbClr val="002060"/>
              </a:solidFill>
            </a:endParaRPr>
          </a:p>
        </p:txBody>
      </p:sp>
      <p:sp>
        <p:nvSpPr>
          <p:cNvPr id="76" name="フリーフォーム: 図形 75">
            <a:extLst>
              <a:ext uri="{FF2B5EF4-FFF2-40B4-BE49-F238E27FC236}">
                <a16:creationId xmlns:a16="http://schemas.microsoft.com/office/drawing/2014/main" id="{30F7428A-B3C4-4F12-816F-43541C2F46C4}"/>
              </a:ext>
            </a:extLst>
          </p:cNvPr>
          <p:cNvSpPr/>
          <p:nvPr/>
        </p:nvSpPr>
        <p:spPr>
          <a:xfrm>
            <a:off x="9464069" y="4244217"/>
            <a:ext cx="1130629" cy="886968"/>
          </a:xfrm>
          <a:custGeom>
            <a:avLst/>
            <a:gdLst>
              <a:gd name="connsiteX0" fmla="*/ 1188720 w 1188720"/>
              <a:gd name="connsiteY0" fmla="*/ 0 h 886968"/>
              <a:gd name="connsiteX1" fmla="*/ 1042416 w 1188720"/>
              <a:gd name="connsiteY1" fmla="*/ 667512 h 886968"/>
              <a:gd name="connsiteX2" fmla="*/ 0 w 1188720"/>
              <a:gd name="connsiteY2" fmla="*/ 886968 h 886968"/>
              <a:gd name="connsiteX0" fmla="*/ 1188720 w 1188720"/>
              <a:gd name="connsiteY0" fmla="*/ 0 h 886968"/>
              <a:gd name="connsiteX1" fmla="*/ 1042416 w 1188720"/>
              <a:gd name="connsiteY1" fmla="*/ 667512 h 886968"/>
              <a:gd name="connsiteX2" fmla="*/ 0 w 1188720"/>
              <a:gd name="connsiteY2" fmla="*/ 886968 h 886968"/>
              <a:gd name="connsiteX0" fmla="*/ 1188720 w 1188720"/>
              <a:gd name="connsiteY0" fmla="*/ 0 h 886968"/>
              <a:gd name="connsiteX1" fmla="*/ 905256 w 1188720"/>
              <a:gd name="connsiteY1" fmla="*/ 612648 h 886968"/>
              <a:gd name="connsiteX2" fmla="*/ 0 w 1188720"/>
              <a:gd name="connsiteY2" fmla="*/ 886968 h 886968"/>
            </a:gdLst>
            <a:ahLst/>
            <a:cxnLst>
              <a:cxn ang="0">
                <a:pos x="connsiteX0" y="connsiteY0"/>
              </a:cxn>
              <a:cxn ang="0">
                <a:pos x="connsiteX1" y="connsiteY1"/>
              </a:cxn>
              <a:cxn ang="0">
                <a:pos x="connsiteX2" y="connsiteY2"/>
              </a:cxn>
            </a:cxnLst>
            <a:rect l="l" t="t" r="r" b="b"/>
            <a:pathLst>
              <a:path w="1188720" h="886968">
                <a:moveTo>
                  <a:pt x="1188720" y="0"/>
                </a:moveTo>
                <a:cubicBezTo>
                  <a:pt x="1139952" y="222504"/>
                  <a:pt x="1103376" y="464820"/>
                  <a:pt x="905256" y="612648"/>
                </a:cubicBezTo>
                <a:cubicBezTo>
                  <a:pt x="707136" y="760476"/>
                  <a:pt x="347472" y="813816"/>
                  <a:pt x="0" y="886968"/>
                </a:cubicBezTo>
              </a:path>
            </a:pathLst>
          </a:custGeom>
          <a:noFill/>
          <a:ln w="38100">
            <a:solidFill>
              <a:schemeClr val="accent2">
                <a:lumMod val="75000"/>
              </a:schemeClr>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E09A1C18-3ACA-47BD-8C18-2B5C5B143E23}"/>
              </a:ext>
            </a:extLst>
          </p:cNvPr>
          <p:cNvSpPr/>
          <p:nvPr/>
        </p:nvSpPr>
        <p:spPr>
          <a:xfrm>
            <a:off x="9034549" y="5007598"/>
            <a:ext cx="292261" cy="198298"/>
          </a:xfrm>
          <a:prstGeom prst="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a:solidFill>
                <a:srgbClr val="002060"/>
              </a:solidFill>
            </a:endParaRPr>
          </a:p>
        </p:txBody>
      </p:sp>
      <p:sp>
        <p:nvSpPr>
          <p:cNvPr id="4" name="テキスト ボックス 3">
            <a:extLst>
              <a:ext uri="{FF2B5EF4-FFF2-40B4-BE49-F238E27FC236}">
                <a16:creationId xmlns:a16="http://schemas.microsoft.com/office/drawing/2014/main" id="{E7F0819F-DC61-4897-A9D3-697AE3048367}"/>
              </a:ext>
            </a:extLst>
          </p:cNvPr>
          <p:cNvSpPr txBox="1"/>
          <p:nvPr/>
        </p:nvSpPr>
        <p:spPr>
          <a:xfrm>
            <a:off x="10870870" y="3714878"/>
            <a:ext cx="1101584" cy="387670"/>
          </a:xfrm>
          <a:prstGeom prst="rect">
            <a:avLst/>
          </a:prstGeom>
          <a:noFill/>
        </p:spPr>
        <p:txBody>
          <a:bodyPr wrap="none" rtlCol="0">
            <a:spAutoFit/>
          </a:bodyPr>
          <a:lstStyle/>
          <a:p>
            <a:pPr algn="l">
              <a:lnSpc>
                <a:spcPct val="130000"/>
              </a:lnSpc>
            </a:pPr>
            <a:r>
              <a:rPr kumimoji="1" lang="ja-JP" altLang="en-US" sz="1600" dirty="0"/>
              <a:t>新しい</a:t>
            </a:r>
            <a:r>
              <a:rPr kumimoji="1" lang="en-US" altLang="ja-JP" sz="1600" dirty="0"/>
              <a:t>SW</a:t>
            </a:r>
            <a:endParaRPr kumimoji="1" lang="ja-JP" altLang="en-US" sz="1600" dirty="0"/>
          </a:p>
        </p:txBody>
      </p:sp>
      <p:sp>
        <p:nvSpPr>
          <p:cNvPr id="32" name="右矢印 77">
            <a:extLst>
              <a:ext uri="{FF2B5EF4-FFF2-40B4-BE49-F238E27FC236}">
                <a16:creationId xmlns:a16="http://schemas.microsoft.com/office/drawing/2014/main" id="{3D1244E1-8817-4DFB-AA4B-6954DA682B7F}"/>
              </a:ext>
            </a:extLst>
          </p:cNvPr>
          <p:cNvSpPr/>
          <p:nvPr/>
        </p:nvSpPr>
        <p:spPr>
          <a:xfrm>
            <a:off x="9222377" y="4858549"/>
            <a:ext cx="1949091" cy="308970"/>
          </a:xfrm>
          <a:prstGeom prst="rightArrow">
            <a:avLst>
              <a:gd name="adj1" fmla="val 100000"/>
              <a:gd name="adj2" fmla="val 50000"/>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en-US" altLang="ja-JP" dirty="0"/>
              <a:t>ROS2</a:t>
            </a:r>
            <a:r>
              <a:rPr kumimoji="1" lang="ja-JP" altLang="en-US" dirty="0"/>
              <a:t>対応</a:t>
            </a:r>
            <a:r>
              <a:rPr kumimoji="1" lang="en-US" altLang="ja-JP" dirty="0"/>
              <a:t>(</a:t>
            </a:r>
            <a:r>
              <a:rPr kumimoji="1" lang="ja-JP" altLang="en-US" dirty="0"/>
              <a:t>追加</a:t>
            </a:r>
            <a:r>
              <a:rPr kumimoji="1" lang="en-US" altLang="ja-JP" dirty="0"/>
              <a:t>)</a:t>
            </a:r>
            <a:endParaRPr kumimoji="1" lang="ja-JP" altLang="en-US" dirty="0"/>
          </a:p>
        </p:txBody>
      </p:sp>
    </p:spTree>
    <p:extLst>
      <p:ext uri="{BB962C8B-B14F-4D97-AF65-F5344CB8AC3E}">
        <p14:creationId xmlns:p14="http://schemas.microsoft.com/office/powerpoint/2010/main" val="16261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E77ED4-A38C-49ED-AB7B-709370B0EE4E}"/>
              </a:ext>
            </a:extLst>
          </p:cNvPr>
          <p:cNvSpPr>
            <a:spLocks noGrp="1"/>
          </p:cNvSpPr>
          <p:nvPr>
            <p:ph type="title"/>
          </p:nvPr>
        </p:nvSpPr>
        <p:spPr>
          <a:xfrm>
            <a:off x="1177847" y="1"/>
            <a:ext cx="9002862" cy="688436"/>
          </a:xfrm>
        </p:spPr>
        <p:txBody>
          <a:bodyPr>
            <a:normAutofit fontScale="90000"/>
          </a:bodyPr>
          <a:lstStyle/>
          <a:p>
            <a:r>
              <a:rPr lang="en-US" altLang="ja-JP" sz="2400" dirty="0"/>
              <a:t>ROS</a:t>
            </a:r>
            <a:r>
              <a:rPr lang="ja-JP" altLang="en-US" sz="2400" dirty="0"/>
              <a:t>上で動作する</a:t>
            </a:r>
            <a:r>
              <a:rPr lang="en-US" altLang="ja-JP" sz="2400" dirty="0"/>
              <a:t>node</a:t>
            </a:r>
            <a:r>
              <a:rPr lang="ja-JP" altLang="en-US" sz="2400" dirty="0"/>
              <a:t>を</a:t>
            </a:r>
            <a:r>
              <a:rPr kumimoji="1" lang="ja-JP" altLang="en-US" sz="2400" dirty="0"/>
              <a:t>更新する全体流れを定義</a:t>
            </a:r>
            <a:r>
              <a:rPr kumimoji="1" lang="en-US" altLang="ja-JP" sz="2400" dirty="0"/>
              <a:t>(1/2)</a:t>
            </a:r>
            <a:endParaRPr kumimoji="1" lang="ja-JP" altLang="en-US" dirty="0"/>
          </a:p>
        </p:txBody>
      </p:sp>
      <p:sp>
        <p:nvSpPr>
          <p:cNvPr id="4" name="スライド番号プレースホルダー 3">
            <a:extLst>
              <a:ext uri="{FF2B5EF4-FFF2-40B4-BE49-F238E27FC236}">
                <a16:creationId xmlns:a16="http://schemas.microsoft.com/office/drawing/2014/main" id="{18935617-F782-4821-85EA-6F1AFF4E063E}"/>
              </a:ext>
            </a:extLst>
          </p:cNvPr>
          <p:cNvSpPr>
            <a:spLocks noGrp="1"/>
          </p:cNvSpPr>
          <p:nvPr>
            <p:ph type="sldNum" sz="quarter" idx="12"/>
          </p:nvPr>
        </p:nvSpPr>
        <p:spPr/>
        <p:txBody>
          <a:bodyPr/>
          <a:lstStyle/>
          <a:p>
            <a:fld id="{ACF48985-A021-7645-AB42-D98658FB4BF9}" type="slidenum">
              <a:rPr kumimoji="1" lang="ja-JP" altLang="en-US" smtClean="0"/>
              <a:t>5</a:t>
            </a:fld>
            <a:endParaRPr kumimoji="1" lang="ja-JP" altLang="en-US"/>
          </a:p>
        </p:txBody>
      </p:sp>
      <p:sp>
        <p:nvSpPr>
          <p:cNvPr id="8" name="正方形/長方形 7">
            <a:extLst>
              <a:ext uri="{FF2B5EF4-FFF2-40B4-BE49-F238E27FC236}">
                <a16:creationId xmlns:a16="http://schemas.microsoft.com/office/drawing/2014/main" id="{365404DA-7135-4AC8-8D7E-8DE3080B484C}"/>
              </a:ext>
            </a:extLst>
          </p:cNvPr>
          <p:cNvSpPr/>
          <p:nvPr/>
        </p:nvSpPr>
        <p:spPr>
          <a:xfrm>
            <a:off x="2239200" y="2353047"/>
            <a:ext cx="234000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① 更新対象となる</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を</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実行中のプロセスから動的</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Load</a:t>
            </a:r>
          </a:p>
        </p:txBody>
      </p:sp>
      <p:cxnSp>
        <p:nvCxnSpPr>
          <p:cNvPr id="9" name="直線矢印コネクタ 8">
            <a:extLst>
              <a:ext uri="{FF2B5EF4-FFF2-40B4-BE49-F238E27FC236}">
                <a16:creationId xmlns:a16="http://schemas.microsoft.com/office/drawing/2014/main" id="{078F40BE-2FDD-46F3-ACDB-D6F25D0F3D45}"/>
              </a:ext>
            </a:extLst>
          </p:cNvPr>
          <p:cNvCxnSpPr>
            <a:cxnSpLocks/>
            <a:stCxn id="8" idx="2"/>
            <a:endCxn id="10" idx="0"/>
          </p:cNvCxnSpPr>
          <p:nvPr/>
        </p:nvCxnSpPr>
        <p:spPr>
          <a:xfrm>
            <a:off x="3409200" y="2776636"/>
            <a:ext cx="6735" cy="4045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6DB21BE6-798C-4C3B-9AF1-65E0DEAD0579}"/>
              </a:ext>
            </a:extLst>
          </p:cNvPr>
          <p:cNvSpPr/>
          <p:nvPr/>
        </p:nvSpPr>
        <p:spPr>
          <a:xfrm>
            <a:off x="2148905" y="3181177"/>
            <a:ext cx="2534060" cy="563163"/>
          </a:xfrm>
          <a:prstGeom prst="rect">
            <a:avLst/>
          </a:prstGeom>
          <a:solidFill>
            <a:schemeClr val="accent2">
              <a:lumMod val="60000"/>
              <a:lumOff val="40000"/>
            </a:schemeClr>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③Load</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した</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が期待通り動作するかを</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Pre-Check</a:t>
            </a:r>
          </a:p>
        </p:txBody>
      </p:sp>
      <p:cxnSp>
        <p:nvCxnSpPr>
          <p:cNvPr id="11" name="直線矢印コネクタ 10">
            <a:extLst>
              <a:ext uri="{FF2B5EF4-FFF2-40B4-BE49-F238E27FC236}">
                <a16:creationId xmlns:a16="http://schemas.microsoft.com/office/drawing/2014/main" id="{F1086EDD-A24B-44ED-BC80-B6C70A09405F}"/>
              </a:ext>
            </a:extLst>
          </p:cNvPr>
          <p:cNvCxnSpPr>
            <a:cxnSpLocks/>
            <a:endCxn id="12" idx="0"/>
          </p:cNvCxnSpPr>
          <p:nvPr/>
        </p:nvCxnSpPr>
        <p:spPr>
          <a:xfrm flipH="1" flipV="1">
            <a:off x="3412423" y="3979917"/>
            <a:ext cx="18466" cy="1127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ひし形 11">
            <a:extLst>
              <a:ext uri="{FF2B5EF4-FFF2-40B4-BE49-F238E27FC236}">
                <a16:creationId xmlns:a16="http://schemas.microsoft.com/office/drawing/2014/main" id="{C07857FE-1338-4DB7-BF6B-1383237EDA72}"/>
              </a:ext>
            </a:extLst>
          </p:cNvPr>
          <p:cNvSpPr/>
          <p:nvPr/>
        </p:nvSpPr>
        <p:spPr>
          <a:xfrm>
            <a:off x="2290979" y="3979917"/>
            <a:ext cx="2242888" cy="362089"/>
          </a:xfrm>
          <a:prstGeom prst="diamond">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OK/NG</a:t>
            </a:r>
          </a:p>
        </p:txBody>
      </p:sp>
      <p:cxnSp>
        <p:nvCxnSpPr>
          <p:cNvPr id="13" name="直線矢印コネクタ 12">
            <a:extLst>
              <a:ext uri="{FF2B5EF4-FFF2-40B4-BE49-F238E27FC236}">
                <a16:creationId xmlns:a16="http://schemas.microsoft.com/office/drawing/2014/main" id="{FD164468-1C6C-42ED-8FEB-21AC4260B329}"/>
              </a:ext>
            </a:extLst>
          </p:cNvPr>
          <p:cNvCxnSpPr>
            <a:cxnSpLocks/>
            <a:stCxn id="12" idx="2"/>
            <a:endCxn id="14" idx="0"/>
          </p:cNvCxnSpPr>
          <p:nvPr/>
        </p:nvCxnSpPr>
        <p:spPr>
          <a:xfrm>
            <a:off x="3412423" y="4342006"/>
            <a:ext cx="5471" cy="2228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6C7DB17E-E8BD-4DDA-AB82-D551A6D55A61}"/>
              </a:ext>
            </a:extLst>
          </p:cNvPr>
          <p:cNvSpPr/>
          <p:nvPr/>
        </p:nvSpPr>
        <p:spPr>
          <a:xfrm>
            <a:off x="2216434" y="4564891"/>
            <a:ext cx="240292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② </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Load</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した</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へ処理を切り替え</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5" name="直線矢印コネクタ 14">
            <a:extLst>
              <a:ext uri="{FF2B5EF4-FFF2-40B4-BE49-F238E27FC236}">
                <a16:creationId xmlns:a16="http://schemas.microsoft.com/office/drawing/2014/main" id="{EB62CBFB-4625-440C-8D17-47FED5349E24}"/>
              </a:ext>
            </a:extLst>
          </p:cNvPr>
          <p:cNvCxnSpPr>
            <a:cxnSpLocks/>
            <a:stCxn id="14" idx="2"/>
            <a:endCxn id="39" idx="0"/>
          </p:cNvCxnSpPr>
          <p:nvPr/>
        </p:nvCxnSpPr>
        <p:spPr>
          <a:xfrm flipH="1">
            <a:off x="3416534" y="4988480"/>
            <a:ext cx="1360" cy="2186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2DBC02C-5CE0-4366-904D-B282E7D1B12A}"/>
              </a:ext>
            </a:extLst>
          </p:cNvPr>
          <p:cNvSpPr/>
          <p:nvPr/>
        </p:nvSpPr>
        <p:spPr>
          <a:xfrm>
            <a:off x="2514456" y="6413617"/>
            <a:ext cx="1795936" cy="369681"/>
          </a:xfrm>
          <a:prstGeom prst="ellipse">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終了</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7" name="コネクタ: カギ線 16">
            <a:extLst>
              <a:ext uri="{FF2B5EF4-FFF2-40B4-BE49-F238E27FC236}">
                <a16:creationId xmlns:a16="http://schemas.microsoft.com/office/drawing/2014/main" id="{37FB8096-9245-4568-A15C-37C56BED1F74}"/>
              </a:ext>
            </a:extLst>
          </p:cNvPr>
          <p:cNvCxnSpPr>
            <a:cxnSpLocks/>
            <a:stCxn id="12" idx="3"/>
            <a:endCxn id="131" idx="0"/>
          </p:cNvCxnSpPr>
          <p:nvPr/>
        </p:nvCxnSpPr>
        <p:spPr>
          <a:xfrm>
            <a:off x="4533867" y="4160962"/>
            <a:ext cx="1312280" cy="94289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62561DC-FC62-4BC9-A9E6-1FE140203194}"/>
              </a:ext>
            </a:extLst>
          </p:cNvPr>
          <p:cNvSpPr txBox="1"/>
          <p:nvPr/>
        </p:nvSpPr>
        <p:spPr>
          <a:xfrm>
            <a:off x="3390210" y="4348578"/>
            <a:ext cx="469783" cy="276999"/>
          </a:xfrm>
          <a:prstGeom prst="rect">
            <a:avLst/>
          </a:prstGeom>
          <a:noFill/>
          <a:ln w="12700">
            <a:noFill/>
          </a:ln>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OK</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A560A87E-8E7A-4D79-90D7-AB876AEDBDD2}"/>
              </a:ext>
            </a:extLst>
          </p:cNvPr>
          <p:cNvSpPr txBox="1"/>
          <p:nvPr/>
        </p:nvSpPr>
        <p:spPr>
          <a:xfrm>
            <a:off x="4441255" y="4153370"/>
            <a:ext cx="46978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NG</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1" name="直線矢印コネクタ 20">
            <a:extLst>
              <a:ext uri="{FF2B5EF4-FFF2-40B4-BE49-F238E27FC236}">
                <a16:creationId xmlns:a16="http://schemas.microsoft.com/office/drawing/2014/main" id="{B767F3F0-BBE8-4C1D-9592-05365ECDDE75}"/>
              </a:ext>
            </a:extLst>
          </p:cNvPr>
          <p:cNvCxnSpPr>
            <a:cxnSpLocks/>
            <a:stCxn id="161" idx="4"/>
            <a:endCxn id="24" idx="0"/>
          </p:cNvCxnSpPr>
          <p:nvPr/>
        </p:nvCxnSpPr>
        <p:spPr>
          <a:xfrm>
            <a:off x="8747758" y="2035785"/>
            <a:ext cx="0" cy="4215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F2FBE5A-7336-4ADF-9CE4-5B244F803C14}"/>
              </a:ext>
            </a:extLst>
          </p:cNvPr>
          <p:cNvCxnSpPr>
            <a:cxnSpLocks/>
            <a:stCxn id="31" idx="2"/>
            <a:endCxn id="25" idx="0"/>
          </p:cNvCxnSpPr>
          <p:nvPr/>
        </p:nvCxnSpPr>
        <p:spPr>
          <a:xfrm flipH="1">
            <a:off x="8742615" y="3653181"/>
            <a:ext cx="3214" cy="2897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6A403FE0-F2DD-4C59-8F89-DC4BF6928CA5}"/>
              </a:ext>
            </a:extLst>
          </p:cNvPr>
          <p:cNvSpPr/>
          <p:nvPr/>
        </p:nvSpPr>
        <p:spPr>
          <a:xfrm>
            <a:off x="7826299" y="2457298"/>
            <a:ext cx="1842918" cy="479621"/>
          </a:xfrm>
          <a:prstGeom prst="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Load</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した</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の</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動作ログの監視を開始</a:t>
            </a:r>
            <a:endPar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25" name="ひし形 24">
            <a:extLst>
              <a:ext uri="{FF2B5EF4-FFF2-40B4-BE49-F238E27FC236}">
                <a16:creationId xmlns:a16="http://schemas.microsoft.com/office/drawing/2014/main" id="{18AE108A-668C-415F-9761-27F145A409AC}"/>
              </a:ext>
            </a:extLst>
          </p:cNvPr>
          <p:cNvSpPr/>
          <p:nvPr/>
        </p:nvSpPr>
        <p:spPr>
          <a:xfrm>
            <a:off x="7783491" y="3942943"/>
            <a:ext cx="1918248" cy="545602"/>
          </a:xfrm>
          <a:prstGeom prst="diamond">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遠隔からの応答</a:t>
            </a:r>
          </a:p>
        </p:txBody>
      </p:sp>
      <p:cxnSp>
        <p:nvCxnSpPr>
          <p:cNvPr id="26" name="コネクタ: カギ線 25">
            <a:extLst>
              <a:ext uri="{FF2B5EF4-FFF2-40B4-BE49-F238E27FC236}">
                <a16:creationId xmlns:a16="http://schemas.microsoft.com/office/drawing/2014/main" id="{5B40C54F-8FE1-4F61-AA88-655CFA05BF2B}"/>
              </a:ext>
            </a:extLst>
          </p:cNvPr>
          <p:cNvCxnSpPr>
            <a:cxnSpLocks/>
            <a:stCxn id="24" idx="2"/>
            <a:endCxn id="31" idx="0"/>
          </p:cNvCxnSpPr>
          <p:nvPr/>
        </p:nvCxnSpPr>
        <p:spPr>
          <a:xfrm rot="5400000">
            <a:off x="8628474" y="3054275"/>
            <a:ext cx="236641" cy="1929"/>
          </a:xfrm>
          <a:prstGeom prst="bentConnector3">
            <a:avLst>
              <a:gd name="adj1" fmla="val 50000"/>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B6FEFC86-0B95-45DC-AE3A-BF87DFC5B225}"/>
              </a:ext>
            </a:extLst>
          </p:cNvPr>
          <p:cNvSpPr txBox="1"/>
          <p:nvPr/>
        </p:nvSpPr>
        <p:spPr>
          <a:xfrm>
            <a:off x="6952067" y="3820475"/>
            <a:ext cx="608241" cy="307777"/>
          </a:xfrm>
          <a:prstGeom prst="rect">
            <a:avLst/>
          </a:prstGeom>
          <a:noFill/>
          <a:ln w="12700">
            <a:no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未着</a:t>
            </a:r>
          </a:p>
        </p:txBody>
      </p:sp>
      <p:sp>
        <p:nvSpPr>
          <p:cNvPr id="31" name="正方形/長方形 30">
            <a:extLst>
              <a:ext uri="{FF2B5EF4-FFF2-40B4-BE49-F238E27FC236}">
                <a16:creationId xmlns:a16="http://schemas.microsoft.com/office/drawing/2014/main" id="{61523899-F1B2-466D-ACAD-366CB0E34F3D}"/>
              </a:ext>
            </a:extLst>
          </p:cNvPr>
          <p:cNvSpPr/>
          <p:nvPr/>
        </p:nvSpPr>
        <p:spPr>
          <a:xfrm>
            <a:off x="7822441" y="3173560"/>
            <a:ext cx="1846776" cy="479621"/>
          </a:xfrm>
          <a:prstGeom prst="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動作ログの転送</a:t>
            </a:r>
          </a:p>
        </p:txBody>
      </p:sp>
      <p:cxnSp>
        <p:nvCxnSpPr>
          <p:cNvPr id="36" name="直線矢印コネクタ 35">
            <a:extLst>
              <a:ext uri="{FF2B5EF4-FFF2-40B4-BE49-F238E27FC236}">
                <a16:creationId xmlns:a16="http://schemas.microsoft.com/office/drawing/2014/main" id="{BF189B53-8655-476B-9CE9-8E63080E8967}"/>
              </a:ext>
            </a:extLst>
          </p:cNvPr>
          <p:cNvCxnSpPr>
            <a:cxnSpLocks/>
            <a:stCxn id="25" idx="2"/>
          </p:cNvCxnSpPr>
          <p:nvPr/>
        </p:nvCxnSpPr>
        <p:spPr>
          <a:xfrm>
            <a:off x="8742615" y="4488545"/>
            <a:ext cx="0" cy="346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6BB669DA-0036-490F-9340-3CF6EC8205AD}"/>
              </a:ext>
            </a:extLst>
          </p:cNvPr>
          <p:cNvCxnSpPr>
            <a:cxnSpLocks/>
            <a:stCxn id="25" idx="1"/>
            <a:endCxn id="31" idx="1"/>
          </p:cNvCxnSpPr>
          <p:nvPr/>
        </p:nvCxnSpPr>
        <p:spPr>
          <a:xfrm rot="10800000" flipH="1">
            <a:off x="7783491" y="3413372"/>
            <a:ext cx="38950" cy="802373"/>
          </a:xfrm>
          <a:prstGeom prst="bentConnector3">
            <a:avLst>
              <a:gd name="adj1" fmla="val -5869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ひし形 38">
            <a:extLst>
              <a:ext uri="{FF2B5EF4-FFF2-40B4-BE49-F238E27FC236}">
                <a16:creationId xmlns:a16="http://schemas.microsoft.com/office/drawing/2014/main" id="{3A90A8DF-C429-4B39-833C-B44B5E5284B9}"/>
              </a:ext>
            </a:extLst>
          </p:cNvPr>
          <p:cNvSpPr/>
          <p:nvPr/>
        </p:nvSpPr>
        <p:spPr>
          <a:xfrm>
            <a:off x="2295090" y="5207129"/>
            <a:ext cx="2242888" cy="362089"/>
          </a:xfrm>
          <a:prstGeom prst="diamond">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正常動作？</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40" name="直線矢印コネクタ 39">
            <a:extLst>
              <a:ext uri="{FF2B5EF4-FFF2-40B4-BE49-F238E27FC236}">
                <a16:creationId xmlns:a16="http://schemas.microsoft.com/office/drawing/2014/main" id="{89F42CEF-2A5B-4E20-A195-2B4D30B196D8}"/>
              </a:ext>
            </a:extLst>
          </p:cNvPr>
          <p:cNvCxnSpPr>
            <a:cxnSpLocks/>
            <a:stCxn id="39" idx="2"/>
            <a:endCxn id="16" idx="0"/>
          </p:cNvCxnSpPr>
          <p:nvPr/>
        </p:nvCxnSpPr>
        <p:spPr>
          <a:xfrm flipH="1">
            <a:off x="3412424" y="5569218"/>
            <a:ext cx="4110" cy="8443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AAF64E87-1290-4889-A117-D6AC39B131C9}"/>
              </a:ext>
            </a:extLst>
          </p:cNvPr>
          <p:cNvCxnSpPr>
            <a:cxnSpLocks/>
            <a:stCxn id="39" idx="1"/>
            <a:endCxn id="95" idx="0"/>
          </p:cNvCxnSpPr>
          <p:nvPr/>
        </p:nvCxnSpPr>
        <p:spPr>
          <a:xfrm rot="10800000" flipV="1">
            <a:off x="1679734" y="5388174"/>
            <a:ext cx="615357" cy="25755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FB2FB152-968D-45F1-9D14-0E85D5372766}"/>
              </a:ext>
            </a:extLst>
          </p:cNvPr>
          <p:cNvSpPr txBox="1"/>
          <p:nvPr/>
        </p:nvSpPr>
        <p:spPr>
          <a:xfrm>
            <a:off x="1825307" y="5159152"/>
            <a:ext cx="46978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No</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44" name="直線矢印コネクタ 43">
            <a:extLst>
              <a:ext uri="{FF2B5EF4-FFF2-40B4-BE49-F238E27FC236}">
                <a16:creationId xmlns:a16="http://schemas.microsoft.com/office/drawing/2014/main" id="{DC54FCCA-1D0F-4CEF-A8A5-4978E7DAD8A3}"/>
              </a:ext>
            </a:extLst>
          </p:cNvPr>
          <p:cNvCxnSpPr>
            <a:cxnSpLocks/>
            <a:stCxn id="10" idx="3"/>
            <a:endCxn id="161" idx="2"/>
          </p:cNvCxnSpPr>
          <p:nvPr/>
        </p:nvCxnSpPr>
        <p:spPr>
          <a:xfrm flipV="1">
            <a:off x="4682965" y="1890571"/>
            <a:ext cx="3110812" cy="1572188"/>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76B5F485-83D7-4ED0-A663-704846499DA4}"/>
              </a:ext>
            </a:extLst>
          </p:cNvPr>
          <p:cNvSpPr/>
          <p:nvPr/>
        </p:nvSpPr>
        <p:spPr>
          <a:xfrm>
            <a:off x="2242424" y="1084015"/>
            <a:ext cx="234000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ロボット側へ</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を配置</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60" name="直線矢印コネクタ 59">
            <a:extLst>
              <a:ext uri="{FF2B5EF4-FFF2-40B4-BE49-F238E27FC236}">
                <a16:creationId xmlns:a16="http://schemas.microsoft.com/office/drawing/2014/main" id="{D643720A-546E-4B03-8DA5-754588C98CAE}"/>
              </a:ext>
            </a:extLst>
          </p:cNvPr>
          <p:cNvCxnSpPr>
            <a:cxnSpLocks/>
            <a:stCxn id="59" idx="2"/>
          </p:cNvCxnSpPr>
          <p:nvPr/>
        </p:nvCxnSpPr>
        <p:spPr>
          <a:xfrm flipH="1">
            <a:off x="3410383" y="1507604"/>
            <a:ext cx="2041" cy="2182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35F0165D-FDF0-4787-93BD-78DE7D7178E0}"/>
              </a:ext>
            </a:extLst>
          </p:cNvPr>
          <p:cNvCxnSpPr>
            <a:cxnSpLocks/>
            <a:stCxn id="27" idx="4"/>
            <a:endCxn id="8" idx="0"/>
          </p:cNvCxnSpPr>
          <p:nvPr/>
        </p:nvCxnSpPr>
        <p:spPr>
          <a:xfrm>
            <a:off x="3395449" y="2099015"/>
            <a:ext cx="0" cy="2540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FD85CE17-F669-4D11-AC20-91571B9EE4A7}"/>
              </a:ext>
            </a:extLst>
          </p:cNvPr>
          <p:cNvSpPr txBox="1"/>
          <p:nvPr/>
        </p:nvSpPr>
        <p:spPr>
          <a:xfrm>
            <a:off x="-116369" y="1735091"/>
            <a:ext cx="1782833" cy="261610"/>
          </a:xfrm>
          <a:prstGeom prst="rect">
            <a:avLst/>
          </a:prstGeom>
          <a:noFill/>
        </p:spPr>
        <p:txBody>
          <a:bodyPr wrap="square" rtlCol="0">
            <a:spAutoFit/>
          </a:bodyPr>
          <a:lstStyle/>
          <a:p>
            <a:pPr algn="ctr"/>
            <a:r>
              <a:rPr lang="en-US" altLang="ja-JP" sz="1100" dirty="0">
                <a:latin typeface="Meiryo UI" panose="020B0604030504040204" pitchFamily="50" charset="-128"/>
                <a:ea typeface="Meiryo UI" panose="020B0604030504040204" pitchFamily="50" charset="-128"/>
                <a:cs typeface="Times New Roman" panose="02020603050405020304" pitchFamily="18" charset="0"/>
              </a:rPr>
              <a:t>Cloud</a:t>
            </a:r>
            <a:r>
              <a:rPr lang="ja-JP" altLang="en-US" sz="1100">
                <a:latin typeface="Meiryo UI" panose="020B0604030504040204" pitchFamily="50" charset="-128"/>
                <a:ea typeface="Meiryo UI" panose="020B0604030504040204" pitchFamily="50" charset="-128"/>
                <a:cs typeface="Times New Roman" panose="02020603050405020304" pitchFamily="18" charset="0"/>
              </a:rPr>
              <a:t>側へ</a:t>
            </a:r>
            <a:r>
              <a:rPr lang="en-US" altLang="ja-JP" sz="1100" dirty="0">
                <a:latin typeface="Meiryo UI" panose="020B0604030504040204" pitchFamily="50" charset="-128"/>
                <a:ea typeface="Meiryo UI" panose="020B0604030504040204" pitchFamily="50" charset="-128"/>
                <a:cs typeface="Times New Roman" panose="02020603050405020304" pitchFamily="18" charset="0"/>
              </a:rPr>
              <a:t>Hash</a:t>
            </a:r>
            <a:r>
              <a:rPr lang="ja-JP" altLang="en-US" sz="1100">
                <a:latin typeface="Meiryo UI" panose="020B0604030504040204" pitchFamily="50" charset="-128"/>
                <a:ea typeface="Meiryo UI" panose="020B0604030504040204" pitchFamily="50" charset="-128"/>
                <a:cs typeface="Times New Roman" panose="02020603050405020304" pitchFamily="18" charset="0"/>
              </a:rPr>
              <a:t>値の送信</a:t>
            </a:r>
            <a:endParaRPr kumimoji="1" lang="ja-JP" altLang="en-US" sz="11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76" name="直線矢印コネクタ 75">
            <a:extLst>
              <a:ext uri="{FF2B5EF4-FFF2-40B4-BE49-F238E27FC236}">
                <a16:creationId xmlns:a16="http://schemas.microsoft.com/office/drawing/2014/main" id="{BA05DD0F-2B18-4DC4-83E1-D4E3B34A8B3C}"/>
              </a:ext>
            </a:extLst>
          </p:cNvPr>
          <p:cNvCxnSpPr>
            <a:cxnSpLocks/>
            <a:stCxn id="75" idx="3"/>
            <a:endCxn id="27" idx="5"/>
          </p:cNvCxnSpPr>
          <p:nvPr/>
        </p:nvCxnSpPr>
        <p:spPr>
          <a:xfrm>
            <a:off x="1666464" y="1865896"/>
            <a:ext cx="317607" cy="59929"/>
          </a:xfrm>
          <a:prstGeom prst="straightConnector1">
            <a:avLst/>
          </a:prstGeom>
          <a:ln w="1905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DBB066FB-8D34-40A0-B8FF-9B873EC8CB57}"/>
              </a:ext>
            </a:extLst>
          </p:cNvPr>
          <p:cNvSpPr txBox="1"/>
          <p:nvPr/>
        </p:nvSpPr>
        <p:spPr>
          <a:xfrm>
            <a:off x="531024" y="1050458"/>
            <a:ext cx="1093878" cy="461665"/>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遠隔からの</a:t>
            </a:r>
            <a:b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b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ファイル転送</a:t>
            </a:r>
          </a:p>
        </p:txBody>
      </p:sp>
      <p:sp>
        <p:nvSpPr>
          <p:cNvPr id="94" name="楕円 93">
            <a:extLst>
              <a:ext uri="{FF2B5EF4-FFF2-40B4-BE49-F238E27FC236}">
                <a16:creationId xmlns:a16="http://schemas.microsoft.com/office/drawing/2014/main" id="{60261F5A-C6D6-48EC-904C-F8803510B4B8}"/>
              </a:ext>
            </a:extLst>
          </p:cNvPr>
          <p:cNvSpPr/>
          <p:nvPr/>
        </p:nvSpPr>
        <p:spPr>
          <a:xfrm>
            <a:off x="2844365" y="637830"/>
            <a:ext cx="1136118" cy="290428"/>
          </a:xfrm>
          <a:prstGeom prst="ellipse">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開始</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95" name="正方形/長方形 94">
            <a:extLst>
              <a:ext uri="{FF2B5EF4-FFF2-40B4-BE49-F238E27FC236}">
                <a16:creationId xmlns:a16="http://schemas.microsoft.com/office/drawing/2014/main" id="{17D1BC5F-8E1A-4258-B9E6-AC034F7D914F}"/>
              </a:ext>
            </a:extLst>
          </p:cNvPr>
          <p:cNvSpPr/>
          <p:nvPr/>
        </p:nvSpPr>
        <p:spPr>
          <a:xfrm>
            <a:off x="733443" y="5645732"/>
            <a:ext cx="189258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元の</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に処理を切り替え</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（ロールバック）</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09" name="直線矢印コネクタ 108">
            <a:extLst>
              <a:ext uri="{FF2B5EF4-FFF2-40B4-BE49-F238E27FC236}">
                <a16:creationId xmlns:a16="http://schemas.microsoft.com/office/drawing/2014/main" id="{3F980205-0B32-47C8-A9F7-84F1D9EF7468}"/>
              </a:ext>
            </a:extLst>
          </p:cNvPr>
          <p:cNvCxnSpPr>
            <a:cxnSpLocks/>
          </p:cNvCxnSpPr>
          <p:nvPr/>
        </p:nvCxnSpPr>
        <p:spPr>
          <a:xfrm flipH="1">
            <a:off x="1476494" y="3312483"/>
            <a:ext cx="672410"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CD91054D-41C5-4E73-8A0C-03A2A632F57B}"/>
              </a:ext>
            </a:extLst>
          </p:cNvPr>
          <p:cNvCxnSpPr>
            <a:cxnSpLocks/>
            <a:stCxn id="112" idx="3"/>
          </p:cNvCxnSpPr>
          <p:nvPr/>
        </p:nvCxnSpPr>
        <p:spPr>
          <a:xfrm>
            <a:off x="1572946" y="3547008"/>
            <a:ext cx="575958" cy="231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E3B799C3-2D0D-488C-928B-96496B239034}"/>
              </a:ext>
            </a:extLst>
          </p:cNvPr>
          <p:cNvSpPr txBox="1"/>
          <p:nvPr/>
        </p:nvSpPr>
        <p:spPr>
          <a:xfrm>
            <a:off x="353749" y="3408508"/>
            <a:ext cx="1219197" cy="276999"/>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遠隔からの承認</a:t>
            </a:r>
          </a:p>
        </p:txBody>
      </p:sp>
      <p:sp>
        <p:nvSpPr>
          <p:cNvPr id="119" name="テキスト ボックス 118">
            <a:extLst>
              <a:ext uri="{FF2B5EF4-FFF2-40B4-BE49-F238E27FC236}">
                <a16:creationId xmlns:a16="http://schemas.microsoft.com/office/drawing/2014/main" id="{AE34ADAC-2C54-4EB5-8FC4-8336F4109EB9}"/>
              </a:ext>
            </a:extLst>
          </p:cNvPr>
          <p:cNvSpPr txBox="1"/>
          <p:nvPr/>
        </p:nvSpPr>
        <p:spPr>
          <a:xfrm>
            <a:off x="570510" y="3173984"/>
            <a:ext cx="965256"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動作ログ</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131" name="正方形/長方形 130">
            <a:extLst>
              <a:ext uri="{FF2B5EF4-FFF2-40B4-BE49-F238E27FC236}">
                <a16:creationId xmlns:a16="http://schemas.microsoft.com/office/drawing/2014/main" id="{6A2A99EE-A8C9-4C19-9DCF-9B9C416904AA}"/>
              </a:ext>
            </a:extLst>
          </p:cNvPr>
          <p:cNvSpPr/>
          <p:nvPr/>
        </p:nvSpPr>
        <p:spPr>
          <a:xfrm>
            <a:off x="4676147" y="5103857"/>
            <a:ext cx="234000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更新対象となる</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を</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実行中のプロセスから</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Unload</a:t>
            </a:r>
          </a:p>
        </p:txBody>
      </p:sp>
      <p:cxnSp>
        <p:nvCxnSpPr>
          <p:cNvPr id="136" name="コネクタ: カギ線 135">
            <a:extLst>
              <a:ext uri="{FF2B5EF4-FFF2-40B4-BE49-F238E27FC236}">
                <a16:creationId xmlns:a16="http://schemas.microsoft.com/office/drawing/2014/main" id="{E8EC99C1-06B0-43E2-AEB5-05A20DA0FFA5}"/>
              </a:ext>
            </a:extLst>
          </p:cNvPr>
          <p:cNvCxnSpPr>
            <a:cxnSpLocks/>
            <a:stCxn id="95" idx="2"/>
            <a:endCxn id="16" idx="0"/>
          </p:cNvCxnSpPr>
          <p:nvPr/>
        </p:nvCxnSpPr>
        <p:spPr>
          <a:xfrm rot="16200000" flipH="1">
            <a:off x="2373930" y="5375123"/>
            <a:ext cx="344296" cy="173269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コネクタ: カギ線 141">
            <a:extLst>
              <a:ext uri="{FF2B5EF4-FFF2-40B4-BE49-F238E27FC236}">
                <a16:creationId xmlns:a16="http://schemas.microsoft.com/office/drawing/2014/main" id="{8042FE2F-A66D-4F4B-AAC6-AAB66F9947E7}"/>
              </a:ext>
            </a:extLst>
          </p:cNvPr>
          <p:cNvCxnSpPr>
            <a:cxnSpLocks/>
            <a:stCxn id="131" idx="2"/>
            <a:endCxn id="16" idx="0"/>
          </p:cNvCxnSpPr>
          <p:nvPr/>
        </p:nvCxnSpPr>
        <p:spPr>
          <a:xfrm rot="5400000">
            <a:off x="4186201" y="4753670"/>
            <a:ext cx="886171" cy="2433723"/>
          </a:xfrm>
          <a:prstGeom prst="bentConnector3">
            <a:avLst>
              <a:gd name="adj1" fmla="val 8046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F3F7902B-8CDC-43C5-8C92-68F34A662D6B}"/>
              </a:ext>
            </a:extLst>
          </p:cNvPr>
          <p:cNvSpPr txBox="1"/>
          <p:nvPr/>
        </p:nvSpPr>
        <p:spPr>
          <a:xfrm>
            <a:off x="3353885" y="5582875"/>
            <a:ext cx="46978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Yes</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48" name="直線矢印コネクタ 147">
            <a:extLst>
              <a:ext uri="{FF2B5EF4-FFF2-40B4-BE49-F238E27FC236}">
                <a16:creationId xmlns:a16="http://schemas.microsoft.com/office/drawing/2014/main" id="{A4A8B578-14D5-4315-AF42-836635EC10D2}"/>
              </a:ext>
            </a:extLst>
          </p:cNvPr>
          <p:cNvCxnSpPr>
            <a:cxnSpLocks/>
          </p:cNvCxnSpPr>
          <p:nvPr/>
        </p:nvCxnSpPr>
        <p:spPr>
          <a:xfrm flipH="1">
            <a:off x="1586820" y="4662834"/>
            <a:ext cx="672410"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9" name="テキスト ボックス 148">
            <a:extLst>
              <a:ext uri="{FF2B5EF4-FFF2-40B4-BE49-F238E27FC236}">
                <a16:creationId xmlns:a16="http://schemas.microsoft.com/office/drawing/2014/main" id="{7F20B18E-4C0C-495C-929F-9983C3D50696}"/>
              </a:ext>
            </a:extLst>
          </p:cNvPr>
          <p:cNvSpPr txBox="1"/>
          <p:nvPr/>
        </p:nvSpPr>
        <p:spPr>
          <a:xfrm>
            <a:off x="460972" y="4748295"/>
            <a:ext cx="1219197" cy="276999"/>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遠隔からの拒否</a:t>
            </a:r>
          </a:p>
        </p:txBody>
      </p:sp>
      <p:cxnSp>
        <p:nvCxnSpPr>
          <p:cNvPr id="150" name="直線矢印コネクタ 149">
            <a:extLst>
              <a:ext uri="{FF2B5EF4-FFF2-40B4-BE49-F238E27FC236}">
                <a16:creationId xmlns:a16="http://schemas.microsoft.com/office/drawing/2014/main" id="{1C21E6F0-BC2A-49C9-9032-2D3CB57B6656}"/>
              </a:ext>
            </a:extLst>
          </p:cNvPr>
          <p:cNvCxnSpPr>
            <a:cxnSpLocks/>
          </p:cNvCxnSpPr>
          <p:nvPr/>
        </p:nvCxnSpPr>
        <p:spPr>
          <a:xfrm>
            <a:off x="1666465" y="4879693"/>
            <a:ext cx="575958" cy="231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1" name="テキスト ボックス 150">
            <a:extLst>
              <a:ext uri="{FF2B5EF4-FFF2-40B4-BE49-F238E27FC236}">
                <a16:creationId xmlns:a16="http://schemas.microsoft.com/office/drawing/2014/main" id="{50B2E95E-AEC1-4921-AEC8-40BC79E8241C}"/>
              </a:ext>
            </a:extLst>
          </p:cNvPr>
          <p:cNvSpPr txBox="1"/>
          <p:nvPr/>
        </p:nvSpPr>
        <p:spPr>
          <a:xfrm>
            <a:off x="664029" y="4524334"/>
            <a:ext cx="965256"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動作ログ</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55" name="直線矢印コネクタ 154">
            <a:extLst>
              <a:ext uri="{FF2B5EF4-FFF2-40B4-BE49-F238E27FC236}">
                <a16:creationId xmlns:a16="http://schemas.microsoft.com/office/drawing/2014/main" id="{7CBCB12E-3B22-4F04-98BE-914C184D474C}"/>
              </a:ext>
            </a:extLst>
          </p:cNvPr>
          <p:cNvCxnSpPr>
            <a:cxnSpLocks/>
            <a:stCxn id="94" idx="4"/>
            <a:endCxn id="59" idx="0"/>
          </p:cNvCxnSpPr>
          <p:nvPr/>
        </p:nvCxnSpPr>
        <p:spPr>
          <a:xfrm>
            <a:off x="3412424" y="928258"/>
            <a:ext cx="0" cy="1557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楕円 160">
            <a:extLst>
              <a:ext uri="{FF2B5EF4-FFF2-40B4-BE49-F238E27FC236}">
                <a16:creationId xmlns:a16="http://schemas.microsoft.com/office/drawing/2014/main" id="{84847744-1CB8-4180-98CF-F480785A9828}"/>
              </a:ext>
            </a:extLst>
          </p:cNvPr>
          <p:cNvSpPr/>
          <p:nvPr/>
        </p:nvSpPr>
        <p:spPr>
          <a:xfrm>
            <a:off x="7793777" y="1745357"/>
            <a:ext cx="1907962" cy="290428"/>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200">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Pre-Cehck</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193" name="楕円 192">
            <a:extLst>
              <a:ext uri="{FF2B5EF4-FFF2-40B4-BE49-F238E27FC236}">
                <a16:creationId xmlns:a16="http://schemas.microsoft.com/office/drawing/2014/main" id="{903F59D9-6B3F-475F-8550-CD024F46B1A2}"/>
              </a:ext>
            </a:extLst>
          </p:cNvPr>
          <p:cNvSpPr/>
          <p:nvPr/>
        </p:nvSpPr>
        <p:spPr>
          <a:xfrm>
            <a:off x="7783491" y="4833278"/>
            <a:ext cx="1907962" cy="290428"/>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Pre-Check</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終了</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194" name="テキスト ボックス 193">
            <a:extLst>
              <a:ext uri="{FF2B5EF4-FFF2-40B4-BE49-F238E27FC236}">
                <a16:creationId xmlns:a16="http://schemas.microsoft.com/office/drawing/2014/main" id="{AA02DA20-F9F7-4E70-B428-FB95C9B0FC7A}"/>
              </a:ext>
            </a:extLst>
          </p:cNvPr>
          <p:cNvSpPr txBox="1"/>
          <p:nvPr/>
        </p:nvSpPr>
        <p:spPr>
          <a:xfrm>
            <a:off x="8855650" y="4432122"/>
            <a:ext cx="608241" cy="307777"/>
          </a:xfrm>
          <a:prstGeom prst="rect">
            <a:avLst/>
          </a:prstGeom>
          <a:noFill/>
          <a:ln w="12700">
            <a:no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入着</a:t>
            </a:r>
          </a:p>
        </p:txBody>
      </p:sp>
      <p:cxnSp>
        <p:nvCxnSpPr>
          <p:cNvPr id="195" name="直線矢印コネクタ 194">
            <a:extLst>
              <a:ext uri="{FF2B5EF4-FFF2-40B4-BE49-F238E27FC236}">
                <a16:creationId xmlns:a16="http://schemas.microsoft.com/office/drawing/2014/main" id="{13A5BB25-A53C-4EA6-A739-613224F7A434}"/>
              </a:ext>
            </a:extLst>
          </p:cNvPr>
          <p:cNvCxnSpPr>
            <a:cxnSpLocks/>
            <a:stCxn id="31" idx="3"/>
          </p:cNvCxnSpPr>
          <p:nvPr/>
        </p:nvCxnSpPr>
        <p:spPr>
          <a:xfrm>
            <a:off x="9669217" y="3413371"/>
            <a:ext cx="374473"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6" name="テキスト ボックス 195">
            <a:extLst>
              <a:ext uri="{FF2B5EF4-FFF2-40B4-BE49-F238E27FC236}">
                <a16:creationId xmlns:a16="http://schemas.microsoft.com/office/drawing/2014/main" id="{CC22568D-E890-4838-B012-05A6CE1FABEF}"/>
              </a:ext>
            </a:extLst>
          </p:cNvPr>
          <p:cNvSpPr txBox="1"/>
          <p:nvPr/>
        </p:nvSpPr>
        <p:spPr>
          <a:xfrm>
            <a:off x="10526747" y="3231645"/>
            <a:ext cx="965256"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動作ログ</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00" name="直線矢印コネクタ 199">
            <a:extLst>
              <a:ext uri="{FF2B5EF4-FFF2-40B4-BE49-F238E27FC236}">
                <a16:creationId xmlns:a16="http://schemas.microsoft.com/office/drawing/2014/main" id="{B91637B1-7310-46BF-83D7-FDFF180CB5E6}"/>
              </a:ext>
            </a:extLst>
          </p:cNvPr>
          <p:cNvCxnSpPr>
            <a:cxnSpLocks/>
          </p:cNvCxnSpPr>
          <p:nvPr/>
        </p:nvCxnSpPr>
        <p:spPr>
          <a:xfrm flipH="1">
            <a:off x="9663762" y="4215743"/>
            <a:ext cx="516947"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FFFE0AFA-45A1-485F-856C-B0B1506A2D21}"/>
              </a:ext>
            </a:extLst>
          </p:cNvPr>
          <p:cNvSpPr txBox="1"/>
          <p:nvPr/>
        </p:nvSpPr>
        <p:spPr>
          <a:xfrm>
            <a:off x="10314460" y="4155830"/>
            <a:ext cx="1219197"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オペレータの判断</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205" name="正方形/長方形 204">
            <a:extLst>
              <a:ext uri="{FF2B5EF4-FFF2-40B4-BE49-F238E27FC236}">
                <a16:creationId xmlns:a16="http://schemas.microsoft.com/office/drawing/2014/main" id="{EFCDF6D8-5E78-47B0-A19C-BFD16E678BB6}"/>
              </a:ext>
            </a:extLst>
          </p:cNvPr>
          <p:cNvSpPr/>
          <p:nvPr/>
        </p:nvSpPr>
        <p:spPr>
          <a:xfrm>
            <a:off x="10217422" y="3650056"/>
            <a:ext cx="1583906" cy="36436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オペレータによる判断</a:t>
            </a:r>
            <a:endPar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11" name="直線矢印コネクタ 210">
            <a:extLst>
              <a:ext uri="{FF2B5EF4-FFF2-40B4-BE49-F238E27FC236}">
                <a16:creationId xmlns:a16="http://schemas.microsoft.com/office/drawing/2014/main" id="{3F23C4A5-8C70-4F49-85DB-30B26E908204}"/>
              </a:ext>
            </a:extLst>
          </p:cNvPr>
          <p:cNvCxnSpPr>
            <a:cxnSpLocks/>
            <a:stCxn id="196" idx="2"/>
            <a:endCxn id="205" idx="0"/>
          </p:cNvCxnSpPr>
          <p:nvPr/>
        </p:nvCxnSpPr>
        <p:spPr>
          <a:xfrm>
            <a:off x="11009375" y="3508644"/>
            <a:ext cx="0" cy="141412"/>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5" name="直線矢印コネクタ 214">
            <a:extLst>
              <a:ext uri="{FF2B5EF4-FFF2-40B4-BE49-F238E27FC236}">
                <a16:creationId xmlns:a16="http://schemas.microsoft.com/office/drawing/2014/main" id="{BDDC45A5-CF2A-431D-A63E-418155BE5983}"/>
              </a:ext>
            </a:extLst>
          </p:cNvPr>
          <p:cNvCxnSpPr>
            <a:cxnSpLocks/>
          </p:cNvCxnSpPr>
          <p:nvPr/>
        </p:nvCxnSpPr>
        <p:spPr>
          <a:xfrm>
            <a:off x="11009375" y="4028308"/>
            <a:ext cx="0" cy="141412"/>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1D076D0-6990-76F8-3326-E8B0FF5A9D27}"/>
              </a:ext>
            </a:extLst>
          </p:cNvPr>
          <p:cNvCxnSpPr>
            <a:cxnSpLocks/>
          </p:cNvCxnSpPr>
          <p:nvPr/>
        </p:nvCxnSpPr>
        <p:spPr>
          <a:xfrm flipH="1">
            <a:off x="3410383" y="3761292"/>
            <a:ext cx="1360" cy="2186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平行四辺形 26">
            <a:extLst>
              <a:ext uri="{FF2B5EF4-FFF2-40B4-BE49-F238E27FC236}">
                <a16:creationId xmlns:a16="http://schemas.microsoft.com/office/drawing/2014/main" id="{AE291CAA-FD1B-0D9E-972F-6E7550A3D041}"/>
              </a:ext>
            </a:extLst>
          </p:cNvPr>
          <p:cNvSpPr/>
          <p:nvPr/>
        </p:nvSpPr>
        <p:spPr>
          <a:xfrm>
            <a:off x="1940773" y="1752634"/>
            <a:ext cx="2909352" cy="346381"/>
          </a:xfrm>
          <a:prstGeom prst="parallelogram">
            <a:avLst/>
          </a:prstGeom>
          <a:solidFill>
            <a:schemeClr val="accent5">
              <a:lumMod val="40000"/>
              <a:lumOff val="60000"/>
            </a:schemeClr>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②</a:t>
            </a:r>
            <a:r>
              <a:rPr lang="ja-JP" altLang="en-US" sz="1200">
                <a:solidFill>
                  <a:schemeClr val="tx1"/>
                </a:solidFill>
                <a:latin typeface="Meiryo UI" panose="020B0604030504040204" pitchFamily="50" charset="-128"/>
                <a:ea typeface="Meiryo UI" panose="020B0604030504040204" pitchFamily="50" charset="-128"/>
                <a:cs typeface="Times New Roman" panose="02020603050405020304" pitchFamily="18" charset="0"/>
              </a:rPr>
              <a:t>正しい</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を配置したか？改竄されていないか（</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Hash</a:t>
            </a:r>
            <a:r>
              <a:rPr lang="ja-JP" altLang="en-US" sz="1200">
                <a:solidFill>
                  <a:schemeClr val="tx1"/>
                </a:solidFill>
                <a:latin typeface="Meiryo UI" panose="020B0604030504040204" pitchFamily="50" charset="-128"/>
                <a:ea typeface="Meiryo UI" panose="020B0604030504040204" pitchFamily="50" charset="-128"/>
                <a:cs typeface="Times New Roman" panose="02020603050405020304" pitchFamily="18" charset="0"/>
              </a:rPr>
              <a:t>値の確認）</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54" name="直線矢印コネクタ 53">
            <a:extLst>
              <a:ext uri="{FF2B5EF4-FFF2-40B4-BE49-F238E27FC236}">
                <a16:creationId xmlns:a16="http://schemas.microsoft.com/office/drawing/2014/main" id="{EBC5C064-EF58-EBD3-AB38-C5389D538361}"/>
              </a:ext>
            </a:extLst>
          </p:cNvPr>
          <p:cNvCxnSpPr>
            <a:cxnSpLocks/>
            <a:stCxn id="77" idx="3"/>
            <a:endCxn id="59" idx="1"/>
          </p:cNvCxnSpPr>
          <p:nvPr/>
        </p:nvCxnSpPr>
        <p:spPr>
          <a:xfrm>
            <a:off x="1624902" y="1281291"/>
            <a:ext cx="617522" cy="14519"/>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BDD54EB9-A84D-2194-0C72-933796E41228}"/>
              </a:ext>
            </a:extLst>
          </p:cNvPr>
          <p:cNvSpPr txBox="1"/>
          <p:nvPr/>
        </p:nvSpPr>
        <p:spPr>
          <a:xfrm>
            <a:off x="197779" y="2272773"/>
            <a:ext cx="1550303" cy="461665"/>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a:t>
            </a:r>
            <a:r>
              <a:rPr kumimoji="1" lang="ja-JP" altLang="en-US" sz="1200">
                <a:latin typeface="Meiryo UI" panose="020B0604030504040204" pitchFamily="50" charset="-128"/>
                <a:ea typeface="Meiryo UI" panose="020B0604030504040204" pitchFamily="50" charset="-128"/>
                <a:cs typeface="Times New Roman" panose="02020603050405020304" pitchFamily="18" charset="0"/>
              </a:rPr>
              <a:t>からの入力（</a:t>
            </a:r>
            <a:r>
              <a:rPr kumimoji="1" lang="en-US" altLang="ja-JP" sz="1200" dirty="0" err="1">
                <a:latin typeface="Meiryo UI" panose="020B0604030504040204" pitchFamily="50" charset="-128"/>
                <a:ea typeface="Meiryo UI" panose="020B0604030504040204" pitchFamily="50" charset="-128"/>
                <a:cs typeface="Times New Roman" panose="02020603050405020304" pitchFamily="18" charset="0"/>
              </a:rPr>
              <a:t>PreCheck</a:t>
            </a:r>
            <a:r>
              <a:rPr kumimoji="1" lang="ja-JP" altLang="en-US" sz="1200">
                <a:latin typeface="Meiryo UI" panose="020B0604030504040204" pitchFamily="50" charset="-128"/>
                <a:ea typeface="Meiryo UI" panose="020B0604030504040204" pitchFamily="50" charset="-128"/>
                <a:cs typeface="Times New Roman" panose="02020603050405020304" pitchFamily="18" charset="0"/>
              </a:rPr>
              <a:t>要求</a:t>
            </a:r>
            <a:r>
              <a:rPr kumimoji="1" lang="ja-JP" altLang="en-US" sz="1100">
                <a:latin typeface="Meiryo UI" panose="020B0604030504040204" pitchFamily="50" charset="-128"/>
                <a:ea typeface="Meiryo UI" panose="020B0604030504040204" pitchFamily="50" charset="-128"/>
                <a:cs typeface="Times New Roman" panose="02020603050405020304" pitchFamily="18" charset="0"/>
              </a:rPr>
              <a:t>）</a:t>
            </a:r>
            <a:endParaRPr kumimoji="1" lang="ja-JP" altLang="en-US" sz="11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58" name="直線矢印コネクタ 57">
            <a:extLst>
              <a:ext uri="{FF2B5EF4-FFF2-40B4-BE49-F238E27FC236}">
                <a16:creationId xmlns:a16="http://schemas.microsoft.com/office/drawing/2014/main" id="{8355A06B-5482-F744-B3F2-B7BC7787D8CA}"/>
              </a:ext>
            </a:extLst>
          </p:cNvPr>
          <p:cNvCxnSpPr>
            <a:cxnSpLocks/>
            <a:stCxn id="57" idx="3"/>
            <a:endCxn id="8" idx="1"/>
          </p:cNvCxnSpPr>
          <p:nvPr/>
        </p:nvCxnSpPr>
        <p:spPr>
          <a:xfrm>
            <a:off x="1748082" y="2503606"/>
            <a:ext cx="491118" cy="61236"/>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22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56895E-47A8-4B2A-97C6-A11CBD9C41B4}"/>
              </a:ext>
            </a:extLst>
          </p:cNvPr>
          <p:cNvSpPr>
            <a:spLocks noGrp="1"/>
          </p:cNvSpPr>
          <p:nvPr>
            <p:ph type="title"/>
          </p:nvPr>
        </p:nvSpPr>
        <p:spPr/>
        <p:txBody>
          <a:bodyPr/>
          <a:lstStyle/>
          <a:p>
            <a:r>
              <a:rPr lang="en-US" altLang="ja-JP" sz="2400" dirty="0"/>
              <a:t>ROS</a:t>
            </a:r>
            <a:r>
              <a:rPr lang="ja-JP" altLang="en-US" sz="2400" dirty="0"/>
              <a:t>上で動作する</a:t>
            </a:r>
            <a:r>
              <a:rPr lang="en-US" altLang="ja-JP" sz="2400" dirty="0"/>
              <a:t>node</a:t>
            </a:r>
            <a:r>
              <a:rPr lang="ja-JP" altLang="en-US" sz="2400" dirty="0"/>
              <a:t>を</a:t>
            </a:r>
            <a:r>
              <a:rPr kumimoji="1" lang="ja-JP" altLang="en-US" sz="2400" dirty="0"/>
              <a:t>更新する全体流れを定義</a:t>
            </a:r>
            <a:r>
              <a:rPr kumimoji="1" lang="en-US" altLang="ja-JP" sz="2400" dirty="0"/>
              <a:t>(2/2)</a:t>
            </a:r>
            <a:endParaRPr kumimoji="1" lang="ja-JP" altLang="en-US" dirty="0"/>
          </a:p>
        </p:txBody>
      </p:sp>
      <p:sp>
        <p:nvSpPr>
          <p:cNvPr id="4" name="スライド番号プレースホルダー 3">
            <a:extLst>
              <a:ext uri="{FF2B5EF4-FFF2-40B4-BE49-F238E27FC236}">
                <a16:creationId xmlns:a16="http://schemas.microsoft.com/office/drawing/2014/main" id="{CFB12E29-4AEC-4752-A950-E7EB08E661F7}"/>
              </a:ext>
            </a:extLst>
          </p:cNvPr>
          <p:cNvSpPr>
            <a:spLocks noGrp="1"/>
          </p:cNvSpPr>
          <p:nvPr>
            <p:ph type="sldNum" sz="quarter" idx="12"/>
          </p:nvPr>
        </p:nvSpPr>
        <p:spPr/>
        <p:txBody>
          <a:bodyPr/>
          <a:lstStyle/>
          <a:p>
            <a:fld id="{ACF48985-A021-7645-AB42-D98658FB4BF9}" type="slidenum">
              <a:rPr kumimoji="1" lang="ja-JP" altLang="en-US" smtClean="0"/>
              <a:t>6</a:t>
            </a:fld>
            <a:endParaRPr kumimoji="1" lang="ja-JP" altLang="en-US"/>
          </a:p>
        </p:txBody>
      </p:sp>
      <p:sp>
        <p:nvSpPr>
          <p:cNvPr id="6" name="楕円 5">
            <a:extLst>
              <a:ext uri="{FF2B5EF4-FFF2-40B4-BE49-F238E27FC236}">
                <a16:creationId xmlns:a16="http://schemas.microsoft.com/office/drawing/2014/main" id="{5351C229-BE20-4662-8818-D862A5EAD3AA}"/>
              </a:ext>
            </a:extLst>
          </p:cNvPr>
          <p:cNvSpPr/>
          <p:nvPr/>
        </p:nvSpPr>
        <p:spPr>
          <a:xfrm>
            <a:off x="6001389" y="3230549"/>
            <a:ext cx="1719448"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600" b="1">
                <a:solidFill>
                  <a:schemeClr val="tx1"/>
                </a:solidFill>
                <a:latin typeface="Meiryo UI" panose="020B0604030504040204" pitchFamily="50" charset="-128"/>
                <a:ea typeface="Meiryo UI" panose="020B0604030504040204" pitchFamily="50" charset="-128"/>
                <a:cs typeface="Times New Roman" panose="02020603050405020304" pitchFamily="18" charset="0"/>
              </a:rPr>
              <a:t>「更新可能」状態</a:t>
            </a:r>
            <a:endPar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7" name="楕円 6">
            <a:extLst>
              <a:ext uri="{FF2B5EF4-FFF2-40B4-BE49-F238E27FC236}">
                <a16:creationId xmlns:a16="http://schemas.microsoft.com/office/drawing/2014/main" id="{EA8E56D5-F445-496F-8492-F633203DF2EC}"/>
              </a:ext>
            </a:extLst>
          </p:cNvPr>
          <p:cNvSpPr/>
          <p:nvPr/>
        </p:nvSpPr>
        <p:spPr>
          <a:xfrm>
            <a:off x="4273872" y="1935444"/>
            <a:ext cx="143834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稼働</a:t>
            </a: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中」</a:t>
            </a:r>
          </a:p>
        </p:txBody>
      </p:sp>
      <p:sp>
        <p:nvSpPr>
          <p:cNvPr id="8" name="楕円 7">
            <a:extLst>
              <a:ext uri="{FF2B5EF4-FFF2-40B4-BE49-F238E27FC236}">
                <a16:creationId xmlns:a16="http://schemas.microsoft.com/office/drawing/2014/main" id="{FE1ED74A-25B8-4B95-A234-08DF011197C1}"/>
              </a:ext>
            </a:extLst>
          </p:cNvPr>
          <p:cNvSpPr/>
          <p:nvPr/>
        </p:nvSpPr>
        <p:spPr>
          <a:xfrm>
            <a:off x="2169934" y="1093628"/>
            <a:ext cx="143834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「停止中」</a:t>
            </a:r>
          </a:p>
        </p:txBody>
      </p:sp>
      <p:cxnSp>
        <p:nvCxnSpPr>
          <p:cNvPr id="10" name="コネクタ: 曲線 9">
            <a:extLst>
              <a:ext uri="{FF2B5EF4-FFF2-40B4-BE49-F238E27FC236}">
                <a16:creationId xmlns:a16="http://schemas.microsoft.com/office/drawing/2014/main" id="{F9230869-BCC4-4C57-9E0B-B30963CC8D15}"/>
              </a:ext>
            </a:extLst>
          </p:cNvPr>
          <p:cNvCxnSpPr>
            <a:cxnSpLocks/>
            <a:stCxn id="7" idx="0"/>
            <a:endCxn id="15" idx="0"/>
          </p:cNvCxnSpPr>
          <p:nvPr/>
        </p:nvCxnSpPr>
        <p:spPr>
          <a:xfrm rot="5400000" flipH="1" flipV="1">
            <a:off x="7313651" y="-791277"/>
            <a:ext cx="406116" cy="5047327"/>
          </a:xfrm>
          <a:prstGeom prst="curvedConnector3">
            <a:avLst>
              <a:gd name="adj1" fmla="val 248604"/>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曲線 10">
            <a:extLst>
              <a:ext uri="{FF2B5EF4-FFF2-40B4-BE49-F238E27FC236}">
                <a16:creationId xmlns:a16="http://schemas.microsoft.com/office/drawing/2014/main" id="{FD2148F6-FFD6-40FB-9CC9-62324C14B677}"/>
              </a:ext>
            </a:extLst>
          </p:cNvPr>
          <p:cNvCxnSpPr>
            <a:cxnSpLocks/>
            <a:stCxn id="8" idx="6"/>
            <a:endCxn id="7" idx="1"/>
          </p:cNvCxnSpPr>
          <p:nvPr/>
        </p:nvCxnSpPr>
        <p:spPr>
          <a:xfrm>
            <a:off x="3608281" y="1387141"/>
            <a:ext cx="876232" cy="634271"/>
          </a:xfrm>
          <a:prstGeom prst="curvedConnector2">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5485DB4-91E4-4FC1-AFBB-388056D66C7A}"/>
              </a:ext>
            </a:extLst>
          </p:cNvPr>
          <p:cNvSpPr txBox="1"/>
          <p:nvPr/>
        </p:nvSpPr>
        <p:spPr>
          <a:xfrm>
            <a:off x="6866134" y="982591"/>
            <a:ext cx="1845377"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cs typeface="Times New Roman" panose="02020603050405020304" pitchFamily="18" charset="0"/>
              </a:rPr>
              <a:t>S/W Download</a:t>
            </a:r>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開始</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3" name="コネクタ: 曲線 12">
            <a:extLst>
              <a:ext uri="{FF2B5EF4-FFF2-40B4-BE49-F238E27FC236}">
                <a16:creationId xmlns:a16="http://schemas.microsoft.com/office/drawing/2014/main" id="{7B43D792-AFA4-4F7B-A136-DFC253EA4C47}"/>
              </a:ext>
            </a:extLst>
          </p:cNvPr>
          <p:cNvCxnSpPr>
            <a:cxnSpLocks/>
            <a:stCxn id="6" idx="0"/>
            <a:endCxn id="7" idx="4"/>
          </p:cNvCxnSpPr>
          <p:nvPr/>
        </p:nvCxnSpPr>
        <p:spPr>
          <a:xfrm rot="16200000" flipV="1">
            <a:off x="5573040" y="1942475"/>
            <a:ext cx="708080" cy="1868067"/>
          </a:xfrm>
          <a:prstGeom prst="curved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7DC39155-E511-42CD-A42A-FA166A0E5208}"/>
              </a:ext>
            </a:extLst>
          </p:cNvPr>
          <p:cNvSpPr/>
          <p:nvPr/>
        </p:nvSpPr>
        <p:spPr>
          <a:xfrm>
            <a:off x="8937215" y="1529328"/>
            <a:ext cx="2206316"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400" b="1">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lang="en-US" altLang="ja-JP" sz="14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Download</a:t>
            </a:r>
            <a:r>
              <a:rPr kumimoji="1" lang="en-US" altLang="ja-JP" sz="14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ing</a:t>
            </a:r>
            <a:r>
              <a:rPr kumimoji="1" lang="ja-JP" altLang="en-US" sz="14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」状態</a:t>
            </a:r>
          </a:p>
        </p:txBody>
      </p:sp>
      <p:cxnSp>
        <p:nvCxnSpPr>
          <p:cNvPr id="16" name="コネクタ: 曲線 15">
            <a:extLst>
              <a:ext uri="{FF2B5EF4-FFF2-40B4-BE49-F238E27FC236}">
                <a16:creationId xmlns:a16="http://schemas.microsoft.com/office/drawing/2014/main" id="{89B90E3C-CFCB-48CA-A821-F51FF65EF8CF}"/>
              </a:ext>
            </a:extLst>
          </p:cNvPr>
          <p:cNvCxnSpPr>
            <a:cxnSpLocks/>
            <a:stCxn id="15" idx="4"/>
            <a:endCxn id="69" idx="0"/>
          </p:cNvCxnSpPr>
          <p:nvPr/>
        </p:nvCxnSpPr>
        <p:spPr>
          <a:xfrm rot="5400000">
            <a:off x="9539415" y="2198695"/>
            <a:ext cx="583301" cy="418616"/>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5C85FC7A-B8F1-4E8A-9AAA-B5ECE82DC3FE}"/>
              </a:ext>
            </a:extLst>
          </p:cNvPr>
          <p:cNvSpPr/>
          <p:nvPr/>
        </p:nvSpPr>
        <p:spPr>
          <a:xfrm>
            <a:off x="7694483" y="4708003"/>
            <a:ext cx="203405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kumimoji="1" lang="en-US" altLang="ja-JP" sz="1600" b="1" dirty="0" err="1">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PreCheck</a:t>
            </a: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」状態</a:t>
            </a:r>
          </a:p>
        </p:txBody>
      </p:sp>
      <p:sp>
        <p:nvSpPr>
          <p:cNvPr id="19" name="テキスト ボックス 18">
            <a:extLst>
              <a:ext uri="{FF2B5EF4-FFF2-40B4-BE49-F238E27FC236}">
                <a16:creationId xmlns:a16="http://schemas.microsoft.com/office/drawing/2014/main" id="{22C9FD1F-887F-40D1-B5FB-499734D137EC}"/>
              </a:ext>
            </a:extLst>
          </p:cNvPr>
          <p:cNvSpPr txBox="1"/>
          <p:nvPr/>
        </p:nvSpPr>
        <p:spPr>
          <a:xfrm>
            <a:off x="9962148" y="2229853"/>
            <a:ext cx="1410964" cy="307777"/>
          </a:xfrm>
          <a:prstGeom prst="rect">
            <a:avLst/>
          </a:prstGeom>
          <a:noFill/>
        </p:spPr>
        <p:txBody>
          <a:bodyPr wrap="none" rtlCol="0">
            <a:spAutoFit/>
          </a:bodyPr>
          <a:lstStyle/>
          <a:p>
            <a:r>
              <a:rPr lang="en-US" altLang="ja-JP" sz="1400" dirty="0">
                <a:latin typeface="Meiryo UI" panose="020B0604030504040204" pitchFamily="50" charset="-128"/>
                <a:ea typeface="Meiryo UI" panose="020B0604030504040204" pitchFamily="50" charset="-128"/>
                <a:cs typeface="Times New Roman" panose="02020603050405020304" pitchFamily="18" charset="0"/>
              </a:rPr>
              <a:t>Download</a:t>
            </a:r>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完了</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0" name="コネクタ: 曲線 19">
            <a:extLst>
              <a:ext uri="{FF2B5EF4-FFF2-40B4-BE49-F238E27FC236}">
                <a16:creationId xmlns:a16="http://schemas.microsoft.com/office/drawing/2014/main" id="{D3B00EF2-C029-4B9C-916A-207DFEA9AFF4}"/>
              </a:ext>
            </a:extLst>
          </p:cNvPr>
          <p:cNvCxnSpPr>
            <a:cxnSpLocks/>
            <a:stCxn id="17" idx="4"/>
            <a:endCxn id="21" idx="7"/>
          </p:cNvCxnSpPr>
          <p:nvPr/>
        </p:nvCxnSpPr>
        <p:spPr>
          <a:xfrm rot="5400000">
            <a:off x="7928665" y="4990525"/>
            <a:ext cx="478345" cy="1087350"/>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3FD05627-5C2E-45F6-B848-16EE7539DED8}"/>
              </a:ext>
            </a:extLst>
          </p:cNvPr>
          <p:cNvSpPr/>
          <p:nvPr/>
        </p:nvSpPr>
        <p:spPr>
          <a:xfrm>
            <a:off x="6396456" y="5687405"/>
            <a:ext cx="143834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lang="en-US" altLang="ja-JP"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Error</a:t>
            </a: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」状態</a:t>
            </a:r>
          </a:p>
        </p:txBody>
      </p:sp>
      <p:cxnSp>
        <p:nvCxnSpPr>
          <p:cNvPr id="22" name="コネクタ: 曲線 21">
            <a:extLst>
              <a:ext uri="{FF2B5EF4-FFF2-40B4-BE49-F238E27FC236}">
                <a16:creationId xmlns:a16="http://schemas.microsoft.com/office/drawing/2014/main" id="{8BF55749-B019-4431-8638-60E8C404F630}"/>
              </a:ext>
            </a:extLst>
          </p:cNvPr>
          <p:cNvCxnSpPr>
            <a:cxnSpLocks/>
            <a:stCxn id="15" idx="6"/>
            <a:endCxn id="21" idx="6"/>
          </p:cNvCxnSpPr>
          <p:nvPr/>
        </p:nvCxnSpPr>
        <p:spPr>
          <a:xfrm flipH="1">
            <a:off x="7834803" y="1822841"/>
            <a:ext cx="3308728" cy="4158077"/>
          </a:xfrm>
          <a:prstGeom prst="curvedConnector3">
            <a:avLst>
              <a:gd name="adj1" fmla="val -1824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曲線 22">
            <a:extLst>
              <a:ext uri="{FF2B5EF4-FFF2-40B4-BE49-F238E27FC236}">
                <a16:creationId xmlns:a16="http://schemas.microsoft.com/office/drawing/2014/main" id="{FD9AB5B3-BB2F-40C8-AE34-F73F47F0A2A0}"/>
              </a:ext>
            </a:extLst>
          </p:cNvPr>
          <p:cNvCxnSpPr>
            <a:cxnSpLocks/>
            <a:stCxn id="21" idx="2"/>
            <a:endCxn id="8" idx="4"/>
          </p:cNvCxnSpPr>
          <p:nvPr/>
        </p:nvCxnSpPr>
        <p:spPr>
          <a:xfrm rot="10800000">
            <a:off x="2889108" y="1680654"/>
            <a:ext cx="3507348" cy="4300265"/>
          </a:xfrm>
          <a:prstGeom prst="curvedConnector2">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9614436F-534B-4A9D-BBC4-B0C543703890}"/>
              </a:ext>
            </a:extLst>
          </p:cNvPr>
          <p:cNvSpPr/>
          <p:nvPr/>
        </p:nvSpPr>
        <p:spPr>
          <a:xfrm>
            <a:off x="1701180" y="941784"/>
            <a:ext cx="210831" cy="210831"/>
          </a:xfrm>
          <a:prstGeom prst="ellipse">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6" name="コネクタ: 曲線 25">
            <a:extLst>
              <a:ext uri="{FF2B5EF4-FFF2-40B4-BE49-F238E27FC236}">
                <a16:creationId xmlns:a16="http://schemas.microsoft.com/office/drawing/2014/main" id="{F8AD58E8-48E0-4E0D-B8C1-C95D777BD00C}"/>
              </a:ext>
            </a:extLst>
          </p:cNvPr>
          <p:cNvCxnSpPr>
            <a:cxnSpLocks/>
            <a:stCxn id="25" idx="4"/>
            <a:endCxn id="8" idx="2"/>
          </p:cNvCxnSpPr>
          <p:nvPr/>
        </p:nvCxnSpPr>
        <p:spPr>
          <a:xfrm rot="16200000" flipH="1">
            <a:off x="1871002" y="1088209"/>
            <a:ext cx="234526" cy="363338"/>
          </a:xfrm>
          <a:prstGeom prst="curved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6A60A9F-151A-4828-B9FF-4FBF82BE0833}"/>
              </a:ext>
            </a:extLst>
          </p:cNvPr>
          <p:cNvSpPr txBox="1"/>
          <p:nvPr/>
        </p:nvSpPr>
        <p:spPr>
          <a:xfrm>
            <a:off x="3853753" y="1217250"/>
            <a:ext cx="1261518"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ロボット動作開始</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32" name="コネクタ: 曲線 31">
            <a:extLst>
              <a:ext uri="{FF2B5EF4-FFF2-40B4-BE49-F238E27FC236}">
                <a16:creationId xmlns:a16="http://schemas.microsoft.com/office/drawing/2014/main" id="{27B3E3CB-1C9A-4AAC-B4DE-D002BDE15759}"/>
              </a:ext>
            </a:extLst>
          </p:cNvPr>
          <p:cNvCxnSpPr>
            <a:cxnSpLocks/>
            <a:stCxn id="8" idx="4"/>
            <a:endCxn id="7" idx="2"/>
          </p:cNvCxnSpPr>
          <p:nvPr/>
        </p:nvCxnSpPr>
        <p:spPr>
          <a:xfrm rot="16200000" flipH="1">
            <a:off x="3307338" y="1262423"/>
            <a:ext cx="548304" cy="1384764"/>
          </a:xfrm>
          <a:prstGeom prst="curvedConnector2">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FDC4115-B431-46B7-9698-5348A6FD36D8}"/>
              </a:ext>
            </a:extLst>
          </p:cNvPr>
          <p:cNvSpPr txBox="1"/>
          <p:nvPr/>
        </p:nvSpPr>
        <p:spPr>
          <a:xfrm>
            <a:off x="3077026" y="1759521"/>
            <a:ext cx="1234633"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ロボット動作停止</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04BEEA4A-CDEA-43D9-B3CB-16D2839F2D3B}"/>
              </a:ext>
            </a:extLst>
          </p:cNvPr>
          <p:cNvSpPr txBox="1"/>
          <p:nvPr/>
        </p:nvSpPr>
        <p:spPr>
          <a:xfrm>
            <a:off x="10745925" y="5130599"/>
            <a:ext cx="902811" cy="30777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cs typeface="Times New Roman" panose="02020603050405020304" pitchFamily="18" charset="0"/>
              </a:rPr>
              <a:t>異常発生</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F2CE119F-7A17-481B-96C3-B1AD1912E265}"/>
              </a:ext>
            </a:extLst>
          </p:cNvPr>
          <p:cNvSpPr txBox="1"/>
          <p:nvPr/>
        </p:nvSpPr>
        <p:spPr>
          <a:xfrm>
            <a:off x="7015407" y="3865691"/>
            <a:ext cx="1312184" cy="307777"/>
          </a:xfrm>
          <a:prstGeom prst="rect">
            <a:avLst/>
          </a:prstGeom>
          <a:noFill/>
        </p:spPr>
        <p:txBody>
          <a:bodyPr wrap="square" rtlCol="0">
            <a:spAutoFit/>
          </a:bodyPr>
          <a:lstStyle/>
          <a:p>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通知ログの確認</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64" name="テキスト ボックス 63">
            <a:extLst>
              <a:ext uri="{FF2B5EF4-FFF2-40B4-BE49-F238E27FC236}">
                <a16:creationId xmlns:a16="http://schemas.microsoft.com/office/drawing/2014/main" id="{34F7AB97-3554-4DEE-8D8C-ECB536F2F95A}"/>
              </a:ext>
            </a:extLst>
          </p:cNvPr>
          <p:cNvSpPr txBox="1"/>
          <p:nvPr/>
        </p:nvSpPr>
        <p:spPr>
          <a:xfrm>
            <a:off x="6223359" y="2648550"/>
            <a:ext cx="1694695" cy="307777"/>
          </a:xfrm>
          <a:prstGeom prst="rect">
            <a:avLst/>
          </a:prstGeom>
          <a:noFill/>
        </p:spPr>
        <p:txBody>
          <a:bodyPr wrap="none" rtlCol="0">
            <a:spAutoFit/>
          </a:bodyPr>
          <a:lstStyle/>
          <a:p>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動的更新</a:t>
            </a:r>
            <a:r>
              <a:rPr kumimoji="1" lang="en-US" altLang="ja-JP" sz="1400" dirty="0">
                <a:latin typeface="Meiryo UI" panose="020B0604030504040204" pitchFamily="50" charset="-128"/>
                <a:ea typeface="Meiryo UI" panose="020B0604030504040204" pitchFamily="50" charset="-128"/>
                <a:cs typeface="Times New Roman" panose="02020603050405020304" pitchFamily="18" charset="0"/>
              </a:rPr>
              <a:t>/</a:t>
            </a:r>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更新拒否</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65" name="テキスト ボックス 64">
            <a:extLst>
              <a:ext uri="{FF2B5EF4-FFF2-40B4-BE49-F238E27FC236}">
                <a16:creationId xmlns:a16="http://schemas.microsoft.com/office/drawing/2014/main" id="{7D010FF5-BA6D-4CDF-A942-ABBA37EAF107}"/>
              </a:ext>
            </a:extLst>
          </p:cNvPr>
          <p:cNvSpPr txBox="1"/>
          <p:nvPr/>
        </p:nvSpPr>
        <p:spPr>
          <a:xfrm>
            <a:off x="8034404" y="5519253"/>
            <a:ext cx="902811" cy="30777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cs typeface="Times New Roman" panose="02020603050405020304" pitchFamily="18" charset="0"/>
              </a:rPr>
              <a:t>異常発生</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74" name="コネクタ: 曲線 73">
            <a:extLst>
              <a:ext uri="{FF2B5EF4-FFF2-40B4-BE49-F238E27FC236}">
                <a16:creationId xmlns:a16="http://schemas.microsoft.com/office/drawing/2014/main" id="{0FC439C2-E704-486D-AD6B-2EF56FF7CE35}"/>
              </a:ext>
            </a:extLst>
          </p:cNvPr>
          <p:cNvCxnSpPr>
            <a:cxnSpLocks/>
            <a:stCxn id="37" idx="4"/>
            <a:endCxn id="21" idx="1"/>
          </p:cNvCxnSpPr>
          <p:nvPr/>
        </p:nvCxnSpPr>
        <p:spPr>
          <a:xfrm rot="16200000" flipH="1">
            <a:off x="4786496" y="3952771"/>
            <a:ext cx="1599903" cy="2041299"/>
          </a:xfrm>
          <a:prstGeom prst="curvedConnector3">
            <a:avLst>
              <a:gd name="adj1" fmla="val 50000"/>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13FF7529-E2BF-4BCD-99D0-3918F5FBF40D}"/>
              </a:ext>
            </a:extLst>
          </p:cNvPr>
          <p:cNvSpPr txBox="1"/>
          <p:nvPr/>
        </p:nvSpPr>
        <p:spPr>
          <a:xfrm>
            <a:off x="3552592" y="5047722"/>
            <a:ext cx="902811"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強制停止</a:t>
            </a:r>
          </a:p>
        </p:txBody>
      </p:sp>
      <p:sp>
        <p:nvSpPr>
          <p:cNvPr id="81" name="テキスト ボックス 80">
            <a:extLst>
              <a:ext uri="{FF2B5EF4-FFF2-40B4-BE49-F238E27FC236}">
                <a16:creationId xmlns:a16="http://schemas.microsoft.com/office/drawing/2014/main" id="{52DF5737-6495-4A64-A8D5-DD0732D643D7}"/>
              </a:ext>
            </a:extLst>
          </p:cNvPr>
          <p:cNvSpPr txBox="1"/>
          <p:nvPr/>
        </p:nvSpPr>
        <p:spPr>
          <a:xfrm>
            <a:off x="287250" y="5832508"/>
            <a:ext cx="2821606" cy="338554"/>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cs typeface="Times New Roman" panose="02020603050405020304" pitchFamily="18" charset="0"/>
              </a:rPr>
              <a:t>更新におけるロボットの状態遷移</a:t>
            </a:r>
          </a:p>
        </p:txBody>
      </p:sp>
      <p:cxnSp>
        <p:nvCxnSpPr>
          <p:cNvPr id="27" name="コネクタ: 曲線 17">
            <a:extLst>
              <a:ext uri="{FF2B5EF4-FFF2-40B4-BE49-F238E27FC236}">
                <a16:creationId xmlns:a16="http://schemas.microsoft.com/office/drawing/2014/main" id="{A4E9D8C7-C676-0145-1776-D2A62CAE0F39}"/>
              </a:ext>
            </a:extLst>
          </p:cNvPr>
          <p:cNvCxnSpPr>
            <a:cxnSpLocks/>
            <a:stCxn id="17" idx="1"/>
            <a:endCxn id="6" idx="4"/>
          </p:cNvCxnSpPr>
          <p:nvPr/>
        </p:nvCxnSpPr>
        <p:spPr>
          <a:xfrm rot="16200000" flipV="1">
            <a:off x="6938541" y="3740147"/>
            <a:ext cx="976397" cy="1131251"/>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7231434-28B6-8040-ABA8-A9ECFBB0FDA5}"/>
              </a:ext>
            </a:extLst>
          </p:cNvPr>
          <p:cNvSpPr txBox="1"/>
          <p:nvPr/>
        </p:nvSpPr>
        <p:spPr>
          <a:xfrm>
            <a:off x="5269969" y="5130600"/>
            <a:ext cx="986167" cy="307777"/>
          </a:xfrm>
          <a:prstGeom prst="rect">
            <a:avLst/>
          </a:prstGeom>
          <a:noFill/>
        </p:spPr>
        <p:txBody>
          <a:bodyPr wrap="none" rtlCol="0">
            <a:spAutoFit/>
          </a:bodyPr>
          <a:lstStyle/>
          <a:p>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ロールバック</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37" name="楕円 5">
            <a:extLst>
              <a:ext uri="{FF2B5EF4-FFF2-40B4-BE49-F238E27FC236}">
                <a16:creationId xmlns:a16="http://schemas.microsoft.com/office/drawing/2014/main" id="{BDD73D07-A49A-85EB-9B7E-5045EA87D923}"/>
              </a:ext>
            </a:extLst>
          </p:cNvPr>
          <p:cNvSpPr/>
          <p:nvPr/>
        </p:nvSpPr>
        <p:spPr>
          <a:xfrm>
            <a:off x="3758271" y="3535347"/>
            <a:ext cx="1615054" cy="638123"/>
          </a:xfrm>
          <a:prstGeom prst="ellipse">
            <a:avLst/>
          </a:prstGeom>
          <a:solidFill>
            <a:schemeClr val="accent2">
              <a:lumMod val="60000"/>
              <a:lumOff val="40000"/>
            </a:schemeClr>
          </a:solidFill>
          <a:ln w="28575">
            <a:solidFill>
              <a:srgbClr val="FF0000"/>
            </a:solidFill>
            <a:prstDash val="dash"/>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600" b="1">
                <a:solidFill>
                  <a:schemeClr val="tx1"/>
                </a:solidFill>
                <a:latin typeface="Meiryo UI" panose="020B0604030504040204" pitchFamily="50" charset="-128"/>
                <a:ea typeface="Meiryo UI" panose="020B0604030504040204" pitchFamily="50" charset="-128"/>
                <a:cs typeface="Times New Roman" panose="02020603050405020304" pitchFamily="18" charset="0"/>
              </a:rPr>
              <a:t>「ロールバック」状態</a:t>
            </a:r>
            <a:endPar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38" name="コネクタ: 曲線 9">
            <a:extLst>
              <a:ext uri="{FF2B5EF4-FFF2-40B4-BE49-F238E27FC236}">
                <a16:creationId xmlns:a16="http://schemas.microsoft.com/office/drawing/2014/main" id="{E91E7CBF-51B4-CE98-2DD4-42DDDAD7C094}"/>
              </a:ext>
            </a:extLst>
          </p:cNvPr>
          <p:cNvCxnSpPr>
            <a:cxnSpLocks/>
            <a:stCxn id="7" idx="7"/>
            <a:endCxn id="7" idx="5"/>
          </p:cNvCxnSpPr>
          <p:nvPr/>
        </p:nvCxnSpPr>
        <p:spPr>
          <a:xfrm rot="16200000" flipH="1">
            <a:off x="5294033" y="2228956"/>
            <a:ext cx="415089" cy="12700"/>
          </a:xfrm>
          <a:prstGeom prst="curvedConnector5">
            <a:avLst>
              <a:gd name="adj1" fmla="val -23603"/>
              <a:gd name="adj2" fmla="val 7695551"/>
              <a:gd name="adj3" fmla="val 13409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3E5DA1F-A7EB-CE31-6031-352208DFF35B}"/>
              </a:ext>
            </a:extLst>
          </p:cNvPr>
          <p:cNvSpPr txBox="1"/>
          <p:nvPr/>
        </p:nvSpPr>
        <p:spPr>
          <a:xfrm>
            <a:off x="6447901" y="2020753"/>
            <a:ext cx="1810544" cy="523220"/>
          </a:xfrm>
          <a:prstGeom prst="rect">
            <a:avLst/>
          </a:prstGeom>
          <a:noFill/>
        </p:spPr>
        <p:txBody>
          <a:bodyPr wrap="square" rtlCol="0">
            <a:spAutoFit/>
          </a:bodyPr>
          <a:lstStyle/>
          <a:p>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変更対象となる</a:t>
            </a:r>
            <a:r>
              <a:rPr kumimoji="1" lang="en-US" altLang="ja-JP" sz="1400" dirty="0">
                <a:latin typeface="Meiryo UI" panose="020B0604030504040204" pitchFamily="50" charset="-128"/>
                <a:ea typeface="Meiryo UI" panose="020B0604030504040204" pitchFamily="50" charset="-128"/>
                <a:cs typeface="Times New Roman" panose="02020603050405020304" pitchFamily="18" charset="0"/>
              </a:rPr>
              <a:t>S/W</a:t>
            </a:r>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のバージョンの切り替え</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34" name="楕円 16">
            <a:extLst>
              <a:ext uri="{FF2B5EF4-FFF2-40B4-BE49-F238E27FC236}">
                <a16:creationId xmlns:a16="http://schemas.microsoft.com/office/drawing/2014/main" id="{6DF6157B-8765-74CA-6868-B2CE896F0042}"/>
              </a:ext>
            </a:extLst>
          </p:cNvPr>
          <p:cNvSpPr/>
          <p:nvPr/>
        </p:nvSpPr>
        <p:spPr>
          <a:xfrm>
            <a:off x="8485809" y="3830719"/>
            <a:ext cx="2034057" cy="587025"/>
          </a:xfrm>
          <a:prstGeom prst="ellipse">
            <a:avLst/>
          </a:prstGeom>
          <a:solidFill>
            <a:schemeClr val="accent2">
              <a:lumMod val="60000"/>
              <a:lumOff val="40000"/>
            </a:schemeClr>
          </a:solidFill>
          <a:ln w="28575">
            <a:solidFill>
              <a:srgbClr val="FF0000"/>
            </a:solidFill>
            <a:prstDash val="dash"/>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400" b="1">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kumimoji="1" lang="en-US" altLang="ja-JP" sz="1400" b="1" dirty="0" err="1">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PreCheck</a:t>
            </a:r>
            <a:r>
              <a:rPr kumimoji="1" lang="ja-JP" altLang="en-US" sz="1400" b="1">
                <a:solidFill>
                  <a:schemeClr val="tx1"/>
                </a:solidFill>
                <a:latin typeface="Meiryo UI" panose="020B0604030504040204" pitchFamily="50" charset="-128"/>
                <a:ea typeface="Meiryo UI" panose="020B0604030504040204" pitchFamily="50" charset="-128"/>
                <a:cs typeface="Times New Roman" panose="02020603050405020304" pitchFamily="18" charset="0"/>
              </a:rPr>
              <a:t>要求待ち」</a:t>
            </a:r>
            <a:r>
              <a:rPr kumimoji="1" lang="ja-JP" altLang="en-US" sz="14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状態</a:t>
            </a:r>
          </a:p>
        </p:txBody>
      </p:sp>
      <p:cxnSp>
        <p:nvCxnSpPr>
          <p:cNvPr id="40" name="コネクタ: 曲線 15">
            <a:extLst>
              <a:ext uri="{FF2B5EF4-FFF2-40B4-BE49-F238E27FC236}">
                <a16:creationId xmlns:a16="http://schemas.microsoft.com/office/drawing/2014/main" id="{FA041807-B4D5-847D-3AB7-00E6116A83EA}"/>
              </a:ext>
            </a:extLst>
          </p:cNvPr>
          <p:cNvCxnSpPr>
            <a:cxnSpLocks/>
            <a:stCxn id="34" idx="4"/>
            <a:endCxn id="17" idx="0"/>
          </p:cNvCxnSpPr>
          <p:nvPr/>
        </p:nvCxnSpPr>
        <p:spPr>
          <a:xfrm rot="5400000">
            <a:off x="8962046" y="4167210"/>
            <a:ext cx="290259" cy="791326"/>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曲線 73">
            <a:extLst>
              <a:ext uri="{FF2B5EF4-FFF2-40B4-BE49-F238E27FC236}">
                <a16:creationId xmlns:a16="http://schemas.microsoft.com/office/drawing/2014/main" id="{00366198-8F05-32C1-37C1-A91095BEE32D}"/>
              </a:ext>
            </a:extLst>
          </p:cNvPr>
          <p:cNvCxnSpPr>
            <a:cxnSpLocks/>
            <a:stCxn id="7" idx="4"/>
            <a:endCxn id="37" idx="0"/>
          </p:cNvCxnSpPr>
          <p:nvPr/>
        </p:nvCxnSpPr>
        <p:spPr>
          <a:xfrm rot="5400000">
            <a:off x="4272983" y="2815284"/>
            <a:ext cx="1012878" cy="427248"/>
          </a:xfrm>
          <a:prstGeom prst="curvedConnector3">
            <a:avLst>
              <a:gd name="adj1" fmla="val 50000"/>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コネクタ: 曲線 73">
            <a:extLst>
              <a:ext uri="{FF2B5EF4-FFF2-40B4-BE49-F238E27FC236}">
                <a16:creationId xmlns:a16="http://schemas.microsoft.com/office/drawing/2014/main" id="{CB2C0C0B-B70A-0F60-AFEC-49742AC2961E}"/>
              </a:ext>
            </a:extLst>
          </p:cNvPr>
          <p:cNvCxnSpPr>
            <a:cxnSpLocks/>
            <a:stCxn id="21" idx="0"/>
            <a:endCxn id="7" idx="4"/>
          </p:cNvCxnSpPr>
          <p:nvPr/>
        </p:nvCxnSpPr>
        <p:spPr>
          <a:xfrm rot="16200000" flipV="1">
            <a:off x="4471870" y="3043645"/>
            <a:ext cx="3164936" cy="2122584"/>
          </a:xfrm>
          <a:prstGeom prst="curvedConnector3">
            <a:avLst>
              <a:gd name="adj1" fmla="val 55910"/>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314ADD91-D164-FD60-956B-30806C54065A}"/>
              </a:ext>
            </a:extLst>
          </p:cNvPr>
          <p:cNvSpPr txBox="1"/>
          <p:nvPr/>
        </p:nvSpPr>
        <p:spPr>
          <a:xfrm>
            <a:off x="5583966" y="4099278"/>
            <a:ext cx="1082348" cy="307777"/>
          </a:xfrm>
          <a:prstGeom prst="rect">
            <a:avLst/>
          </a:prstGeom>
          <a:noFill/>
        </p:spPr>
        <p:txBody>
          <a:bodyPr wrap="none" rtlCol="0">
            <a:spAutoFit/>
          </a:bodyPr>
          <a:lstStyle/>
          <a:p>
            <a:r>
              <a:rPr lang="ja-JP" altLang="en-US" sz="1400">
                <a:latin typeface="Meiryo UI" panose="020B0604030504040204" pitchFamily="50" charset="-128"/>
                <a:ea typeface="Meiryo UI" panose="020B0604030504040204" pitchFamily="50" charset="-128"/>
                <a:cs typeface="Times New Roman" panose="02020603050405020304" pitchFamily="18" charset="0"/>
              </a:rPr>
              <a:t>不具合発生</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69" name="楕円 16">
            <a:extLst>
              <a:ext uri="{FF2B5EF4-FFF2-40B4-BE49-F238E27FC236}">
                <a16:creationId xmlns:a16="http://schemas.microsoft.com/office/drawing/2014/main" id="{CF12CED0-645E-9B57-4F8B-27B582DEC09B}"/>
              </a:ext>
            </a:extLst>
          </p:cNvPr>
          <p:cNvSpPr/>
          <p:nvPr/>
        </p:nvSpPr>
        <p:spPr>
          <a:xfrm>
            <a:off x="8604728" y="2699654"/>
            <a:ext cx="2034057" cy="587025"/>
          </a:xfrm>
          <a:prstGeom prst="ellipse">
            <a:avLst/>
          </a:prstGeom>
          <a:solidFill>
            <a:schemeClr val="accent2">
              <a:lumMod val="60000"/>
              <a:lumOff val="40000"/>
            </a:schemeClr>
          </a:solidFill>
          <a:ln w="28575">
            <a:solidFill>
              <a:srgbClr val="FF0000"/>
            </a:solidFill>
            <a:prstDash val="dash"/>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400" b="1">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kumimoji="1" lang="en-US" altLang="ja-JP" sz="14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Hash</a:t>
            </a:r>
            <a:r>
              <a:rPr kumimoji="1" lang="ja-JP" altLang="en-US" sz="1400" b="1">
                <a:solidFill>
                  <a:schemeClr val="tx1"/>
                </a:solidFill>
                <a:latin typeface="Meiryo UI" panose="020B0604030504040204" pitchFamily="50" charset="-128"/>
                <a:ea typeface="Meiryo UI" panose="020B0604030504040204" pitchFamily="50" charset="-128"/>
                <a:cs typeface="Times New Roman" panose="02020603050405020304" pitchFamily="18" charset="0"/>
              </a:rPr>
              <a:t>値チェック」</a:t>
            </a:r>
            <a:r>
              <a:rPr kumimoji="1" lang="ja-JP" altLang="en-US" sz="14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状態</a:t>
            </a:r>
          </a:p>
        </p:txBody>
      </p:sp>
      <p:cxnSp>
        <p:nvCxnSpPr>
          <p:cNvPr id="72" name="コネクタ: 曲線 15">
            <a:extLst>
              <a:ext uri="{FF2B5EF4-FFF2-40B4-BE49-F238E27FC236}">
                <a16:creationId xmlns:a16="http://schemas.microsoft.com/office/drawing/2014/main" id="{854D8869-A36D-6CCA-599D-070083EA5806}"/>
              </a:ext>
            </a:extLst>
          </p:cNvPr>
          <p:cNvCxnSpPr>
            <a:cxnSpLocks/>
            <a:stCxn id="69" idx="4"/>
            <a:endCxn id="34" idx="0"/>
          </p:cNvCxnSpPr>
          <p:nvPr/>
        </p:nvCxnSpPr>
        <p:spPr>
          <a:xfrm rot="5400000">
            <a:off x="9290278" y="3499240"/>
            <a:ext cx="544040" cy="118919"/>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009B71A4-086E-69FD-9CED-97CEF9BFD711}"/>
              </a:ext>
            </a:extLst>
          </p:cNvPr>
          <p:cNvSpPr txBox="1"/>
          <p:nvPr/>
        </p:nvSpPr>
        <p:spPr>
          <a:xfrm>
            <a:off x="9548276" y="3404810"/>
            <a:ext cx="1931939" cy="307777"/>
          </a:xfrm>
          <a:prstGeom prst="rect">
            <a:avLst/>
          </a:prstGeom>
          <a:noFill/>
        </p:spPr>
        <p:txBody>
          <a:bodyPr wrap="none" rtlCol="0">
            <a:spAutoFit/>
          </a:bodyPr>
          <a:lstStyle/>
          <a:p>
            <a:r>
              <a:rPr lang="en-US" altLang="ja-JP" sz="1400" dirty="0">
                <a:latin typeface="Meiryo UI" panose="020B0604030504040204" pitchFamily="50" charset="-128"/>
                <a:ea typeface="Meiryo UI" panose="020B0604030504040204" pitchFamily="50" charset="-128"/>
                <a:cs typeface="Times New Roman" panose="02020603050405020304" pitchFamily="18" charset="0"/>
              </a:rPr>
              <a:t>S/W</a:t>
            </a:r>
            <a:r>
              <a:rPr lang="ja-JP" altLang="en-US" sz="1400">
                <a:latin typeface="Meiryo UI" panose="020B0604030504040204" pitchFamily="50" charset="-128"/>
                <a:ea typeface="Meiryo UI" panose="020B0604030504040204" pitchFamily="50" charset="-128"/>
                <a:cs typeface="Times New Roman" panose="02020603050405020304" pitchFamily="18" charset="0"/>
              </a:rPr>
              <a:t>正真性チェック</a:t>
            </a:r>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完了</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78872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283924" y="2874069"/>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600" dirty="0"/>
              <a:t>Controller</a:t>
            </a:r>
            <a:r>
              <a:rPr lang="en-US" altLang="ja-JP" sz="1600" dirty="0"/>
              <a:t> </a:t>
            </a:r>
            <a:r>
              <a:rPr kumimoji="1" lang="en-US" altLang="ja-JP" sz="1600" dirty="0"/>
              <a:t>node</a:t>
            </a:r>
            <a:endParaRPr kumimoji="1" lang="ja-JP" altLang="en-US" sz="1600"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7</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600" dirty="0" err="1"/>
              <a:t>Turtl</a:t>
            </a:r>
            <a:r>
              <a:rPr lang="en-US" altLang="ja-JP" sz="1600" dirty="0" err="1"/>
              <a:t>esim</a:t>
            </a:r>
            <a:endParaRPr lang="en-US" altLang="ja-JP" sz="1600" dirty="0"/>
          </a:p>
          <a:p>
            <a:pPr algn="ctr"/>
            <a:r>
              <a:rPr kumimoji="1" lang="en-US" altLang="ja-JP" sz="1600" dirty="0"/>
              <a:t>node</a:t>
            </a:r>
            <a:endParaRPr kumimoji="1" lang="ja-JP" altLang="en-US" sz="1600"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2544449" y="4138156"/>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sp>
        <p:nvSpPr>
          <p:cNvPr id="87" name="四角形: 角を丸くする 86">
            <a:extLst>
              <a:ext uri="{FF2B5EF4-FFF2-40B4-BE49-F238E27FC236}">
                <a16:creationId xmlns:a16="http://schemas.microsoft.com/office/drawing/2014/main" id="{1529DB28-A505-4047-9352-98381EB7C211}"/>
              </a:ext>
            </a:extLst>
          </p:cNvPr>
          <p:cNvSpPr/>
          <p:nvPr/>
        </p:nvSpPr>
        <p:spPr>
          <a:xfrm>
            <a:off x="8298390" y="4645564"/>
            <a:ext cx="1066449" cy="464159"/>
          </a:xfrm>
          <a:prstGeom prst="roundRect">
            <a:avLst/>
          </a:prstGeom>
          <a:solidFill>
            <a:schemeClr val="accent2">
              <a:lumMod val="40000"/>
              <a:lumOff val="60000"/>
            </a:schemeClr>
          </a:solidFill>
          <a:ln w="28575">
            <a:solidFill>
              <a:srgbClr val="FF0000"/>
            </a:solidFill>
            <a:prstDash val="dash"/>
          </a:ln>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a:solidFill>
                  <a:schemeClr val="tx1"/>
                </a:solidFill>
              </a:rPr>
              <a:t>動作ログ通知機能</a:t>
            </a:r>
            <a:endParaRPr kumimoji="1" lang="ja-JP" altLang="en-US" sz="1050" dirty="0">
              <a:solidFill>
                <a:schemeClr val="tx1"/>
              </a:solidFill>
            </a:endParaRPr>
          </a:p>
        </p:txBody>
      </p:sp>
      <p:cxnSp>
        <p:nvCxnSpPr>
          <p:cNvPr id="89" name="直線矢印コネクタ 88">
            <a:extLst>
              <a:ext uri="{FF2B5EF4-FFF2-40B4-BE49-F238E27FC236}">
                <a16:creationId xmlns:a16="http://schemas.microsoft.com/office/drawing/2014/main" id="{5FFFB9DF-B339-40B4-AE6C-96B21D33D42C}"/>
              </a:ext>
            </a:extLst>
          </p:cNvPr>
          <p:cNvCxnSpPr>
            <a:cxnSpLocks/>
            <a:endCxn id="29" idx="3"/>
          </p:cNvCxnSpPr>
          <p:nvPr/>
        </p:nvCxnSpPr>
        <p:spPr>
          <a:xfrm flipH="1" flipV="1">
            <a:off x="7633092" y="3711607"/>
            <a:ext cx="665298" cy="1231019"/>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680CED05-A759-483A-BC6E-B82FF232AE6B}"/>
              </a:ext>
            </a:extLst>
          </p:cNvPr>
          <p:cNvSpPr txBox="1"/>
          <p:nvPr/>
        </p:nvSpPr>
        <p:spPr>
          <a:xfrm>
            <a:off x="7110995" y="4461634"/>
            <a:ext cx="1045479" cy="313804"/>
          </a:xfrm>
          <a:prstGeom prst="rect">
            <a:avLst/>
          </a:prstGeom>
          <a:noFill/>
        </p:spPr>
        <p:txBody>
          <a:bodyPr wrap="none" rtlCol="0">
            <a:spAutoFit/>
          </a:bodyPr>
          <a:lstStyle/>
          <a:p>
            <a:pPr algn="l">
              <a:lnSpc>
                <a:spcPct val="130000"/>
              </a:lnSpc>
            </a:pPr>
            <a:r>
              <a:rPr lang="en-US" altLang="ja-JP" sz="1200" dirty="0"/>
              <a:t>Cloud</a:t>
            </a:r>
            <a:r>
              <a:rPr lang="ja-JP" altLang="en-US" sz="1200"/>
              <a:t>へ通知</a:t>
            </a:r>
            <a:endParaRPr kumimoji="1" lang="ja-JP" altLang="en-US" sz="1200" dirty="0"/>
          </a:p>
        </p:txBody>
      </p: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600" dirty="0"/>
              <a:t>sensing</a:t>
            </a:r>
          </a:p>
          <a:p>
            <a:pPr algn="ctr"/>
            <a:r>
              <a:rPr kumimoji="1" lang="en-US" altLang="ja-JP" sz="1600" dirty="0"/>
              <a:t> node</a:t>
            </a:r>
            <a:endParaRPr kumimoji="1" lang="ja-JP" altLang="en-US" sz="1600"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72A540D5-E1E7-4325-BBAB-93429A89EF83}"/>
              </a:ext>
            </a:extLst>
          </p:cNvPr>
          <p:cNvGrpSpPr/>
          <p:nvPr/>
        </p:nvGrpSpPr>
        <p:grpSpPr>
          <a:xfrm>
            <a:off x="8178063" y="3394378"/>
            <a:ext cx="1383784" cy="464159"/>
            <a:chOff x="8155578" y="3799108"/>
            <a:chExt cx="1383784" cy="464159"/>
          </a:xfrm>
        </p:grpSpPr>
        <p:sp>
          <p:nvSpPr>
            <p:cNvPr id="65" name="四角形: 角を丸くする 64">
              <a:extLst>
                <a:ext uri="{FF2B5EF4-FFF2-40B4-BE49-F238E27FC236}">
                  <a16:creationId xmlns:a16="http://schemas.microsoft.com/office/drawing/2014/main" id="{8ECE6DDB-CF14-4BF7-8BD2-28C3F10F9FC8}"/>
                </a:ext>
              </a:extLst>
            </p:cNvPr>
            <p:cNvSpPr/>
            <p:nvPr/>
          </p:nvSpPr>
          <p:spPr>
            <a:xfrm>
              <a:off x="8155578" y="3799108"/>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12" name="楕円 11">
              <a:extLst>
                <a:ext uri="{FF2B5EF4-FFF2-40B4-BE49-F238E27FC236}">
                  <a16:creationId xmlns:a16="http://schemas.microsoft.com/office/drawing/2014/main" id="{F832C48A-AA3B-46E5-A26D-FA5F5D7836E2}"/>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1" name="楕円 40">
              <a:extLst>
                <a:ext uri="{FF2B5EF4-FFF2-40B4-BE49-F238E27FC236}">
                  <a16:creationId xmlns:a16="http://schemas.microsoft.com/office/drawing/2014/main" id="{AB3C7305-A96C-4377-8F67-AEEF5A44AD9C}"/>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2" name="楕円 41">
              <a:extLst>
                <a:ext uri="{FF2B5EF4-FFF2-40B4-BE49-F238E27FC236}">
                  <a16:creationId xmlns:a16="http://schemas.microsoft.com/office/drawing/2014/main" id="{ABE86BAF-6E80-4E52-8908-31884915F46C}"/>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14" name="直線矢印コネクタ 13">
              <a:extLst>
                <a:ext uri="{FF2B5EF4-FFF2-40B4-BE49-F238E27FC236}">
                  <a16:creationId xmlns:a16="http://schemas.microsoft.com/office/drawing/2014/main" id="{2E8606AB-B8B1-4882-91CB-D96223CF680D}"/>
                </a:ext>
              </a:extLst>
            </p:cNvPr>
            <p:cNvCxnSpPr>
              <a:cxnSpLocks/>
              <a:stCxn id="12" idx="6"/>
              <a:endCxn id="42" idx="1"/>
            </p:cNvCxnSpPr>
            <p:nvPr/>
          </p:nvCxnSpPr>
          <p:spPr>
            <a:xfrm>
              <a:off x="8497144" y="3987437"/>
              <a:ext cx="276449" cy="5656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1" name="コネクタ: 曲線 30">
            <a:extLst>
              <a:ext uri="{FF2B5EF4-FFF2-40B4-BE49-F238E27FC236}">
                <a16:creationId xmlns:a16="http://schemas.microsoft.com/office/drawing/2014/main" id="{01B7D7AF-E76C-442E-B932-925C30C63CF0}"/>
              </a:ext>
            </a:extLst>
          </p:cNvPr>
          <p:cNvCxnSpPr>
            <a:cxnSpLocks/>
            <a:stCxn id="29" idx="3"/>
            <a:endCxn id="12" idx="2"/>
          </p:cNvCxnSpPr>
          <p:nvPr/>
        </p:nvCxnSpPr>
        <p:spPr>
          <a:xfrm flipV="1">
            <a:off x="7633092" y="3582707"/>
            <a:ext cx="780672" cy="1289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曲線 45">
            <a:extLst>
              <a:ext uri="{FF2B5EF4-FFF2-40B4-BE49-F238E27FC236}">
                <a16:creationId xmlns:a16="http://schemas.microsoft.com/office/drawing/2014/main" id="{20B68C4D-5D6F-4B5E-9938-1C7AFB2E64C3}"/>
              </a:ext>
            </a:extLst>
          </p:cNvPr>
          <p:cNvCxnSpPr>
            <a:cxnSpLocks/>
            <a:stCxn id="42" idx="5"/>
            <a:endCxn id="45" idx="1"/>
          </p:cNvCxnSpPr>
          <p:nvPr/>
        </p:nvCxnSpPr>
        <p:spPr>
          <a:xfrm rot="16200000" flipH="1">
            <a:off x="9211838" y="3360242"/>
            <a:ext cx="472334" cy="115414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D9BA370B-8FC9-A481-29E9-6FC470E6651C}"/>
              </a:ext>
            </a:extLst>
          </p:cNvPr>
          <p:cNvPicPr>
            <a:picLocks noChangeAspect="1"/>
          </p:cNvPicPr>
          <p:nvPr/>
        </p:nvPicPr>
        <p:blipFill rotWithShape="1">
          <a:blip r:embed="rId3"/>
          <a:srcRect l="8314" t="29964" r="75905" b="49486"/>
          <a:stretch/>
        </p:blipFill>
        <p:spPr>
          <a:xfrm>
            <a:off x="766792" y="2818334"/>
            <a:ext cx="1132978" cy="1241919"/>
          </a:xfrm>
          <a:prstGeom prst="rect">
            <a:avLst/>
          </a:prstGeom>
        </p:spPr>
      </p:pic>
      <p:cxnSp>
        <p:nvCxnSpPr>
          <p:cNvPr id="9" name="カギ線コネクタ 8">
            <a:extLst>
              <a:ext uri="{FF2B5EF4-FFF2-40B4-BE49-F238E27FC236}">
                <a16:creationId xmlns:a16="http://schemas.microsoft.com/office/drawing/2014/main" id="{BA94376A-A87F-86C7-1CBF-26C394E7F918}"/>
              </a:ext>
            </a:extLst>
          </p:cNvPr>
          <p:cNvCxnSpPr>
            <a:cxnSpLocks/>
            <a:stCxn id="92" idx="2"/>
            <a:endCxn id="7" idx="2"/>
          </p:cNvCxnSpPr>
          <p:nvPr/>
        </p:nvCxnSpPr>
        <p:spPr>
          <a:xfrm rot="5400000" flipH="1">
            <a:off x="4125915" y="1267619"/>
            <a:ext cx="715185" cy="6300454"/>
          </a:xfrm>
          <a:prstGeom prst="bentConnector3">
            <a:avLst>
              <a:gd name="adj1" fmla="val -31964"/>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9141290-735C-AEED-E0C9-CEF2D8652A36}"/>
              </a:ext>
            </a:extLst>
          </p:cNvPr>
          <p:cNvSpPr txBox="1"/>
          <p:nvPr/>
        </p:nvSpPr>
        <p:spPr>
          <a:xfrm>
            <a:off x="3310701" y="4976085"/>
            <a:ext cx="1012663" cy="387670"/>
          </a:xfrm>
          <a:prstGeom prst="rect">
            <a:avLst/>
          </a:prstGeom>
          <a:noFill/>
        </p:spPr>
        <p:txBody>
          <a:bodyPr wrap="square" rtlCol="0">
            <a:spAutoFit/>
          </a:bodyPr>
          <a:lstStyle/>
          <a:p>
            <a:pPr algn="l">
              <a:lnSpc>
                <a:spcPct val="130000"/>
              </a:lnSpc>
            </a:pPr>
            <a:r>
              <a:rPr lang="ja-JP" altLang="en-US" sz="1600"/>
              <a:t>動作ログ</a:t>
            </a:r>
            <a:endParaRPr kumimoji="1" lang="ja-JP" altLang="en-US" sz="1600" dirty="0"/>
          </a:p>
        </p:txBody>
      </p:sp>
      <p:sp>
        <p:nvSpPr>
          <p:cNvPr id="13" name="四角形: 角を丸くする 86">
            <a:extLst>
              <a:ext uri="{FF2B5EF4-FFF2-40B4-BE49-F238E27FC236}">
                <a16:creationId xmlns:a16="http://schemas.microsoft.com/office/drawing/2014/main" id="{BC86FF16-3CC5-8E57-F9A0-762E44FBF0B3}"/>
              </a:ext>
            </a:extLst>
          </p:cNvPr>
          <p:cNvSpPr/>
          <p:nvPr/>
        </p:nvSpPr>
        <p:spPr>
          <a:xfrm>
            <a:off x="8298390" y="4069525"/>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050" dirty="0">
                <a:solidFill>
                  <a:schemeClr val="tx1"/>
                </a:solidFill>
              </a:rPr>
              <a:t>S/W</a:t>
            </a:r>
            <a:r>
              <a:rPr kumimoji="1" lang="ja-JP" altLang="en-US" sz="1050">
                <a:solidFill>
                  <a:schemeClr val="tx1"/>
                </a:solidFill>
              </a:rPr>
              <a:t>更新監視</a:t>
            </a:r>
            <a:r>
              <a:rPr kumimoji="1" lang="ja-JP" altLang="en-US" sz="1050" dirty="0">
                <a:solidFill>
                  <a:schemeClr val="tx1"/>
                </a:solidFill>
              </a:rPr>
              <a:t>機能</a:t>
            </a:r>
          </a:p>
        </p:txBody>
      </p:sp>
      <p:cxnSp>
        <p:nvCxnSpPr>
          <p:cNvPr id="18" name="直線矢印コネクタ 17">
            <a:extLst>
              <a:ext uri="{FF2B5EF4-FFF2-40B4-BE49-F238E27FC236}">
                <a16:creationId xmlns:a16="http://schemas.microsoft.com/office/drawing/2014/main" id="{390A2398-B97D-DB67-7095-42541B6A100B}"/>
              </a:ext>
            </a:extLst>
          </p:cNvPr>
          <p:cNvCxnSpPr>
            <a:cxnSpLocks/>
            <a:stCxn id="13" idx="1"/>
            <a:endCxn id="29" idx="3"/>
          </p:cNvCxnSpPr>
          <p:nvPr/>
        </p:nvCxnSpPr>
        <p:spPr>
          <a:xfrm flipH="1" flipV="1">
            <a:off x="7633092" y="3711607"/>
            <a:ext cx="665298" cy="589998"/>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17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283924" y="2874069"/>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600" dirty="0"/>
              <a:t>Controller</a:t>
            </a:r>
            <a:r>
              <a:rPr lang="en-US" altLang="ja-JP" sz="1600" dirty="0"/>
              <a:t> </a:t>
            </a:r>
            <a:r>
              <a:rPr kumimoji="1" lang="en-US" altLang="ja-JP" sz="1600" dirty="0"/>
              <a:t>node</a:t>
            </a:r>
            <a:endParaRPr kumimoji="1" lang="ja-JP" altLang="en-US" sz="1600"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8</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600" dirty="0" err="1"/>
              <a:t>Turtl</a:t>
            </a:r>
            <a:r>
              <a:rPr lang="en-US" altLang="ja-JP" sz="1600" dirty="0" err="1"/>
              <a:t>esim</a:t>
            </a:r>
            <a:endParaRPr lang="en-US" altLang="ja-JP" sz="1600" dirty="0"/>
          </a:p>
          <a:p>
            <a:pPr algn="ctr"/>
            <a:r>
              <a:rPr kumimoji="1" lang="en-US" altLang="ja-JP" sz="1600" dirty="0"/>
              <a:t>node</a:t>
            </a:r>
            <a:endParaRPr kumimoji="1" lang="ja-JP" altLang="en-US" sz="1600"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680CED05-A759-483A-BC6E-B82FF232AE6B}"/>
              </a:ext>
            </a:extLst>
          </p:cNvPr>
          <p:cNvSpPr txBox="1"/>
          <p:nvPr/>
        </p:nvSpPr>
        <p:spPr>
          <a:xfrm>
            <a:off x="6636405" y="4029755"/>
            <a:ext cx="514436" cy="307200"/>
          </a:xfrm>
          <a:prstGeom prst="rect">
            <a:avLst/>
          </a:prstGeom>
          <a:noFill/>
        </p:spPr>
        <p:txBody>
          <a:bodyPr wrap="none" rtlCol="0">
            <a:spAutoFit/>
          </a:bodyPr>
          <a:lstStyle/>
          <a:p>
            <a:pPr algn="l">
              <a:lnSpc>
                <a:spcPct val="130000"/>
              </a:lnSpc>
            </a:pPr>
            <a:r>
              <a:rPr kumimoji="1" lang="en-US" altLang="ja-JP" sz="1200" dirty="0"/>
              <a:t>Load</a:t>
            </a:r>
            <a:endParaRPr kumimoji="1" lang="ja-JP" altLang="en-US" sz="1200" dirty="0"/>
          </a:p>
        </p:txBody>
      </p: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600" dirty="0"/>
              <a:t>sensing</a:t>
            </a:r>
          </a:p>
          <a:p>
            <a:pPr algn="ctr"/>
            <a:r>
              <a:rPr kumimoji="1" lang="en-US" altLang="ja-JP" sz="1600" dirty="0"/>
              <a:t> node</a:t>
            </a:r>
            <a:endParaRPr kumimoji="1" lang="ja-JP" altLang="en-US" sz="1600"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FE1648DB-80A3-4DF8-BF31-453D019D5F06}"/>
              </a:ext>
            </a:extLst>
          </p:cNvPr>
          <p:cNvSpPr/>
          <p:nvPr/>
        </p:nvSpPr>
        <p:spPr>
          <a:xfrm>
            <a:off x="6443672" y="4322813"/>
            <a:ext cx="915242" cy="4941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a:t>
            </a:r>
            <a:br>
              <a:rPr lang="en-US" altLang="ja-JP" sz="1200" dirty="0"/>
            </a:br>
            <a:r>
              <a:rPr lang="ja-JP" altLang="en-US" sz="1200" dirty="0"/>
              <a:t>自動操縦</a:t>
            </a:r>
            <a:endParaRPr lang="en-US" altLang="ja-JP" sz="1200" dirty="0"/>
          </a:p>
        </p:txBody>
      </p:sp>
      <p:cxnSp>
        <p:nvCxnSpPr>
          <p:cNvPr id="44" name="コネクタ: 曲線 43">
            <a:extLst>
              <a:ext uri="{FF2B5EF4-FFF2-40B4-BE49-F238E27FC236}">
                <a16:creationId xmlns:a16="http://schemas.microsoft.com/office/drawing/2014/main" id="{01A987CD-0666-49CE-BE22-FFB2FF26B215}"/>
              </a:ext>
            </a:extLst>
          </p:cNvPr>
          <p:cNvCxnSpPr>
            <a:cxnSpLocks/>
            <a:stCxn id="38" idx="3"/>
            <a:endCxn id="43" idx="1"/>
          </p:cNvCxnSpPr>
          <p:nvPr/>
        </p:nvCxnSpPr>
        <p:spPr>
          <a:xfrm>
            <a:off x="6002144" y="3944673"/>
            <a:ext cx="441528" cy="6251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図 2">
            <a:extLst>
              <a:ext uri="{FF2B5EF4-FFF2-40B4-BE49-F238E27FC236}">
                <a16:creationId xmlns:a16="http://schemas.microsoft.com/office/drawing/2014/main" id="{244C8A3E-14F7-D520-0C28-8E325213D7A8}"/>
              </a:ext>
            </a:extLst>
          </p:cNvPr>
          <p:cNvPicPr>
            <a:picLocks noChangeAspect="1"/>
          </p:cNvPicPr>
          <p:nvPr/>
        </p:nvPicPr>
        <p:blipFill rotWithShape="1">
          <a:blip r:embed="rId3"/>
          <a:srcRect l="8314" t="29964" r="75905" b="49486"/>
          <a:stretch/>
        </p:blipFill>
        <p:spPr>
          <a:xfrm>
            <a:off x="766792" y="2818334"/>
            <a:ext cx="1132978" cy="1241919"/>
          </a:xfrm>
          <a:prstGeom prst="rect">
            <a:avLst/>
          </a:prstGeom>
        </p:spPr>
      </p:pic>
      <p:sp>
        <p:nvSpPr>
          <p:cNvPr id="8" name="テキスト ボックス 7">
            <a:extLst>
              <a:ext uri="{FF2B5EF4-FFF2-40B4-BE49-F238E27FC236}">
                <a16:creationId xmlns:a16="http://schemas.microsoft.com/office/drawing/2014/main" id="{E4A7F215-7B5E-94CD-73A9-618F6E41543F}"/>
              </a:ext>
            </a:extLst>
          </p:cNvPr>
          <p:cNvSpPr txBox="1"/>
          <p:nvPr/>
        </p:nvSpPr>
        <p:spPr>
          <a:xfrm>
            <a:off x="7394705" y="4465146"/>
            <a:ext cx="789437" cy="553870"/>
          </a:xfrm>
          <a:prstGeom prst="rect">
            <a:avLst/>
          </a:prstGeom>
          <a:noFill/>
        </p:spPr>
        <p:txBody>
          <a:bodyPr wrap="square" rtlCol="0">
            <a:spAutoFit/>
          </a:bodyPr>
          <a:lstStyle/>
          <a:p>
            <a:pPr algn="ctr">
              <a:lnSpc>
                <a:spcPct val="130000"/>
              </a:lnSpc>
            </a:pPr>
            <a:r>
              <a:rPr kumimoji="1" lang="en-US" altLang="ja-JP" sz="1200" dirty="0"/>
              <a:t>Cloud</a:t>
            </a:r>
            <a:r>
              <a:rPr kumimoji="1" lang="ja-JP" altLang="en-US" sz="1200"/>
              <a:t>へ通知</a:t>
            </a:r>
            <a:endParaRPr kumimoji="1" lang="ja-JP" altLang="en-US" sz="1200" dirty="0"/>
          </a:p>
        </p:txBody>
      </p:sp>
      <p:cxnSp>
        <p:nvCxnSpPr>
          <p:cNvPr id="9" name="カギ線コネクタ 8">
            <a:extLst>
              <a:ext uri="{FF2B5EF4-FFF2-40B4-BE49-F238E27FC236}">
                <a16:creationId xmlns:a16="http://schemas.microsoft.com/office/drawing/2014/main" id="{2A2BD3A5-3F86-46DE-C7F4-397E270689DB}"/>
              </a:ext>
            </a:extLst>
          </p:cNvPr>
          <p:cNvCxnSpPr>
            <a:cxnSpLocks/>
            <a:stCxn id="8" idx="2"/>
            <a:endCxn id="3" idx="2"/>
          </p:cNvCxnSpPr>
          <p:nvPr/>
        </p:nvCxnSpPr>
        <p:spPr>
          <a:xfrm rot="5400000" flipH="1">
            <a:off x="4081971" y="1311564"/>
            <a:ext cx="958763" cy="6456143"/>
          </a:xfrm>
          <a:prstGeom prst="bentConnector3">
            <a:avLst>
              <a:gd name="adj1" fmla="val -23843"/>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12AD3BD5-EDCD-7350-84CB-0BC4C2840929}"/>
              </a:ext>
            </a:extLst>
          </p:cNvPr>
          <p:cNvSpPr txBox="1"/>
          <p:nvPr/>
        </p:nvSpPr>
        <p:spPr>
          <a:xfrm>
            <a:off x="3310701" y="5193513"/>
            <a:ext cx="1012663" cy="387670"/>
          </a:xfrm>
          <a:prstGeom prst="rect">
            <a:avLst/>
          </a:prstGeom>
          <a:noFill/>
        </p:spPr>
        <p:txBody>
          <a:bodyPr wrap="square" rtlCol="0">
            <a:spAutoFit/>
          </a:bodyPr>
          <a:lstStyle/>
          <a:p>
            <a:pPr algn="l">
              <a:lnSpc>
                <a:spcPct val="130000"/>
              </a:lnSpc>
            </a:pPr>
            <a:r>
              <a:rPr lang="ja-JP" altLang="en-US" sz="1600"/>
              <a:t>動作ログ</a:t>
            </a:r>
            <a:endParaRPr kumimoji="1" lang="ja-JP" altLang="en-US" sz="1600" dirty="0"/>
          </a:p>
        </p:txBody>
      </p:sp>
      <p:sp>
        <p:nvSpPr>
          <p:cNvPr id="16" name="正方形/長方形 15">
            <a:extLst>
              <a:ext uri="{FF2B5EF4-FFF2-40B4-BE49-F238E27FC236}">
                <a16:creationId xmlns:a16="http://schemas.microsoft.com/office/drawing/2014/main" id="{D38F1E2C-57FC-EA50-A7F8-5174C2E605FB}"/>
              </a:ext>
            </a:extLst>
          </p:cNvPr>
          <p:cNvSpPr/>
          <p:nvPr/>
        </p:nvSpPr>
        <p:spPr>
          <a:xfrm>
            <a:off x="2267445" y="4091883"/>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cxnSp>
        <p:nvCxnSpPr>
          <p:cNvPr id="17" name="直線矢印コネクタ 16">
            <a:extLst>
              <a:ext uri="{FF2B5EF4-FFF2-40B4-BE49-F238E27FC236}">
                <a16:creationId xmlns:a16="http://schemas.microsoft.com/office/drawing/2014/main" id="{DDE85D6B-5C08-25A0-6FE2-7F01C11BCAEB}"/>
              </a:ext>
            </a:extLst>
          </p:cNvPr>
          <p:cNvCxnSpPr>
            <a:cxnSpLocks/>
          </p:cNvCxnSpPr>
          <p:nvPr/>
        </p:nvCxnSpPr>
        <p:spPr>
          <a:xfrm>
            <a:off x="3604948" y="4410786"/>
            <a:ext cx="2811741" cy="188017"/>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67E250B3-FAE6-5593-00D6-EC6E21256D44}"/>
              </a:ext>
            </a:extLst>
          </p:cNvPr>
          <p:cNvSpPr txBox="1"/>
          <p:nvPr/>
        </p:nvSpPr>
        <p:spPr>
          <a:xfrm>
            <a:off x="3681986" y="4489973"/>
            <a:ext cx="1234567" cy="378886"/>
          </a:xfrm>
          <a:prstGeom prst="rect">
            <a:avLst/>
          </a:prstGeom>
          <a:noFill/>
        </p:spPr>
        <p:txBody>
          <a:bodyPr wrap="square" rtlCol="0">
            <a:spAutoFit/>
          </a:bodyPr>
          <a:lstStyle/>
          <a:p>
            <a:pPr algn="ctr">
              <a:lnSpc>
                <a:spcPct val="130000"/>
              </a:lnSpc>
            </a:pPr>
            <a:r>
              <a:rPr kumimoji="1" lang="en-US" altLang="ja-JP" sz="1600" dirty="0"/>
              <a:t>download</a:t>
            </a:r>
            <a:endParaRPr kumimoji="1" lang="ja-JP" altLang="en-US" sz="1600" dirty="0"/>
          </a:p>
        </p:txBody>
      </p:sp>
      <p:sp>
        <p:nvSpPr>
          <p:cNvPr id="12" name="四角形: 角を丸くする 86">
            <a:extLst>
              <a:ext uri="{FF2B5EF4-FFF2-40B4-BE49-F238E27FC236}">
                <a16:creationId xmlns:a16="http://schemas.microsoft.com/office/drawing/2014/main" id="{3D13DB53-646E-2FE5-37A3-95072A2B6182}"/>
              </a:ext>
            </a:extLst>
          </p:cNvPr>
          <p:cNvSpPr/>
          <p:nvPr/>
        </p:nvSpPr>
        <p:spPr>
          <a:xfrm>
            <a:off x="8298390" y="4645564"/>
            <a:ext cx="1066449" cy="464159"/>
          </a:xfrm>
          <a:prstGeom prst="roundRect">
            <a:avLst/>
          </a:prstGeom>
          <a:solidFill>
            <a:schemeClr val="accent2">
              <a:lumMod val="40000"/>
              <a:lumOff val="60000"/>
            </a:schemeClr>
          </a:solidFill>
          <a:ln w="28575">
            <a:solidFill>
              <a:srgbClr val="FF0000"/>
            </a:solidFill>
            <a:prstDash val="dash"/>
          </a:ln>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a:solidFill>
                  <a:schemeClr val="tx1"/>
                </a:solidFill>
              </a:rPr>
              <a:t>動作ログ通知機能</a:t>
            </a:r>
            <a:endParaRPr kumimoji="1" lang="ja-JP" altLang="en-US" sz="1050" dirty="0">
              <a:solidFill>
                <a:schemeClr val="tx1"/>
              </a:solidFill>
            </a:endParaRPr>
          </a:p>
        </p:txBody>
      </p:sp>
      <p:cxnSp>
        <p:nvCxnSpPr>
          <p:cNvPr id="13" name="直線矢印コネクタ 12">
            <a:extLst>
              <a:ext uri="{FF2B5EF4-FFF2-40B4-BE49-F238E27FC236}">
                <a16:creationId xmlns:a16="http://schemas.microsoft.com/office/drawing/2014/main" id="{A96D423B-A666-1930-F546-50C686D68124}"/>
              </a:ext>
            </a:extLst>
          </p:cNvPr>
          <p:cNvCxnSpPr>
            <a:cxnSpLocks/>
          </p:cNvCxnSpPr>
          <p:nvPr/>
        </p:nvCxnSpPr>
        <p:spPr>
          <a:xfrm flipH="1" flipV="1">
            <a:off x="7633092" y="3711607"/>
            <a:ext cx="665298" cy="1231019"/>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C68185CB-D094-256D-9886-B36531EC2046}"/>
              </a:ext>
            </a:extLst>
          </p:cNvPr>
          <p:cNvGrpSpPr/>
          <p:nvPr/>
        </p:nvGrpSpPr>
        <p:grpSpPr>
          <a:xfrm>
            <a:off x="8178063" y="3394378"/>
            <a:ext cx="1383784" cy="464159"/>
            <a:chOff x="8155578" y="3799108"/>
            <a:chExt cx="1383784" cy="464159"/>
          </a:xfrm>
        </p:grpSpPr>
        <p:sp>
          <p:nvSpPr>
            <p:cNvPr id="18" name="四角形: 角を丸くする 64">
              <a:extLst>
                <a:ext uri="{FF2B5EF4-FFF2-40B4-BE49-F238E27FC236}">
                  <a16:creationId xmlns:a16="http://schemas.microsoft.com/office/drawing/2014/main" id="{456D2570-5287-FCC6-BE15-C9D506BCF26D}"/>
                </a:ext>
              </a:extLst>
            </p:cNvPr>
            <p:cNvSpPr/>
            <p:nvPr/>
          </p:nvSpPr>
          <p:spPr>
            <a:xfrm>
              <a:off x="8155578" y="3799108"/>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19" name="楕円 11">
              <a:extLst>
                <a:ext uri="{FF2B5EF4-FFF2-40B4-BE49-F238E27FC236}">
                  <a16:creationId xmlns:a16="http://schemas.microsoft.com/office/drawing/2014/main" id="{DD9555E8-8B1F-B62D-4729-A115AFDD4CAF}"/>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22" name="楕円 40">
              <a:extLst>
                <a:ext uri="{FF2B5EF4-FFF2-40B4-BE49-F238E27FC236}">
                  <a16:creationId xmlns:a16="http://schemas.microsoft.com/office/drawing/2014/main" id="{2A762BE0-4990-95F3-FF12-3E77E3A5EA23}"/>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23" name="楕円 41">
              <a:extLst>
                <a:ext uri="{FF2B5EF4-FFF2-40B4-BE49-F238E27FC236}">
                  <a16:creationId xmlns:a16="http://schemas.microsoft.com/office/drawing/2014/main" id="{B3E2A597-B1D0-3A70-E9D9-12F4A3D39303}"/>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24" name="直線矢印コネクタ 23">
              <a:extLst>
                <a:ext uri="{FF2B5EF4-FFF2-40B4-BE49-F238E27FC236}">
                  <a16:creationId xmlns:a16="http://schemas.microsoft.com/office/drawing/2014/main" id="{EC5662D8-EEE5-6D93-AA34-F0420F762F6D}"/>
                </a:ext>
              </a:extLst>
            </p:cNvPr>
            <p:cNvCxnSpPr>
              <a:cxnSpLocks/>
              <a:stCxn id="19" idx="6"/>
              <a:endCxn id="23" idx="1"/>
            </p:cNvCxnSpPr>
            <p:nvPr/>
          </p:nvCxnSpPr>
          <p:spPr>
            <a:xfrm>
              <a:off x="8497144" y="3987437"/>
              <a:ext cx="276449" cy="5656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 name="四角形: 角を丸くする 86">
            <a:extLst>
              <a:ext uri="{FF2B5EF4-FFF2-40B4-BE49-F238E27FC236}">
                <a16:creationId xmlns:a16="http://schemas.microsoft.com/office/drawing/2014/main" id="{9FDF0AC5-ACD6-8AAE-F954-55DE62D6A484}"/>
              </a:ext>
            </a:extLst>
          </p:cNvPr>
          <p:cNvSpPr/>
          <p:nvPr/>
        </p:nvSpPr>
        <p:spPr>
          <a:xfrm>
            <a:off x="8298390" y="4069525"/>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050" dirty="0">
                <a:solidFill>
                  <a:schemeClr val="tx1"/>
                </a:solidFill>
              </a:rPr>
              <a:t>S/W</a:t>
            </a:r>
            <a:r>
              <a:rPr kumimoji="1" lang="ja-JP" altLang="en-US" sz="1050">
                <a:solidFill>
                  <a:schemeClr val="tx1"/>
                </a:solidFill>
              </a:rPr>
              <a:t>更新監視</a:t>
            </a:r>
            <a:r>
              <a:rPr kumimoji="1" lang="ja-JP" altLang="en-US" sz="1050" dirty="0">
                <a:solidFill>
                  <a:schemeClr val="tx1"/>
                </a:solidFill>
              </a:rPr>
              <a:t>機能</a:t>
            </a:r>
          </a:p>
        </p:txBody>
      </p:sp>
      <p:cxnSp>
        <p:nvCxnSpPr>
          <p:cNvPr id="26" name="直線矢印コネクタ 25">
            <a:extLst>
              <a:ext uri="{FF2B5EF4-FFF2-40B4-BE49-F238E27FC236}">
                <a16:creationId xmlns:a16="http://schemas.microsoft.com/office/drawing/2014/main" id="{A00A0A8E-0200-4A6A-DFAC-4C0465322413}"/>
              </a:ext>
            </a:extLst>
          </p:cNvPr>
          <p:cNvCxnSpPr>
            <a:cxnSpLocks/>
            <a:stCxn id="25" idx="1"/>
          </p:cNvCxnSpPr>
          <p:nvPr/>
        </p:nvCxnSpPr>
        <p:spPr>
          <a:xfrm flipH="1" flipV="1">
            <a:off x="7633092" y="3711607"/>
            <a:ext cx="665298" cy="589998"/>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コネクタ: 曲線 30">
            <a:extLst>
              <a:ext uri="{FF2B5EF4-FFF2-40B4-BE49-F238E27FC236}">
                <a16:creationId xmlns:a16="http://schemas.microsoft.com/office/drawing/2014/main" id="{01B7D7AF-E76C-442E-B932-925C30C63CF0}"/>
              </a:ext>
            </a:extLst>
          </p:cNvPr>
          <p:cNvCxnSpPr>
            <a:cxnSpLocks/>
            <a:stCxn id="29" idx="3"/>
            <a:endCxn id="19" idx="2"/>
          </p:cNvCxnSpPr>
          <p:nvPr/>
        </p:nvCxnSpPr>
        <p:spPr>
          <a:xfrm flipV="1">
            <a:off x="7633092" y="3582707"/>
            <a:ext cx="780672" cy="128900"/>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曲線 30">
            <a:extLst>
              <a:ext uri="{FF2B5EF4-FFF2-40B4-BE49-F238E27FC236}">
                <a16:creationId xmlns:a16="http://schemas.microsoft.com/office/drawing/2014/main" id="{9D448332-038B-B90D-6066-9F5B4A2FCE10}"/>
              </a:ext>
            </a:extLst>
          </p:cNvPr>
          <p:cNvCxnSpPr>
            <a:cxnSpLocks/>
            <a:stCxn id="23" idx="6"/>
            <a:endCxn id="45" idx="1"/>
          </p:cNvCxnSpPr>
          <p:nvPr/>
        </p:nvCxnSpPr>
        <p:spPr>
          <a:xfrm>
            <a:off x="8886439" y="3670208"/>
            <a:ext cx="1138636" cy="503271"/>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8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283924" y="2874069"/>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600" dirty="0"/>
              <a:t>Controller node</a:t>
            </a:r>
            <a:endParaRPr kumimoji="1" lang="ja-JP" altLang="en-US" sz="1600"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9</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2531573" y="4157965"/>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5FFFB9DF-B339-40B4-AE6C-96B21D33D42C}"/>
              </a:ext>
            </a:extLst>
          </p:cNvPr>
          <p:cNvCxnSpPr>
            <a:cxnSpLocks/>
          </p:cNvCxnSpPr>
          <p:nvPr/>
        </p:nvCxnSpPr>
        <p:spPr>
          <a:xfrm flipH="1" flipV="1">
            <a:off x="7351711" y="4867606"/>
            <a:ext cx="888208" cy="75020"/>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680CED05-A759-483A-BC6E-B82FF232AE6B}"/>
              </a:ext>
            </a:extLst>
          </p:cNvPr>
          <p:cNvSpPr txBox="1"/>
          <p:nvPr/>
        </p:nvSpPr>
        <p:spPr>
          <a:xfrm>
            <a:off x="7705388" y="4614320"/>
            <a:ext cx="520706" cy="313804"/>
          </a:xfrm>
          <a:prstGeom prst="rect">
            <a:avLst/>
          </a:prstGeom>
          <a:noFill/>
        </p:spPr>
        <p:txBody>
          <a:bodyPr wrap="square" rtlCol="0">
            <a:spAutoFit/>
          </a:bodyPr>
          <a:lstStyle/>
          <a:p>
            <a:pPr algn="l">
              <a:lnSpc>
                <a:spcPct val="130000"/>
              </a:lnSpc>
            </a:pPr>
            <a:r>
              <a:rPr kumimoji="1" lang="ja-JP" altLang="en-US" sz="1200" dirty="0"/>
              <a:t>監視</a:t>
            </a:r>
          </a:p>
        </p:txBody>
      </p: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sensing</a:t>
            </a:r>
          </a:p>
          <a:p>
            <a:pPr algn="ctr"/>
            <a:r>
              <a:rPr kumimoji="1" lang="en-US" altLang="ja-JP" dirty="0"/>
              <a:t> node</a:t>
            </a:r>
            <a:endParaRPr kumimoji="1" lang="ja-JP" altLang="en-US"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234D196A-71FD-4F09-848D-E664B107A2F0}"/>
              </a:ext>
            </a:extLst>
          </p:cNvPr>
          <p:cNvSpPr/>
          <p:nvPr/>
        </p:nvSpPr>
        <p:spPr>
          <a:xfrm>
            <a:off x="6443672" y="4413985"/>
            <a:ext cx="915242" cy="5286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a:t>
            </a:r>
            <a:br>
              <a:rPr lang="en-US" altLang="ja-JP" sz="1200" dirty="0"/>
            </a:br>
            <a:r>
              <a:rPr lang="ja-JP" altLang="en-US" sz="1200" dirty="0"/>
              <a:t>自動操縦</a:t>
            </a:r>
            <a:endParaRPr lang="en-US" altLang="ja-JP" sz="1200" dirty="0"/>
          </a:p>
        </p:txBody>
      </p:sp>
      <p:cxnSp>
        <p:nvCxnSpPr>
          <p:cNvPr id="34" name="直線矢印コネクタ 33">
            <a:extLst>
              <a:ext uri="{FF2B5EF4-FFF2-40B4-BE49-F238E27FC236}">
                <a16:creationId xmlns:a16="http://schemas.microsoft.com/office/drawing/2014/main" id="{A815CC4C-BAC9-46D8-B95A-9D54923896C2}"/>
              </a:ext>
            </a:extLst>
          </p:cNvPr>
          <p:cNvCxnSpPr>
            <a:cxnSpLocks/>
            <a:stCxn id="149" idx="3"/>
          </p:cNvCxnSpPr>
          <p:nvPr/>
        </p:nvCxnSpPr>
        <p:spPr>
          <a:xfrm>
            <a:off x="3808321" y="4481443"/>
            <a:ext cx="2608370" cy="256020"/>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FFEEC9B-6615-41DB-9C89-0F6CDF90C429}"/>
              </a:ext>
            </a:extLst>
          </p:cNvPr>
          <p:cNvSpPr txBox="1"/>
          <p:nvPr/>
        </p:nvSpPr>
        <p:spPr>
          <a:xfrm>
            <a:off x="3864512" y="4155380"/>
            <a:ext cx="1105303" cy="378886"/>
          </a:xfrm>
          <a:prstGeom prst="rect">
            <a:avLst/>
          </a:prstGeom>
          <a:noFill/>
        </p:spPr>
        <p:txBody>
          <a:bodyPr wrap="none" rtlCol="0">
            <a:spAutoFit/>
          </a:bodyPr>
          <a:lstStyle/>
          <a:p>
            <a:pPr algn="l">
              <a:lnSpc>
                <a:spcPct val="130000"/>
              </a:lnSpc>
            </a:pPr>
            <a:r>
              <a:rPr lang="en-US" altLang="ja-JP" sz="1600" dirty="0"/>
              <a:t>Download</a:t>
            </a:r>
            <a:endParaRPr kumimoji="1" lang="ja-JP" altLang="en-US" sz="1600" dirty="0"/>
          </a:p>
        </p:txBody>
      </p:sp>
      <p:pic>
        <p:nvPicPr>
          <p:cNvPr id="7" name="図 6">
            <a:extLst>
              <a:ext uri="{FF2B5EF4-FFF2-40B4-BE49-F238E27FC236}">
                <a16:creationId xmlns:a16="http://schemas.microsoft.com/office/drawing/2014/main" id="{C420E6F7-72F8-679C-C5F0-B43CDEF00414}"/>
              </a:ext>
            </a:extLst>
          </p:cNvPr>
          <p:cNvPicPr>
            <a:picLocks noChangeAspect="1"/>
          </p:cNvPicPr>
          <p:nvPr/>
        </p:nvPicPr>
        <p:blipFill rotWithShape="1">
          <a:blip r:embed="rId3"/>
          <a:srcRect l="8314" t="29964" r="75905" b="49486"/>
          <a:stretch/>
        </p:blipFill>
        <p:spPr>
          <a:xfrm>
            <a:off x="766792" y="2818334"/>
            <a:ext cx="1132978" cy="1241919"/>
          </a:xfrm>
          <a:prstGeom prst="rect">
            <a:avLst/>
          </a:prstGeom>
        </p:spPr>
      </p:pic>
      <p:cxnSp>
        <p:nvCxnSpPr>
          <p:cNvPr id="12" name="カギ線コネクタ 11">
            <a:extLst>
              <a:ext uri="{FF2B5EF4-FFF2-40B4-BE49-F238E27FC236}">
                <a16:creationId xmlns:a16="http://schemas.microsoft.com/office/drawing/2014/main" id="{83EA9590-C641-B098-49C0-7BDF097B8566}"/>
              </a:ext>
            </a:extLst>
          </p:cNvPr>
          <p:cNvCxnSpPr>
            <a:cxnSpLocks/>
            <a:stCxn id="92" idx="2"/>
            <a:endCxn id="7" idx="2"/>
          </p:cNvCxnSpPr>
          <p:nvPr/>
        </p:nvCxnSpPr>
        <p:spPr>
          <a:xfrm rot="5400000" flipH="1">
            <a:off x="4215575" y="1177959"/>
            <a:ext cx="867871" cy="6632460"/>
          </a:xfrm>
          <a:prstGeom prst="bentConnector3">
            <a:avLst>
              <a:gd name="adj1" fmla="val -26340"/>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56883AA-584A-F9A7-651A-D2657B96EE3A}"/>
              </a:ext>
            </a:extLst>
          </p:cNvPr>
          <p:cNvSpPr txBox="1"/>
          <p:nvPr/>
        </p:nvSpPr>
        <p:spPr>
          <a:xfrm>
            <a:off x="3358180" y="5122183"/>
            <a:ext cx="1012663" cy="387670"/>
          </a:xfrm>
          <a:prstGeom prst="rect">
            <a:avLst/>
          </a:prstGeom>
          <a:noFill/>
        </p:spPr>
        <p:txBody>
          <a:bodyPr wrap="square" rtlCol="0">
            <a:spAutoFit/>
          </a:bodyPr>
          <a:lstStyle/>
          <a:p>
            <a:pPr algn="l">
              <a:lnSpc>
                <a:spcPct val="130000"/>
              </a:lnSpc>
            </a:pPr>
            <a:r>
              <a:rPr lang="ja-JP" altLang="en-US" sz="1600"/>
              <a:t>動作ログ</a:t>
            </a:r>
            <a:endParaRPr kumimoji="1" lang="ja-JP" altLang="en-US" sz="1600" dirty="0"/>
          </a:p>
        </p:txBody>
      </p:sp>
      <p:sp>
        <p:nvSpPr>
          <p:cNvPr id="3" name="四角形: 角を丸くする 86">
            <a:extLst>
              <a:ext uri="{FF2B5EF4-FFF2-40B4-BE49-F238E27FC236}">
                <a16:creationId xmlns:a16="http://schemas.microsoft.com/office/drawing/2014/main" id="{43C10AA6-4492-B1DE-F52C-827AA771C420}"/>
              </a:ext>
            </a:extLst>
          </p:cNvPr>
          <p:cNvSpPr/>
          <p:nvPr/>
        </p:nvSpPr>
        <p:spPr>
          <a:xfrm>
            <a:off x="8298390" y="4645564"/>
            <a:ext cx="1066449" cy="464159"/>
          </a:xfrm>
          <a:prstGeom prst="roundRect">
            <a:avLst/>
          </a:prstGeom>
          <a:solidFill>
            <a:schemeClr val="accent2">
              <a:lumMod val="40000"/>
              <a:lumOff val="60000"/>
            </a:schemeClr>
          </a:solidFill>
          <a:ln w="28575">
            <a:solidFill>
              <a:srgbClr val="FF0000"/>
            </a:solidFill>
            <a:prstDash val="dash"/>
          </a:ln>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a:solidFill>
                  <a:schemeClr val="tx1"/>
                </a:solidFill>
              </a:rPr>
              <a:t>動作ログ通知機能</a:t>
            </a:r>
            <a:endParaRPr kumimoji="1" lang="ja-JP" altLang="en-US" sz="1050" dirty="0">
              <a:solidFill>
                <a:schemeClr val="tx1"/>
              </a:solidFill>
            </a:endParaRPr>
          </a:p>
        </p:txBody>
      </p:sp>
      <p:cxnSp>
        <p:nvCxnSpPr>
          <p:cNvPr id="8" name="直線矢印コネクタ 7">
            <a:extLst>
              <a:ext uri="{FF2B5EF4-FFF2-40B4-BE49-F238E27FC236}">
                <a16:creationId xmlns:a16="http://schemas.microsoft.com/office/drawing/2014/main" id="{936BC015-73B9-131D-72E4-E8FD4C9C011F}"/>
              </a:ext>
            </a:extLst>
          </p:cNvPr>
          <p:cNvCxnSpPr>
            <a:cxnSpLocks/>
          </p:cNvCxnSpPr>
          <p:nvPr/>
        </p:nvCxnSpPr>
        <p:spPr>
          <a:xfrm flipH="1" flipV="1">
            <a:off x="7633092" y="3711607"/>
            <a:ext cx="665298" cy="1231019"/>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ABC092F3-D05A-631A-B1B9-F27B8D6BD7BD}"/>
              </a:ext>
            </a:extLst>
          </p:cNvPr>
          <p:cNvGrpSpPr/>
          <p:nvPr/>
        </p:nvGrpSpPr>
        <p:grpSpPr>
          <a:xfrm>
            <a:off x="8178063" y="3394378"/>
            <a:ext cx="1383784" cy="464159"/>
            <a:chOff x="8155578" y="3799108"/>
            <a:chExt cx="1383784" cy="464159"/>
          </a:xfrm>
        </p:grpSpPr>
        <p:sp>
          <p:nvSpPr>
            <p:cNvPr id="13" name="四角形: 角を丸くする 64">
              <a:extLst>
                <a:ext uri="{FF2B5EF4-FFF2-40B4-BE49-F238E27FC236}">
                  <a16:creationId xmlns:a16="http://schemas.microsoft.com/office/drawing/2014/main" id="{02EEE48A-BEC0-DE37-3B69-74CD8047178F}"/>
                </a:ext>
              </a:extLst>
            </p:cNvPr>
            <p:cNvSpPr/>
            <p:nvPr/>
          </p:nvSpPr>
          <p:spPr>
            <a:xfrm>
              <a:off x="8155578" y="3799108"/>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14" name="楕円 11">
              <a:extLst>
                <a:ext uri="{FF2B5EF4-FFF2-40B4-BE49-F238E27FC236}">
                  <a16:creationId xmlns:a16="http://schemas.microsoft.com/office/drawing/2014/main" id="{AB17BC86-2EA6-801D-934B-0418324F40C0}"/>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16" name="楕円 40">
              <a:extLst>
                <a:ext uri="{FF2B5EF4-FFF2-40B4-BE49-F238E27FC236}">
                  <a16:creationId xmlns:a16="http://schemas.microsoft.com/office/drawing/2014/main" id="{2B8AEC0B-AC70-F976-BDA1-1B73FD45BECE}"/>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17" name="楕円 41">
              <a:extLst>
                <a:ext uri="{FF2B5EF4-FFF2-40B4-BE49-F238E27FC236}">
                  <a16:creationId xmlns:a16="http://schemas.microsoft.com/office/drawing/2014/main" id="{A937C708-805B-1222-A05A-C2AFF861FBDC}"/>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18" name="直線矢印コネクタ 17">
              <a:extLst>
                <a:ext uri="{FF2B5EF4-FFF2-40B4-BE49-F238E27FC236}">
                  <a16:creationId xmlns:a16="http://schemas.microsoft.com/office/drawing/2014/main" id="{406F3E39-1F27-1FAE-BC8C-32DFE931E346}"/>
                </a:ext>
              </a:extLst>
            </p:cNvPr>
            <p:cNvCxnSpPr>
              <a:cxnSpLocks/>
              <a:stCxn id="14" idx="6"/>
              <a:endCxn id="17" idx="1"/>
            </p:cNvCxnSpPr>
            <p:nvPr/>
          </p:nvCxnSpPr>
          <p:spPr>
            <a:xfrm>
              <a:off x="8497144" y="3987437"/>
              <a:ext cx="276449" cy="5656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1" name="四角形: 角を丸くする 86">
            <a:extLst>
              <a:ext uri="{FF2B5EF4-FFF2-40B4-BE49-F238E27FC236}">
                <a16:creationId xmlns:a16="http://schemas.microsoft.com/office/drawing/2014/main" id="{546964C8-8DBD-0478-B3E7-4535CB2CA402}"/>
              </a:ext>
            </a:extLst>
          </p:cNvPr>
          <p:cNvSpPr/>
          <p:nvPr/>
        </p:nvSpPr>
        <p:spPr>
          <a:xfrm>
            <a:off x="8298390" y="4069525"/>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050" dirty="0">
                <a:solidFill>
                  <a:schemeClr val="tx1"/>
                </a:solidFill>
              </a:rPr>
              <a:t>S/W</a:t>
            </a:r>
            <a:r>
              <a:rPr kumimoji="1" lang="ja-JP" altLang="en-US" sz="1050">
                <a:solidFill>
                  <a:schemeClr val="tx1"/>
                </a:solidFill>
              </a:rPr>
              <a:t>更新監視</a:t>
            </a:r>
            <a:r>
              <a:rPr kumimoji="1" lang="ja-JP" altLang="en-US" sz="1050" dirty="0">
                <a:solidFill>
                  <a:schemeClr val="tx1"/>
                </a:solidFill>
              </a:rPr>
              <a:t>機能</a:t>
            </a:r>
          </a:p>
        </p:txBody>
      </p:sp>
      <p:cxnSp>
        <p:nvCxnSpPr>
          <p:cNvPr id="22" name="直線矢印コネクタ 21">
            <a:extLst>
              <a:ext uri="{FF2B5EF4-FFF2-40B4-BE49-F238E27FC236}">
                <a16:creationId xmlns:a16="http://schemas.microsoft.com/office/drawing/2014/main" id="{C49726B1-FCFB-A5DC-620E-6220E2FB00E4}"/>
              </a:ext>
            </a:extLst>
          </p:cNvPr>
          <p:cNvCxnSpPr>
            <a:cxnSpLocks/>
            <a:stCxn id="21" idx="1"/>
          </p:cNvCxnSpPr>
          <p:nvPr/>
        </p:nvCxnSpPr>
        <p:spPr>
          <a:xfrm flipH="1" flipV="1">
            <a:off x="7633092" y="3711607"/>
            <a:ext cx="665298" cy="589998"/>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コネクタ: 曲線 30">
            <a:extLst>
              <a:ext uri="{FF2B5EF4-FFF2-40B4-BE49-F238E27FC236}">
                <a16:creationId xmlns:a16="http://schemas.microsoft.com/office/drawing/2014/main" id="{7A0AE442-FF48-301D-E85F-86B9B764D799}"/>
              </a:ext>
            </a:extLst>
          </p:cNvPr>
          <p:cNvCxnSpPr>
            <a:cxnSpLocks/>
            <a:endCxn id="14" idx="2"/>
          </p:cNvCxnSpPr>
          <p:nvPr/>
        </p:nvCxnSpPr>
        <p:spPr>
          <a:xfrm flipV="1">
            <a:off x="7633092" y="3582707"/>
            <a:ext cx="780672" cy="128900"/>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曲線 30">
            <a:extLst>
              <a:ext uri="{FF2B5EF4-FFF2-40B4-BE49-F238E27FC236}">
                <a16:creationId xmlns:a16="http://schemas.microsoft.com/office/drawing/2014/main" id="{883F3605-7180-AC49-031C-96BA02906F82}"/>
              </a:ext>
            </a:extLst>
          </p:cNvPr>
          <p:cNvCxnSpPr>
            <a:cxnSpLocks/>
            <a:stCxn id="17" idx="6"/>
          </p:cNvCxnSpPr>
          <p:nvPr/>
        </p:nvCxnSpPr>
        <p:spPr>
          <a:xfrm>
            <a:off x="8886439" y="3670208"/>
            <a:ext cx="1138636" cy="503271"/>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曲線 30">
            <a:extLst>
              <a:ext uri="{FF2B5EF4-FFF2-40B4-BE49-F238E27FC236}">
                <a16:creationId xmlns:a16="http://schemas.microsoft.com/office/drawing/2014/main" id="{729D8593-AFC8-4414-C50F-A7144C62773A}"/>
              </a:ext>
            </a:extLst>
          </p:cNvPr>
          <p:cNvCxnSpPr>
            <a:cxnSpLocks/>
            <a:stCxn id="33" idx="3"/>
            <a:endCxn id="16" idx="2"/>
          </p:cNvCxnSpPr>
          <p:nvPr/>
        </p:nvCxnSpPr>
        <p:spPr>
          <a:xfrm flipV="1">
            <a:off x="7358914" y="3767187"/>
            <a:ext cx="1054850" cy="911119"/>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348396"/>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6">
      <a:majorFont>
        <a:latin typeface="Segoe UI"/>
        <a:ea typeface="游ゴシック"/>
        <a:cs typeface=""/>
      </a:majorFont>
      <a:minorFont>
        <a:latin typeface="Segoe UI"/>
        <a:ea typeface="游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lnSpc>
            <a:spcPct val="130000"/>
          </a:lnSpc>
          <a:defRPr kumimoji="1"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30000"/>
          </a:lnSpc>
          <a:defRPr kumimoji="1" sz="1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有効期限 xmlns="a85d2078-9a27-47b2-87a0-bec329dca455" xsi:nil="true"/>
    <_dlc_DocId xmlns="a944ac6e-f4d1-41b5-b9c0-f975b5ca651a">Y7QCX4XKQE42-208560528-87</_dlc_DocId>
    <_dlc_DocIdUrl xmlns="a944ac6e-f4d1-41b5-b9c0-f975b5ca651a">
      <Url>https://melgit-guard-jp01s.ref.melco.co.jp/sites/001732/2020/_layouts/15/DocIdRedir.aspx?ID=Y7QCX4XKQE42-208560528-87</Url>
      <Description>Y7QCX4XKQE42-208560528-87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ドキュメント" ma:contentTypeID="0x010100CEDBBD36FBBBCB41B8202052D9DA3638" ma:contentTypeVersion="0" ma:contentTypeDescription="新しいドキュメントを作成します。" ma:contentTypeScope="" ma:versionID="ce792f47b8050dd7513a2cf02519ceb5">
  <xsd:schema xmlns:xsd="http://www.w3.org/2001/XMLSchema" xmlns:xs="http://www.w3.org/2001/XMLSchema" xmlns:p="http://schemas.microsoft.com/office/2006/metadata/properties" xmlns:ns2="a85d2078-9a27-47b2-87a0-bec329dca455" xmlns:ns3="a944ac6e-f4d1-41b5-b9c0-f975b5ca651a" targetNamespace="http://schemas.microsoft.com/office/2006/metadata/properties" ma:root="true" ma:fieldsID="a3c5ba22dc6ef05c9a4796f927feef05" ns2:_="" ns3:_="">
    <xsd:import namespace="a85d2078-9a27-47b2-87a0-bec329dca455"/>
    <xsd:import namespace="a944ac6e-f4d1-41b5-b9c0-f975b5ca651a"/>
    <xsd:element name="properties">
      <xsd:complexType>
        <xsd:sequence>
          <xsd:element name="documentManagement">
            <xsd:complexType>
              <xsd:all>
                <xsd:element ref="ns2:有効期限"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d2078-9a27-47b2-87a0-bec329dca455" elementFormDefault="qualified">
    <xsd:import namespace="http://schemas.microsoft.com/office/2006/documentManagement/types"/>
    <xsd:import namespace="http://schemas.microsoft.com/office/infopath/2007/PartnerControls"/>
    <xsd:element name="有効期限" ma:index="8" nillable="true" ma:displayName="有効期限" ma:format="DateOnly" ma:internalName="_x6709__x52b9__x671f__x9650_">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944ac6e-f4d1-41b5-b9c0-f975b5ca651a" elementFormDefault="qualified">
    <xsd:import namespace="http://schemas.microsoft.com/office/2006/documentManagement/types"/>
    <xsd:import namespace="http://schemas.microsoft.com/office/infopath/2007/PartnerControls"/>
    <xsd:element name="_dlc_DocId" ma:index="9" nillable="true" ma:displayName="ドキュメント ID 値" ma:description="このアイテムに割り当てられているドキュメント ID の値です。" ma:internalName="_dlc_DocId" ma:readOnly="true">
      <xsd:simpleType>
        <xsd:restriction base="dms:Text"/>
      </xsd:simpleType>
    </xsd:element>
    <xsd:element name="_dlc_DocIdUrl" ma:index="10" nillable="true" ma:displayName="ドキュメントID:" ma:description="このドキュメントへの常時接続リンクです。"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ID を保持" ma:description="追加時に ID を保持します。"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B321A9-0746-4A16-B077-F0C61A4D5782}">
  <ds:schemaRefs>
    <ds:schemaRef ds:uri="http://schemas.microsoft.com/sharepoint/v3/contenttype/forms"/>
  </ds:schemaRefs>
</ds:datastoreItem>
</file>

<file path=customXml/itemProps2.xml><?xml version="1.0" encoding="utf-8"?>
<ds:datastoreItem xmlns:ds="http://schemas.openxmlformats.org/officeDocument/2006/customXml" ds:itemID="{6F3CD9DB-1B31-42D0-9B62-218C34FFA0D6}">
  <ds:schemaRefs>
    <ds:schemaRef ds:uri="http://schemas.microsoft.com/office/2006/metadata/properties"/>
    <ds:schemaRef ds:uri="http://purl.org/dc/elements/1.1/"/>
    <ds:schemaRef ds:uri="http://purl.org/dc/dcmitype/"/>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 ds:uri="7c657002-f2f2-434e-8fe7-c5955e00ca3d"/>
    <ds:schemaRef ds:uri="a85d2078-9a27-47b2-87a0-bec329dca455"/>
    <ds:schemaRef ds:uri="a944ac6e-f4d1-41b5-b9c0-f975b5ca651a"/>
  </ds:schemaRefs>
</ds:datastoreItem>
</file>

<file path=customXml/itemProps3.xml><?xml version="1.0" encoding="utf-8"?>
<ds:datastoreItem xmlns:ds="http://schemas.openxmlformats.org/officeDocument/2006/customXml" ds:itemID="{B086935F-0BAC-4BE9-859A-7A30A9ED2A89}">
  <ds:schemaRefs>
    <ds:schemaRef ds:uri="http://schemas.microsoft.com/sharepoint/events"/>
  </ds:schemaRefs>
</ds:datastoreItem>
</file>

<file path=customXml/itemProps4.xml><?xml version="1.0" encoding="utf-8"?>
<ds:datastoreItem xmlns:ds="http://schemas.openxmlformats.org/officeDocument/2006/customXml" ds:itemID="{301516A3-F7EC-461C-AB75-2A064A9EC6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d2078-9a27-47b2-87a0-bec329dca455"/>
    <ds:schemaRef ds:uri="a944ac6e-f4d1-41b5-b9c0-f975b5ca65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15268</TotalTime>
  <Words>3130</Words>
  <Application>Microsoft Macintosh PowerPoint</Application>
  <PresentationFormat>ワイド画面</PresentationFormat>
  <Paragraphs>561</Paragraphs>
  <Slides>19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Meiryo UI</vt:lpstr>
      <vt:lpstr>Segoe UI 本文</vt:lpstr>
      <vt:lpstr>游ゴシック</vt:lpstr>
      <vt:lpstr>Arial</vt:lpstr>
      <vt:lpstr>Segoe UI</vt:lpstr>
      <vt:lpstr>1_Office テーマ</vt:lpstr>
      <vt:lpstr>一般基盤「遠隔操作向け基盤技術開発」 進捗報告</vt:lpstr>
      <vt:lpstr>補足2-1　1.（2）進化型遠隔操作統合システム基盤技術</vt:lpstr>
      <vt:lpstr>スケジュール</vt:lpstr>
      <vt:lpstr>進捗報告（システムAP）</vt:lpstr>
      <vt:lpstr>ROS上で動作するnodeを更新する全体流れを定義(1/2)</vt:lpstr>
      <vt:lpstr>ROS上で動作するnodeを更新する全体流れを定義(2/2)</vt:lpstr>
      <vt:lpstr>デモアプリ構成（22年度）</vt:lpstr>
      <vt:lpstr>デモアプリ構成（22年度）</vt:lpstr>
      <vt:lpstr>デモアプリ構成（22年度）</vt:lpstr>
      <vt:lpstr>デモアプリ構成（22年度）</vt:lpstr>
      <vt:lpstr>補足</vt:lpstr>
      <vt:lpstr>検討中の要件定義（前回進捗再掲）</vt:lpstr>
      <vt:lpstr>要件詳細化（UseCase1「運動拘束面を有効化して回収」）</vt:lpstr>
      <vt:lpstr>要件詳細化（UseCase2「新規に運動拘束機能を配信」）</vt:lpstr>
      <vt:lpstr>デモアプリ試作（21年度）</vt:lpstr>
      <vt:lpstr>デモアプリ構成（21年度）</vt:lpstr>
      <vt:lpstr>進化イメージ(1/2)</vt:lpstr>
      <vt:lpstr>進化イメージ(2/2)</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Chida Nobuo/千田 伸男(MELCO/先端総研 システム（ＢＰ）)</dc:creator>
  <cp:lastModifiedBy>Wei Lin</cp:lastModifiedBy>
  <cp:revision>305</cp:revision>
  <dcterms:created xsi:type="dcterms:W3CDTF">2021-07-15T09:15:57Z</dcterms:created>
  <dcterms:modified xsi:type="dcterms:W3CDTF">2022-12-21T02:04:25Z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0x010100CEDBBD36FBBBCB41B8202052D9DA3638</vt:lpwstr>
  </property>
  <property fmtid="{D5CDD505-2E9C-101B-9397-08002B2CF9AE}" pid="3" name="_dlc_DocIdItemGuid">
    <vt:lpwstr>d5cb2669-ee65-432b-a892-2cb70c846bc9</vt:lpwstr>
  </property>
</Properties>
</file>