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67" r:id="rId11"/>
    <p:sldId id="272" r:id="rId12"/>
    <p:sldId id="271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91355-D6E3-4A72-A0E4-9792D64EBA3C}" v="24" dt="2023-08-28T18:34:26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F6D5D-3B12-5723-A64F-1E212E79A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1F0586-6368-3083-EA32-67BD5D527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B4F31-06B6-9F5C-F27F-E5DDE116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C505-31F7-43C3-85D4-851F0F4F8C3B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26540-45D8-60B2-6E18-B8F2B51A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67265-3220-0900-4C4D-866782F7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3C16-B806-4623-8E1B-C301C46D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4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ED59D-BB20-3F40-4C1A-24252121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9C06C7-52A2-F465-8CF0-51A1DDF5B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B27347-FD93-626B-CA72-430D4C1B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C505-31F7-43C3-85D4-851F0F4F8C3B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7719BB-E78B-627F-5C32-9F1428AB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A83FC1-5934-FADF-D411-B6FD948F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3C16-B806-4623-8E1B-C301C46D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56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41D8C2-DDAE-5A57-434F-ACA726380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05F0AC-48F4-5E29-C685-FF87F1043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F386F-7A17-00C1-1189-C270E7B8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C505-31F7-43C3-85D4-851F0F4F8C3B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316030-BEA0-9CC3-5FAA-3336EC7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CB29F6-1912-3491-FDBA-0EAEBA53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3C16-B806-4623-8E1B-C301C46D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26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12909B-CBCA-9CBA-10D4-AE4E0E56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21D057-3062-FE81-05BA-FCA3A507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733CDF-E2FA-E7A2-7364-BD304FC9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C505-31F7-43C3-85D4-851F0F4F8C3B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198575-C291-77A5-8C64-D8C24545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FFC65D-370E-707D-6BE7-1F4983CE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3C16-B806-4623-8E1B-C301C46D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94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5725EA-D0D1-6EA6-245E-975A2131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8EF871-19DD-4F19-C2F4-9E7762D9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AD8E62-45D0-020E-146A-EA96C988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C505-31F7-43C3-85D4-851F0F4F8C3B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4C3796-9D53-45EF-EF62-44CEE07D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68ED05-B06C-F2E0-651A-AB7A40E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3C16-B806-4623-8E1B-C301C46D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76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9AE23-54B9-F33D-B2BF-70C84465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4AE7FB-1CA7-5B67-8A47-B45979351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ED6EB5-1994-97E8-6AFC-AA784790B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F589D8-9443-226B-481E-5069B40D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C505-31F7-43C3-85D4-851F0F4F8C3B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6384FD-E2F2-3A10-8297-F92F197B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FDB388-D8E9-E3DA-06C5-6AC50946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3C16-B806-4623-8E1B-C301C46D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39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74E9D-3786-7EFF-361A-E0FB55E9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B236E-7616-D676-79C2-04F2FCDA0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52D616-5775-B304-56CF-2746D5EA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E74031-6FE0-6977-2AB9-AE4B7E1B8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50BCDD-5AF2-CD23-24A3-E362EB16D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A07CF9-A932-00F8-0F6F-DA3F25C4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C505-31F7-43C3-85D4-851F0F4F8C3B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A36351-9F59-6537-9882-145AA22B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F33A22-7A5D-87B2-8E1E-BA4ED373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3C16-B806-4623-8E1B-C301C46D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3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DD26DF-F802-BBD6-56F8-B2B191F4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E09D99-8DF2-67BE-1350-C853035E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C505-31F7-43C3-85D4-851F0F4F8C3B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71AA61-565A-7296-A5AD-CD1105C2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AA9F45-2A64-91D9-6A09-072E2E9A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3C16-B806-4623-8E1B-C301C46D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11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48B006-001D-48E8-36B9-F3CA0DC0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C505-31F7-43C3-85D4-851F0F4F8C3B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47B14B-0778-EEDB-666B-563633AE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3CCC1C-9D68-62AF-E481-29FE9E65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3C16-B806-4623-8E1B-C301C46D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93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C47996-B472-7C3D-33F6-129C1DD2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BD27D-517F-CB40-F32F-C1485AAC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FA4B85-55F3-8C10-97EE-79C1AAA74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1266FB-A247-E3DF-DCEE-EBB86F21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C505-31F7-43C3-85D4-851F0F4F8C3B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7AA9F7-8031-FAF8-4BD1-6AFA52A6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9234FB-8AA5-9686-11FD-1AF078E8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3C16-B806-4623-8E1B-C301C46D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42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C0930-0D66-6F70-1DA2-CF565D87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4B0E10-5189-C675-BA8D-D0D4310C0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08257E-63D1-CCD6-49B5-53F11AF57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4228B3-4BAF-28B9-C506-FB25DDDF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C505-31F7-43C3-85D4-851F0F4F8C3B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E01EAF-74C9-5CEB-CB95-AB976F1D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47F809-481C-5B7A-FF5B-7906A6C4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3C16-B806-4623-8E1B-C301C46D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50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A7F3D84-D7E3-8905-7EF0-643155C9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B7ABBA-5981-DC13-4FB7-C9E364C1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04370F-380B-5DF5-6864-BEB7E63D7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AC505-31F7-43C3-85D4-851F0F4F8C3B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3A0118-8F46-B476-C1A2-AFC717392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6A79E0-06C5-774D-70E9-66440224C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3C16-B806-4623-8E1B-C301C46D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2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nhack.hatenablog.com/entry/2014/01/28/230808" TargetMode="External"/><Relationship Id="rId2" Type="http://schemas.openxmlformats.org/officeDocument/2006/relationships/hyperlink" Target="https://ext4.wiki.kernel.org/index.php/Ext4_Disk_Layout#Inode_Tabl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DAF03-6ACE-4957-7B4A-D8004CF82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meta</a:t>
            </a:r>
            <a:r>
              <a:rPr kumimoji="1" lang="ja-JP" altLang="en-US" dirty="0"/>
              <a:t> </a:t>
            </a:r>
            <a:r>
              <a:rPr kumimoji="1" lang="en-US" altLang="ja-JP" dirty="0"/>
              <a:t>enc</a:t>
            </a:r>
            <a:r>
              <a:rPr kumimoji="1" lang="ja-JP" altLang="en-US" dirty="0"/>
              <a:t>確認方法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8E9B14-92D1-EA4E-DAFD-99F50F37A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2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8ED71F-4684-3227-7F01-D7945C6F9729}"/>
              </a:ext>
            </a:extLst>
          </p:cNvPr>
          <p:cNvSpPr txBox="1"/>
          <p:nvPr/>
        </p:nvSpPr>
        <p:spPr>
          <a:xfrm>
            <a:off x="293707" y="666912"/>
            <a:ext cx="5447336" cy="660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  00 00 00 00 00 00 00 00  00 00 00 00 00 00 00 00  |................| </a:t>
            </a:r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//1024B Unused for Boot Sector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00000400</a:t>
            </a:r>
            <a:r>
              <a:rPr lang="en-US" altLang="zh-CN" sz="900" b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9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00 10 00 00 </a:t>
            </a:r>
            <a:r>
              <a:rPr lang="en-US" altLang="zh-CN" sz="900" dirty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00 10 00 00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cc 00 00 00 </a:t>
            </a:r>
            <a:r>
              <a:rPr lang="en-US" altLang="zh-CN" sz="900" dirty="0">
                <a:ln>
                  <a:solidFill>
                    <a:srgbClr val="C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75 0b 00 00 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|............y...| </a:t>
            </a:r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//Super Block</a:t>
            </a:r>
          </a:p>
          <a:p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Total Inode / Total Block / Free Block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00000400  00 10 00 00 00 10 00 00  cc 00 00 00 75 0b 00 00  |............u...|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00000410  f5 0f 00 00 00 00 00 00  02 00 00 00 02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00000420  00 80 00 00 00 80 00 00  00 10 00 00 48 b5 a2 5a  |............H..Z|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00000430  48 b5 a2 5a 01 00 ff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53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00 01 00 00 00  |H..Z....S.......|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00000440  e3 86 a2 5a 00 00 00 00  00 00 00 00 01 00 00 00  |...Z............|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00000450  00 00 00 00 0b 00 00 00  80 00 00 00 3c 00 00 00  |............&lt;...|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00000460  c6 02 01 00 6b 04 00 00  b1 01 ac f8 7d 2b 44 a3  |....k.......}+D.|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00000470  ac d0 35 2f 1e 18 70 5b  00 00 00 00 00 00 00 00  |..5/..p[........|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00000480  00 00 00 00 00 00 00 00  2f 6d 6e 74 2f 6d 65 74  |......../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/met|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00000490  61 2d 65 6e 63 00 00 00  00 00 00 00 00 00 00 00  |a-enc...........|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000004a0  00 00 00 00 00 00 00 00  00 00 00 00 00 00 00 00  |................|*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000004c0  00 00 00 00 00 00 00 00  00 00 00 00 00 00 01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000004d0  00 00 00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000004e0  08 00 00 00 00 00 00 00  00 00 00 00 ad 20 9f 45  |............. .E|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000004f0  a4 77 48 0e 98 26 b9 b0  ab 6b 82 a8 01 01 40 00  |.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wH.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.&amp;...k....@.|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00000500  0c 00 00 00 00 00 00 00  e3 86 a2 5a 0a f3 03 00  |...........Z....|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00000510  04 00 00 00 00 00 00 00  00 00 00 00 0a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00000520  09 00 00 00 0a 00 00 00  0f 00 00 00 14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00000530  19 00 00 00 e7 03 00 00  a4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00000540  00 00 00 00 00 00 00 00  00 00 00 00 00 00 40 00  |..............@.|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00000550  00 00 00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00000560  02 00 00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00000570  00 00 00 00 04 01 00 00  11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00000580  00 00 00 00 00 00 00 00  00 00 00 00 00 00 00 00  |................|*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00000650  00 00 00 00 01 04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00000660  00 00 00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00001000  </a:t>
            </a:r>
            <a:r>
              <a:rPr lang="en-US" altLang="zh-CN" sz="900" dirty="0">
                <a:ln>
                  <a:solidFill>
                    <a:schemeClr val="accent4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03 00 00 00 </a:t>
            </a:r>
            <a:r>
              <a:rPr lang="en-US" altLang="zh-CN" sz="900" dirty="0">
                <a:ln>
                  <a:solidFill>
                    <a:schemeClr val="accent6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13 00 00 00  </a:t>
            </a:r>
            <a:r>
              <a:rPr lang="en-US" altLang="zh-CN" sz="900" dirty="0">
                <a:ln>
                  <a:solidFill>
                    <a:schemeClr val="accent2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23 00 00 00 </a:t>
            </a:r>
            <a:r>
              <a:rPr lang="en-US" altLang="zh-CN" sz="900" dirty="0">
                <a:ln>
                  <a:solidFill>
                    <a:schemeClr val="accent5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6f 0b </a:t>
            </a:r>
            <a:r>
              <a:rPr lang="en-US" altLang="zh-CN" sz="900" dirty="0">
                <a:ln>
                  <a:solidFill>
                    <a:srgbClr val="7030A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f2 0f 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|........#...o...|  </a:t>
            </a:r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Free Block (0x0b6f = )</a:t>
            </a: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00001010  03 00 04 00 00 00 00 00  47 9b b9 da f2 0f 37 3f  |........G.....7?|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00001020  00 00 00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00001030  00 00 00 00 00 00 00 00  6e 86 57 1f 00 00 00 00  |........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n.W.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00001040  00 00 00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900" dirty="0">
                <a:ln>
                  <a:solidFill>
                    <a:schemeClr val="accent4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00003000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ff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|................| </a:t>
            </a:r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Group 0 </a:t>
            </a:r>
            <a:r>
              <a:rPr lang="en-US" altLang="zh-CN" sz="9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Bitmap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00003090  ff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000030a0  00 00 00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00003200  ff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|................|*</a:t>
            </a:r>
          </a:p>
          <a:p>
            <a:pPr marL="228600" indent="-228600">
              <a:buAutoNum type="arabicPlain" startAt="1020"/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lain" startAt="1020"/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lain" startAt="1020"/>
            </a:pP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3AC886-052E-63F4-EF5C-AFD1C2D3498E}"/>
              </a:ext>
            </a:extLst>
          </p:cNvPr>
          <p:cNvSpPr txBox="1"/>
          <p:nvPr/>
        </p:nvSpPr>
        <p:spPr>
          <a:xfrm>
            <a:off x="6319777" y="666912"/>
            <a:ext cx="5673524" cy="57708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ln>
                  <a:solidFill>
                    <a:schemeClr val="accent6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00013000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ff 3f 00 00 00 00 00 00  00 00 00 00 00 00 00 00  |.?..............|  </a:t>
            </a:r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sz="9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0 Inode Bitmap</a:t>
            </a:r>
            <a:endParaRPr lang="en-US" altLang="zh-CN" sz="9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00013010  00 00 00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00013200  ff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00014000  00 00 00 00 00 00 00 00  e3 86 a2 5a e3 86 a2 5a  |...........Z...Z|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00014010  e3 86 a2 5a 00 00 00 00  00 00 00 00 00 00 00 00  |...Z............|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00014020  00 00 00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00022ff0  00 00 00 00 00 00 00 00  00 00 00 00 a1 9f 4a 2c  |..............J,|</a:t>
            </a:r>
          </a:p>
          <a:p>
            <a:r>
              <a:rPr lang="en-US" altLang="zh-CN" sz="900" dirty="0">
                <a:ln>
                  <a:solidFill>
                    <a:schemeClr val="accent2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00023000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00 00 00 00 00 00 00  e3 86 a2 5a e3 86 a2 5a  |...........Z...Z| </a:t>
            </a:r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sz="9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0 Inode Table (35-162)</a:t>
            </a:r>
            <a:endParaRPr lang="en-US" altLang="zh-CN" sz="9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00023010  e3 86 a2 5a 00 00 00 00  00 00 00 00 00 00 00 00  |...Z............|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00023020  00 00 00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00023070  00 00 00 00 00 00 00 00  00 00 00 00 97 0e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00023080  ed 41 00 00 00 10 00 00  d0 b5 a2 5a c1 b5 a2 5a  |.A.........Z...Z|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00023090  c1 b5 a2 5a 00 00 00 00  00 00 04 00 08 00 00 00  |...Z............|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000230a0  00 00 08 00 01 00 00 00  0a f3 01 00 04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000230b0  00 00 00 00 00 00 00 00  01 00 00 00 04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000230c0  00 00 00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000a3000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00 00 00 00 02 00 00 00  00 00 00 00 00 00 00 00  |................|  </a:t>
            </a:r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Group 0 Data Block</a:t>
            </a: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000a3010  00 00 00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000a4000  ff 1f 00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000a4010  00 00 00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000a4200  ff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000a5000  03 00 00 00 13 00 00 00  23 00 00 00 72 0b f3 0f  |........#...r...|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000a5010  03 00 04 00 00 00 00 00  e3 dc 20 c6 f3 0f 67 f4  |.......... ...g.|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000a5020  00 00 00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000a5030  00 00 00 00 00 00 00 00  4c 70 60 b7 00 00 00 00  |........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000a5040  00 00 00 00 00 00 00 00  00 00 00 00 00 00 00 00  |................|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000a6000  00 00 00 00 00 00 00 00  e3 86 a2 5a e3 86 a2 5a  |...........Z...Z|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CN" sz="9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0048b000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0c 00 00 00 0c 00 01 02  2e 00 00 00 02 00 00 00  |................|  </a:t>
            </a:r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Free Block Start (163 -4095)</a:t>
            </a: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0048b010  0c 00 02 02 2e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00 00  0d 00 00 00 28 00 20 01  |............(. .|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0048b020  82 1c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3a f3 bd 7c 03  95 0c 3b 26 92 e3 3b 28  |...:..|...;&amp;..;(|</a:t>
            </a: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0048b030  ed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64 41 be cc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5b 98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33 79 f8 12 d6  |...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dA.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..[..3y...|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BEC037-623E-7CB5-5197-7175D098105B}"/>
              </a:ext>
            </a:extLst>
          </p:cNvPr>
          <p:cNvSpPr txBox="1"/>
          <p:nvPr/>
        </p:nvSpPr>
        <p:spPr>
          <a:xfrm>
            <a:off x="351580" y="190983"/>
            <a:ext cx="358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Hexdump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–C /dev/dm-0 (encrypt)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4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D08AC2-2FFE-CD58-20EC-2E8A22485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00" y="1070655"/>
            <a:ext cx="4416404" cy="346654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D6F0D0B-2730-D460-1222-6CF364EDA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00" y="4697979"/>
            <a:ext cx="4416404" cy="152381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BABB5-DD57-58A4-4CF9-AD56FCC5F76B}"/>
              </a:ext>
            </a:extLst>
          </p:cNvPr>
          <p:cNvSpPr txBox="1"/>
          <p:nvPr/>
        </p:nvSpPr>
        <p:spPr>
          <a:xfrm>
            <a:off x="769716" y="312516"/>
            <a:ext cx="35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make dm-0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8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6061A89-8726-FAD8-10BB-D7FA2689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48" y="463491"/>
            <a:ext cx="8833304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5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45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17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6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38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998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23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26D3A4-7E2E-B9AB-5099-9E60D955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ext4</a:t>
            </a:r>
            <a:r>
              <a:rPr kumimoji="1" lang="ja-JP" altLang="en-US" dirty="0"/>
              <a:t>の形式を読む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645F2-E513-8CCE-463F-3710FA71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Ext4 Disk Layout - Ext4 (kernel.org)</a:t>
            </a:r>
            <a:endParaRPr lang="en-US" altLang="ja-JP" dirty="0">
              <a:hlinkClick r:id="rId3"/>
            </a:endParaRPr>
          </a:p>
          <a:p>
            <a:pPr lvl="1"/>
            <a:r>
              <a:rPr lang="en-US" altLang="ja-JP" dirty="0">
                <a:hlinkClick r:id="rId3"/>
              </a:rPr>
              <a:t>ext4</a:t>
            </a:r>
            <a:r>
              <a:rPr lang="ja-JP" altLang="en-US" dirty="0">
                <a:hlinkClick r:id="rId3"/>
              </a:rPr>
              <a:t>：ディスクレイアウト調査中めも</a:t>
            </a:r>
            <a:r>
              <a:rPr lang="en-US" altLang="ja-JP" dirty="0">
                <a:hlinkClick r:id="rId3"/>
              </a:rPr>
              <a:t>1 - φ(</a:t>
            </a:r>
            <a:r>
              <a:rPr lang="ja-JP" altLang="en-US" dirty="0">
                <a:hlinkClick r:id="rId3"/>
              </a:rPr>
              <a:t>・・*</a:t>
            </a:r>
            <a:r>
              <a:rPr lang="en-US" altLang="ja-JP" dirty="0">
                <a:hlinkClick r:id="rId3"/>
              </a:rPr>
              <a:t>)</a:t>
            </a:r>
            <a:r>
              <a:rPr lang="ja-JP" altLang="en-US" dirty="0">
                <a:hlinkClick r:id="rId3"/>
              </a:rPr>
              <a:t>ゞ ｳｰﾝ　カーネルとか弄ったりのメモ </a:t>
            </a:r>
            <a:r>
              <a:rPr lang="en-US" altLang="ja-JP" dirty="0">
                <a:hlinkClick r:id="rId3"/>
              </a:rPr>
              <a:t>(hatenablog.com)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0179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263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64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5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1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173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091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7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A561998-C44F-0C8B-AB95-3AF3DB877F29}"/>
              </a:ext>
            </a:extLst>
          </p:cNvPr>
          <p:cNvSpPr txBox="1"/>
          <p:nvPr/>
        </p:nvSpPr>
        <p:spPr>
          <a:xfrm>
            <a:off x="89409" y="247580"/>
            <a:ext cx="392176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700" dirty="0">
                <a:latin typeface="Consolas" panose="020B0609020204030204" pitchFamily="49" charset="0"/>
              </a:rPr>
              <a:t># dumpe2fs /dev/dm-0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dumpe2fs 1.46.5 (30-Dec-2021)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Filesystem volume name:   &lt;none&gt;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Last mounted on:          /mnt/meta_enc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Filesystem UUID:          </a:t>
            </a:r>
            <a:r>
              <a:rPr lang="ja-JP" altLang="en-US" sz="700" dirty="0">
                <a:highlight>
                  <a:srgbClr val="008000"/>
                </a:highlight>
                <a:latin typeface="Consolas" panose="020B0609020204030204" pitchFamily="49" charset="0"/>
              </a:rPr>
              <a:t>9877b30d-8003-4584-94a0-553bc7b0240a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Filesystem magic number:  0xEF53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Filesystem revision #:    1 (dynamic)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Filesystem features:      has_journal ext_attr resize_inode dir_index filetype needs_recovery encrypt sparse_super large_file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Filesystem flags:         signed_directory_hash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Default mount options:    user_xattr acl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Filesystem state:         clean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Errors behavior:          Continue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Filesystem OS type:       Linux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Inode count:              </a:t>
            </a:r>
            <a:r>
              <a:rPr lang="ja-JP" altLang="en-US" sz="700" dirty="0">
                <a:highlight>
                  <a:srgbClr val="FFFF00"/>
                </a:highlight>
                <a:latin typeface="Consolas" panose="020B0609020204030204" pitchFamily="49" charset="0"/>
              </a:rPr>
              <a:t>4096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Block count:              </a:t>
            </a:r>
            <a:r>
              <a:rPr lang="ja-JP" altLang="en-US" sz="700" dirty="0">
                <a:highlight>
                  <a:srgbClr val="00FF00"/>
                </a:highlight>
                <a:latin typeface="Consolas" panose="020B0609020204030204" pitchFamily="49" charset="0"/>
              </a:rPr>
              <a:t>4096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Reserved block count:     204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Overhead clusters:        1284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Free blocks:              </a:t>
            </a:r>
            <a:r>
              <a:rPr lang="ja-JP" altLang="en-US" sz="700" dirty="0">
                <a:highlight>
                  <a:srgbClr val="00FFFF"/>
                </a:highlight>
                <a:latin typeface="Consolas" panose="020B0609020204030204" pitchFamily="49" charset="0"/>
              </a:rPr>
              <a:t>2805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Free inodes:              </a:t>
            </a:r>
            <a:r>
              <a:rPr lang="ja-JP" altLang="en-US" sz="700" dirty="0">
                <a:highlight>
                  <a:srgbClr val="FF00FF"/>
                </a:highlight>
                <a:latin typeface="Consolas" panose="020B0609020204030204" pitchFamily="49" charset="0"/>
              </a:rPr>
              <a:t>4085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First block:              </a:t>
            </a:r>
            <a:r>
              <a:rPr lang="ja-JP" altLang="en-US" sz="700" dirty="0">
                <a:highlight>
                  <a:srgbClr val="0000FF"/>
                </a:highlight>
                <a:latin typeface="Consolas" panose="020B0609020204030204" pitchFamily="49" charset="0"/>
              </a:rPr>
              <a:t>0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Block size:               </a:t>
            </a:r>
            <a:r>
              <a:rPr lang="ja-JP" altLang="en-US" sz="700" dirty="0">
                <a:highlight>
                  <a:srgbClr val="FF0000"/>
                </a:highlight>
                <a:latin typeface="Consolas" panose="020B0609020204030204" pitchFamily="49" charset="0"/>
              </a:rPr>
              <a:t>4096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Fragment size:            4096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Blocks per group:         32768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Fragments per group:      32768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Inodes per group:         4096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Inode blocks per group:   256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Filesystem created:       Wed Aug 23 05:34:51 2023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Last mount time:          Wed Aug 23 05:35:20 2023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Last write time:          Wed Aug 23 05:35:20 2023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Mount count:              2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Maximum mount count:      -1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Last checked:             Wed Aug 23 05:34:51 2023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Check interval:           0 (&lt;none&gt;)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Lifetime writes:          40 kB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Reserved blocks uid:      0 (user root)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Reserved blocks gid:      0 (group root)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First inode:              </a:t>
            </a:r>
            <a:r>
              <a:rPr lang="ja-JP" altLang="en-US" sz="700" dirty="0">
                <a:highlight>
                  <a:srgbClr val="C0C0C0"/>
                </a:highlight>
                <a:latin typeface="Consolas" panose="020B0609020204030204" pitchFamily="49" charset="0"/>
              </a:rPr>
              <a:t>11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Inode size:               256  </a:t>
            </a:r>
            <a:r>
              <a:rPr lang="en-US" altLang="ja-JP" sz="700" dirty="0">
                <a:solidFill>
                  <a:schemeClr val="accent1"/>
                </a:solidFill>
                <a:latin typeface="Consolas" panose="020B0609020204030204" pitchFamily="49" charset="0"/>
              </a:rPr>
              <a:t>bytes</a:t>
            </a:r>
            <a:endParaRPr lang="ja-JP" altLang="en-US" sz="7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ja-JP" altLang="en-US" sz="700" dirty="0">
                <a:latin typeface="Consolas" panose="020B0609020204030204" pitchFamily="49" charset="0"/>
              </a:rPr>
              <a:t>Required extra isize:     32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Desired extra isize:      32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Journal inode:            8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Default directory hash:   half_md4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Directory Hash Seed:      ca9f278e-deaa-4a78-91bf-9b339be05173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Journal backup:           inode blocks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Journal features:         (none)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Total journal size:       4096k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Total journal blocks:     1024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Max transaction length:   1024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Fast commit length:       0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Journal sequence:         0x00000005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Journal start:            1</a:t>
            </a:r>
          </a:p>
          <a:p>
            <a:endParaRPr lang="ja-JP" altLang="en-US" sz="700" dirty="0">
              <a:latin typeface="Consolas" panose="020B0609020204030204" pitchFamily="49" charset="0"/>
            </a:endParaRPr>
          </a:p>
          <a:p>
            <a:endParaRPr lang="ja-JP" altLang="en-US" sz="700" dirty="0">
              <a:latin typeface="Consolas" panose="020B0609020204030204" pitchFamily="49" charset="0"/>
            </a:endParaRPr>
          </a:p>
          <a:p>
            <a:r>
              <a:rPr lang="ja-JP" altLang="en-US" sz="700" dirty="0">
                <a:latin typeface="Consolas" panose="020B0609020204030204" pitchFamily="49" charset="0"/>
              </a:rPr>
              <a:t>Group 0: (Blocks 0-4095)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  Primary superblock at 0, Group descriptors at 1-1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  Block bitmap at 2 (+2)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  Inode bitmap at 3 (+3)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  Inode table at 4-259 (+4)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  2803 free blocks, 4083 free inodes, 3 directories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  Free blocks: 1293-4095</a:t>
            </a:r>
          </a:p>
          <a:p>
            <a:r>
              <a:rPr lang="ja-JP" altLang="en-US" sz="700" dirty="0">
                <a:latin typeface="Consolas" panose="020B0609020204030204" pitchFamily="49" charset="0"/>
              </a:rPr>
              <a:t>  Free inodes: 14-4096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C3DD38-116A-F315-29C2-E3B5F347EF3D}"/>
              </a:ext>
            </a:extLst>
          </p:cNvPr>
          <p:cNvSpPr txBox="1"/>
          <p:nvPr/>
        </p:nvSpPr>
        <p:spPr>
          <a:xfrm>
            <a:off x="3779520" y="247580"/>
            <a:ext cx="6096000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700" dirty="0">
                <a:latin typeface="Consolas" panose="020B0609020204030204" pitchFamily="49" charset="0"/>
              </a:rPr>
              <a:t>00000000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00000400  </a:t>
            </a:r>
            <a:r>
              <a:rPr lang="en-US" altLang="ja-JP" sz="700" dirty="0">
                <a:highlight>
                  <a:srgbClr val="FFFF00"/>
                </a:highlight>
                <a:latin typeface="Consolas" panose="020B0609020204030204" pitchFamily="49" charset="0"/>
              </a:rPr>
              <a:t>00 10 00 00 </a:t>
            </a:r>
            <a:r>
              <a:rPr lang="en-US" altLang="ja-JP" sz="700" dirty="0">
                <a:highlight>
                  <a:srgbClr val="00FF00"/>
                </a:highlight>
                <a:latin typeface="Consolas" panose="020B0609020204030204" pitchFamily="49" charset="0"/>
              </a:rPr>
              <a:t>00 10 00 00  </a:t>
            </a:r>
            <a:r>
              <a:rPr lang="en-US" altLang="ja-JP" sz="700" dirty="0">
                <a:latin typeface="Consolas" panose="020B0609020204030204" pitchFamily="49" charset="0"/>
              </a:rPr>
              <a:t>cc 00 00 00 </a:t>
            </a:r>
            <a:r>
              <a:rPr lang="en-US" altLang="ja-JP" sz="700" dirty="0">
                <a:highlight>
                  <a:srgbClr val="00FFFF"/>
                </a:highlight>
                <a:latin typeface="Consolas" panose="020B0609020204030204" pitchFamily="49" charset="0"/>
              </a:rPr>
              <a:t>f5 0a 00 00  </a:t>
            </a:r>
            <a:r>
              <a:rPr lang="en-US" altLang="ja-JP" sz="700" dirty="0">
                <a:latin typeface="Consolas" panose="020B0609020204030204" pitchFamily="49" charset="0"/>
              </a:rPr>
              <a:t>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00000410  </a:t>
            </a:r>
            <a:r>
              <a:rPr lang="en-US" altLang="ja-JP" sz="700" dirty="0">
                <a:highlight>
                  <a:srgbClr val="FF00FF"/>
                </a:highlight>
                <a:latin typeface="Consolas" panose="020B0609020204030204" pitchFamily="49" charset="0"/>
              </a:rPr>
              <a:t>f5 0f 00 00 </a:t>
            </a:r>
            <a:r>
              <a:rPr lang="en-US" altLang="ja-JP" sz="700" dirty="0">
                <a:highlight>
                  <a:srgbClr val="0000FF"/>
                </a:highlight>
                <a:latin typeface="Consolas" panose="020B0609020204030204" pitchFamily="49" charset="0"/>
              </a:rPr>
              <a:t>00 00 00 00  </a:t>
            </a:r>
            <a:r>
              <a:rPr lang="en-US" altLang="ja-JP" sz="700" dirty="0">
                <a:highlight>
                  <a:srgbClr val="FF0000"/>
                </a:highlight>
                <a:latin typeface="Consolas" panose="020B0609020204030204" pitchFamily="49" charset="0"/>
              </a:rPr>
              <a:t>02 00 00 00 </a:t>
            </a:r>
            <a:r>
              <a:rPr lang="en-US" altLang="ja-JP" sz="700" dirty="0">
                <a:latin typeface="Consolas" panose="020B0609020204030204" pitchFamily="49" charset="0"/>
              </a:rPr>
              <a:t>02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00000420  00 80 00 00 00 80 00 00  00 10 00 00 98 9a e5 64  |...............d|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00000430  98 9a e5 64 02 00 ff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 53 </a:t>
            </a:r>
            <a:r>
              <a:rPr lang="en-US" altLang="ja-JP" sz="700" dirty="0" err="1">
                <a:latin typeface="Consolas" panose="020B0609020204030204" pitchFamily="49" charset="0"/>
              </a:rPr>
              <a:t>ef</a:t>
            </a:r>
            <a:r>
              <a:rPr lang="en-US" altLang="ja-JP" sz="700" dirty="0">
                <a:latin typeface="Consolas" panose="020B0609020204030204" pitchFamily="49" charset="0"/>
              </a:rPr>
              <a:t> 01 00 01 00 00 00  |...d....S.......|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00000440  7b 9a e5 64 00 00 00 00  00 00 00 00 01 00 00 00  |{..d............|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00000450  00 00 00 00 </a:t>
            </a:r>
            <a:r>
              <a:rPr lang="en-US" altLang="ja-JP" sz="700" dirty="0">
                <a:highlight>
                  <a:srgbClr val="C0C0C0"/>
                </a:highlight>
                <a:latin typeface="Consolas" panose="020B0609020204030204" pitchFamily="49" charset="0"/>
              </a:rPr>
              <a:t>0b 00 00 00  </a:t>
            </a:r>
            <a:r>
              <a:rPr lang="en-US" altLang="ja-JP" sz="700" dirty="0">
                <a:latin typeface="Consolas" panose="020B0609020204030204" pitchFamily="49" charset="0"/>
              </a:rPr>
              <a:t>00 01 00 00 3c 00 00 00  |............&lt;...|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00000460  06 00 01 00 03 00 00 00  </a:t>
            </a:r>
            <a:r>
              <a:rPr lang="en-US" altLang="ja-JP" sz="700" dirty="0">
                <a:highlight>
                  <a:srgbClr val="008000"/>
                </a:highlight>
                <a:latin typeface="Consolas" panose="020B0609020204030204" pitchFamily="49" charset="0"/>
              </a:rPr>
              <a:t>98 77 b3 0d 80 03 45 84  </a:t>
            </a:r>
            <a:r>
              <a:rPr lang="en-US" altLang="ja-JP" sz="700" dirty="0">
                <a:latin typeface="Consolas" panose="020B0609020204030204" pitchFamily="49" charset="0"/>
              </a:rPr>
              <a:t>|.........w....E.|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00000470  </a:t>
            </a:r>
            <a:r>
              <a:rPr lang="en-US" altLang="ja-JP" sz="700" dirty="0">
                <a:highlight>
                  <a:srgbClr val="008000"/>
                </a:highlight>
                <a:latin typeface="Consolas" panose="020B0609020204030204" pitchFamily="49" charset="0"/>
              </a:rPr>
              <a:t>94 a0 55 3b c7 b0 24 0a  </a:t>
            </a:r>
            <a:r>
              <a:rPr lang="en-US" altLang="ja-JP" sz="700" dirty="0">
                <a:latin typeface="Consolas" panose="020B0609020204030204" pitchFamily="49" charset="0"/>
              </a:rPr>
              <a:t>00 00 00 00 00 00 00 00  |..U;..$.........|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00000480  00 00 00 00 00 00 00 00  2f 6d 6e 74 2f 6d 65 74  |......../</a:t>
            </a:r>
            <a:r>
              <a:rPr lang="en-US" altLang="ja-JP" sz="700" dirty="0" err="1">
                <a:latin typeface="Consolas" panose="020B0609020204030204" pitchFamily="49" charset="0"/>
              </a:rPr>
              <a:t>mnt</a:t>
            </a:r>
            <a:r>
              <a:rPr lang="en-US" altLang="ja-JP" sz="700" dirty="0">
                <a:latin typeface="Consolas" panose="020B0609020204030204" pitchFamily="49" charset="0"/>
              </a:rPr>
              <a:t>/met|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00000490  61 5f 65 6e 63 00 00 00  00 00 00 00 00 00 00 00  |</a:t>
            </a:r>
            <a:r>
              <a:rPr lang="en-US" altLang="ja-JP" sz="700" dirty="0" err="1">
                <a:latin typeface="Consolas" panose="020B0609020204030204" pitchFamily="49" charset="0"/>
              </a:rPr>
              <a:t>a_enc</a:t>
            </a:r>
            <a:r>
              <a:rPr lang="en-US" altLang="ja-JP" sz="700" dirty="0">
                <a:latin typeface="Consolas" panose="020B0609020204030204" pitchFamily="49" charset="0"/>
              </a:rPr>
              <a:t>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000004a0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000004e0  08 00 00 00 00 00 00 00  00 00 00 00 ca 9f 27 8e  |..............'.|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000004f0  de aa 4a 78 91 bf 9b 33  9b e0 51 73 01 01 00 00  |..</a:t>
            </a:r>
            <a:r>
              <a:rPr lang="en-US" altLang="ja-JP" sz="700" dirty="0" err="1">
                <a:latin typeface="Consolas" panose="020B0609020204030204" pitchFamily="49" charset="0"/>
              </a:rPr>
              <a:t>Jx</a:t>
            </a:r>
            <a:r>
              <a:rPr lang="en-US" altLang="ja-JP" sz="700" dirty="0">
                <a:latin typeface="Consolas" panose="020B0609020204030204" pitchFamily="49" charset="0"/>
              </a:rPr>
              <a:t>...3..Qs....|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00000500  0c 00 00 00 00 00 00 00  7b 9a e5 64 0a 01 00 00  |........{..d....|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00000510  0b 01 00 00 0c 01 00 00  0d 01 00 00 0e 01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00000520  0f 01 00 00 10 01 00 00  11 01 00 00 12 01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00000530  13 01 00 00 14 01 00 00  15 01 00 00 16 01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00000540  00 00 00 00 00 00 00 00  00 00 00 00 00 00 40 00  |..............@.|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00000550  00 00 00 00 00 00 00 00  00 00 00 00 20 00 20 00  |............ . 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00000560</a:t>
            </a:r>
            <a:r>
              <a:rPr lang="ja-JP" altLang="en-US" sz="700" dirty="0">
                <a:latin typeface="Consolas" panose="020B0609020204030204" pitchFamily="49" charset="0"/>
              </a:rPr>
              <a:t>  </a:t>
            </a:r>
            <a:r>
              <a:rPr lang="en-US" altLang="ja-JP" sz="700" dirty="0">
                <a:latin typeface="Consolas" panose="020B0609020204030204" pitchFamily="49" charset="0"/>
              </a:rPr>
              <a:t>01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00000570  00 00 00 00 00 00 00 00  28 00 00 00 00 00 00 00  |........(.......|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00000580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00000640  00 00 00 00 00 00 00 00  04 05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00000650  00 00 00 00 01 04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00000660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00001000  02 00 00 00 03 00 00 00  04 00 00 00 f3 0a f3 0f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00001010  03 00 04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00001020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00002000  ff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000020a0  ff 1f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000020b0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00002200  ff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00003000  ff 1f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00003010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00003032</a:t>
            </a:r>
            <a:r>
              <a:rPr lang="ja-JP" altLang="en-US" sz="700" dirty="0">
                <a:latin typeface="Consolas" panose="020B0609020204030204" pitchFamily="49" charset="0"/>
              </a:rPr>
              <a:t>  </a:t>
            </a:r>
            <a:r>
              <a:rPr lang="en-US" altLang="ja-JP" sz="700" dirty="0">
                <a:latin typeface="Consolas" panose="020B0609020204030204" pitchFamily="49" charset="0"/>
              </a:rPr>
              <a:t>ff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00004000  00 00 00 00 00 00 00 00  7b 9a e5 64 7b 9a e5 64  |........{..d{..d|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00004010  7b 9a e5 64 00 00 00 00  00 00 00 00 00 00 00 00  |{..d............|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00004020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00004100  ed 41 00 00 00 10 00 00  3d 9b e5 64 28 9b e5 64  |.A......=..d(..d|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00004110  28 9b e5 64 00 00 00 00  00 00 04 00 08 00 00 00  |(..d............|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00004120  00 00 00 00 01 00 00 00  04 01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00004130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00004180  20 00 00 00 18 97 a9 a4  18 97 a9 a4 d4 86 9e 3e  | ..............&gt;|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00004190  7b 9a e5 64 00 00 00 00  00 00 00 00 00 00 00 00  |{..d............|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000041a0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00004600  80 81 00 00 00 c0 40 00  7b 9a e5 64 7b 9a e5 64  |......@.{..d{..d|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00004610  7b 9a e5 64 00 00 00 00  00 00 01 00 08 00 00 00  |{..d............|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00004620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00004650  00 00 00 00 00 00 00 00  00 00 00 00 09 01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00004660  00 00 00 00 00 00 00 00  00 00 00 00 01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00004670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00004680  20 00 00 00 00 00 00 00  00 00 00 00 00 00 00 00  | 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00004690  7b 9a e5 64 00 00 00 00  00 00 00 00 00 00 00 00  |{..d............|</a:t>
            </a:r>
            <a:endParaRPr lang="ja-JP" altLang="en-US" sz="7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521DC6F-AC87-DAEF-66FF-DC80352F2B8F}"/>
              </a:ext>
            </a:extLst>
          </p:cNvPr>
          <p:cNvSpPr txBox="1"/>
          <p:nvPr/>
        </p:nvSpPr>
        <p:spPr>
          <a:xfrm>
            <a:off x="8164578" y="247580"/>
            <a:ext cx="6096000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700" dirty="0">
                <a:latin typeface="Consolas" panose="020B0609020204030204" pitchFamily="49" charset="0"/>
              </a:rPr>
              <a:t>00000000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00000400  00 10 00 00 00 10 00 00  cc 00 00 00 f5 0a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00000410  f5 0f 00 00 00 00 00 00  02 00 00 00 02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00000420  00 80 00 00 00 80 00 00  00 10 00 00 98 9a e5 64  |...............d|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00000430  98 9a e5 64 02 00 ff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 53 </a:t>
            </a:r>
            <a:r>
              <a:rPr lang="en-US" altLang="ja-JP" sz="700" dirty="0" err="1">
                <a:latin typeface="Consolas" panose="020B0609020204030204" pitchFamily="49" charset="0"/>
              </a:rPr>
              <a:t>ef</a:t>
            </a:r>
            <a:r>
              <a:rPr lang="en-US" altLang="ja-JP" sz="700" dirty="0">
                <a:latin typeface="Consolas" panose="020B0609020204030204" pitchFamily="49" charset="0"/>
              </a:rPr>
              <a:t> 01 00 01 00 00 00  |...d....S.......|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00000440  7b 9a e5 64 00 00 00 00  00 00 00 00 01 00 00 00  |{..d............|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00000450  00 00 00 00 0b 00 00 00  00 01 00 00 3c 00 00 00  |............&lt;...|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00000460  06 00 01 00 03 00 00 00  98 77 b3 0d 80 03 45 84  |.........w....E.|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00000470  94 a0 55 3b c7 b0 24 0a  00 00 00 00 00 00 00 00  |..U;..$.........|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00000480  00 00 00 00 00 00 00 00  2f 6d 6e 74 2f 6d 65 74  |......../</a:t>
            </a:r>
            <a:r>
              <a:rPr lang="en-US" altLang="ja-JP" sz="700" dirty="0" err="1">
                <a:latin typeface="Consolas" panose="020B0609020204030204" pitchFamily="49" charset="0"/>
              </a:rPr>
              <a:t>mnt</a:t>
            </a:r>
            <a:r>
              <a:rPr lang="en-US" altLang="ja-JP" sz="700" dirty="0">
                <a:latin typeface="Consolas" panose="020B0609020204030204" pitchFamily="49" charset="0"/>
              </a:rPr>
              <a:t>/met|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00000490  61 5f 65 6e 63 00 00 00  00 00 00 00 00 00 00 00  |</a:t>
            </a:r>
            <a:r>
              <a:rPr lang="en-US" altLang="ja-JP" sz="700" dirty="0" err="1">
                <a:latin typeface="Consolas" panose="020B0609020204030204" pitchFamily="49" charset="0"/>
              </a:rPr>
              <a:t>a_enc</a:t>
            </a:r>
            <a:r>
              <a:rPr lang="en-US" altLang="ja-JP" sz="700" dirty="0">
                <a:latin typeface="Consolas" panose="020B0609020204030204" pitchFamily="49" charset="0"/>
              </a:rPr>
              <a:t>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000004a0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000004e0  08 00 00 00 00 00 00 00  00 00 00 00 ca 9f 27 8e  |..............'.|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000004f0  de aa 4a 78 91 bf 9b 33  9b e0 51 73 01 01 00 00  |..</a:t>
            </a:r>
            <a:r>
              <a:rPr lang="en-US" altLang="ja-JP" sz="700" dirty="0" err="1">
                <a:latin typeface="Consolas" panose="020B0609020204030204" pitchFamily="49" charset="0"/>
              </a:rPr>
              <a:t>Jx</a:t>
            </a:r>
            <a:r>
              <a:rPr lang="en-US" altLang="ja-JP" sz="700" dirty="0">
                <a:latin typeface="Consolas" panose="020B0609020204030204" pitchFamily="49" charset="0"/>
              </a:rPr>
              <a:t>...3..Qs....|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00000500  0c 00 00 00 00 00 00 00  7b 9a e5 64 0a 01 00 00  |........{..d....|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00000510  0b 01 00 00 0c 01 00 00  0d 01 00 00 0e 01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00000520  0f 01 00 00 10 01 00 00  11 01 00 00 12 01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00000530  13 01 00 00 14 01 00 00  15 01 00 00 16 01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00000540  00 00 00 00 00 00 00 00  00 00 00 00 00 00 40 00  |..............@.|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00000550  00 00 00 00 00 00 00 00  00 00 00 00 20 00 20 00  |............ . 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00000560</a:t>
            </a:r>
            <a:r>
              <a:rPr lang="ja-JP" altLang="en-US" sz="700" dirty="0">
                <a:latin typeface="Consolas" panose="020B0609020204030204" pitchFamily="49" charset="0"/>
              </a:rPr>
              <a:t>  </a:t>
            </a:r>
            <a:r>
              <a:rPr lang="en-US" altLang="ja-JP" sz="700" dirty="0">
                <a:latin typeface="Consolas" panose="020B0609020204030204" pitchFamily="49" charset="0"/>
              </a:rPr>
              <a:t>01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00000570  00 00 00 00 00 00 00 00  28 00 00 00 00 00 00 00  |........(.......|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00000580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00000640  00 00 00 00 00 00 00 00  04 05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00000650  00 00 00 00 01 04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00000660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00001000  02 00 00 00 03 00 00 00  04 00 00 00 f3 0a f3 0f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00001010  03 00 04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00001020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00002000  ff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000020a0  ff 1f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000020b0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00002200  ff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00003000  ff 1f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00003010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00003032</a:t>
            </a:r>
            <a:r>
              <a:rPr lang="ja-JP" altLang="en-US" sz="700" dirty="0">
                <a:latin typeface="Consolas" panose="020B0609020204030204" pitchFamily="49" charset="0"/>
              </a:rPr>
              <a:t>  </a:t>
            </a:r>
            <a:r>
              <a:rPr lang="en-US" altLang="ja-JP" sz="700" dirty="0">
                <a:latin typeface="Consolas" panose="020B0609020204030204" pitchFamily="49" charset="0"/>
              </a:rPr>
              <a:t>ff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ff</a:t>
            </a:r>
            <a:r>
              <a:rPr lang="en-US" altLang="ja-JP" sz="700" dirty="0">
                <a:latin typeface="Consolas" panose="020B0609020204030204" pitchFamily="49" charset="0"/>
              </a:rPr>
              <a:t>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00004000  00 00 00 00 00 00 00 00  7b 9a e5 64 7b 9a e5 64  |........{..d{..d|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00004010  7b 9a e5 64 00 00 00 00  00 00 00 00 00 00 00 00  |{..d............|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00004020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00004100  ed 41 00 00 00 10 00 00  3d 9b e5 64 28 9b e5 64  |.A......=..d(..d|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00004110  28 9b e5 64 00 00 00 00  00 00 04 00 08 00 00 00  |(..d............|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00004120  00 00 00 00 01 00 00 00  04 01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00004130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00004180  20 00 00 00 18 97 a9 a4  18 97 a9 a4 d4 86 9e 3e  | ..............&gt;|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00004190  7b 9a e5 64 00 00 00 00  00 00 00 00 00 00 00 00  |{..d............|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000041a0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00004600  80 81 00 00 00 c0 40 00  7b 9a e5 64 7b 9a e5 64  |......@.{..d{..d|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00004610  7b 9a e5 64 00 00 00 00  00 00 01 00 08 00 00 00  |{..d............|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00004620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00004650  00 00 00 00 00 00 00 00  00 00 00 00 09 01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00004660  00 00 00 00 00 00 00 00  00 00 00 00 01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00004670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00004680  20 00 00 00 00 00 00 00  00 00 00 00 00 00 00 00  | 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00004690  7b 9a e5 64 00 00 00 00  00 00 00 00 00 00 00 00  |{..d............|</a:t>
            </a:r>
            <a:endParaRPr lang="ja-JP" altLang="en-US" sz="700" dirty="0"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DB5972-CDDC-7C03-17F9-0969BCC0E518}"/>
              </a:ext>
            </a:extLst>
          </p:cNvPr>
          <p:cNvSpPr/>
          <p:nvPr/>
        </p:nvSpPr>
        <p:spPr>
          <a:xfrm>
            <a:off x="8736675" y="3910567"/>
            <a:ext cx="2428629" cy="6488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Consolas" panose="020B0609020204030204" pitchFamily="49" charset="0"/>
              </a:rPr>
              <a:t>Block</a:t>
            </a:r>
            <a:r>
              <a:rPr kumimoji="1" lang="ja-JP" alt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900" dirty="0">
                <a:solidFill>
                  <a:schemeClr val="tx1"/>
                </a:solidFill>
                <a:latin typeface="Consolas" panose="020B0609020204030204" pitchFamily="49" charset="0"/>
              </a:rPr>
              <a:t>bitmap</a:t>
            </a:r>
            <a:endParaRPr kumimoji="1" lang="ja-JP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5B3163-8361-D983-2B2C-4D71F0B19FF3}"/>
              </a:ext>
            </a:extLst>
          </p:cNvPr>
          <p:cNvSpPr/>
          <p:nvPr/>
        </p:nvSpPr>
        <p:spPr>
          <a:xfrm>
            <a:off x="8736675" y="4605725"/>
            <a:ext cx="2428629" cy="573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inode</a:t>
            </a:r>
            <a:r>
              <a:rPr kumimoji="1" lang="ja-JP" alt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900" dirty="0">
                <a:solidFill>
                  <a:schemeClr val="tx1"/>
                </a:solidFill>
                <a:latin typeface="Consolas" panose="020B0609020204030204" pitchFamily="49" charset="0"/>
              </a:rPr>
              <a:t>bitmap</a:t>
            </a:r>
            <a:endParaRPr kumimoji="1" lang="ja-JP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D090F0B-DD46-2359-669F-78B9A8A47788}"/>
              </a:ext>
            </a:extLst>
          </p:cNvPr>
          <p:cNvSpPr/>
          <p:nvPr/>
        </p:nvSpPr>
        <p:spPr>
          <a:xfrm>
            <a:off x="8736675" y="5228077"/>
            <a:ext cx="2428629" cy="23632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inode</a:t>
            </a:r>
            <a:r>
              <a:rPr kumimoji="1" lang="ja-JP" alt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900" dirty="0">
                <a:solidFill>
                  <a:schemeClr val="tx1"/>
                </a:solidFill>
                <a:latin typeface="Consolas" panose="020B0609020204030204" pitchFamily="49" charset="0"/>
              </a:rPr>
              <a:t>table</a:t>
            </a:r>
          </a:p>
          <a:p>
            <a:pPr algn="ctr"/>
            <a:endParaRPr kumimoji="1" lang="ja-JP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4B55068-E80E-B2CF-6BA8-B9C18D9E617B}"/>
              </a:ext>
            </a:extLst>
          </p:cNvPr>
          <p:cNvSpPr/>
          <p:nvPr/>
        </p:nvSpPr>
        <p:spPr>
          <a:xfrm>
            <a:off x="8839201" y="5345468"/>
            <a:ext cx="2197767" cy="2566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inode</a:t>
            </a:r>
            <a:r>
              <a:rPr lang="ja-JP" alt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900" dirty="0">
                <a:solidFill>
                  <a:schemeClr val="tx1"/>
                </a:solidFill>
                <a:latin typeface="Consolas" panose="020B0609020204030204" pitchFamily="49" charset="0"/>
              </a:rPr>
              <a:t>#1</a:t>
            </a:r>
            <a:endParaRPr kumimoji="1" lang="ja-JP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5ED3598-98C8-0D66-FAC7-EDE3BAC4DAD6}"/>
              </a:ext>
            </a:extLst>
          </p:cNvPr>
          <p:cNvSpPr/>
          <p:nvPr/>
        </p:nvSpPr>
        <p:spPr>
          <a:xfrm>
            <a:off x="8839201" y="5650520"/>
            <a:ext cx="2197767" cy="8345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inode</a:t>
            </a:r>
            <a:r>
              <a:rPr lang="ja-JP" alt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900" dirty="0">
                <a:solidFill>
                  <a:schemeClr val="tx1"/>
                </a:solidFill>
                <a:latin typeface="Consolas" panose="020B0609020204030204" pitchFamily="49" charset="0"/>
              </a:rPr>
              <a:t>#2</a:t>
            </a:r>
            <a:endParaRPr kumimoji="1" lang="ja-JP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1F66B29-AAD3-3FD1-32D5-551C8F8D04A4}"/>
              </a:ext>
            </a:extLst>
          </p:cNvPr>
          <p:cNvSpPr/>
          <p:nvPr/>
        </p:nvSpPr>
        <p:spPr>
          <a:xfrm>
            <a:off x="8839201" y="6558745"/>
            <a:ext cx="2197767" cy="979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inode</a:t>
            </a:r>
            <a:r>
              <a:rPr lang="ja-JP" alt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900" dirty="0">
                <a:solidFill>
                  <a:schemeClr val="tx1"/>
                </a:solidFill>
                <a:latin typeface="Consolas" panose="020B0609020204030204" pitchFamily="49" charset="0"/>
              </a:rPr>
              <a:t>#7</a:t>
            </a:r>
            <a:endParaRPr kumimoji="1" lang="ja-JP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A0FC6B-2EFE-A1A1-4774-C6816DB8E789}"/>
              </a:ext>
            </a:extLst>
          </p:cNvPr>
          <p:cNvSpPr txBox="1"/>
          <p:nvPr/>
        </p:nvSpPr>
        <p:spPr>
          <a:xfrm>
            <a:off x="3836230" y="0"/>
            <a:ext cx="3921760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 err="1">
                <a:latin typeface="Consolas" panose="020B0609020204030204" pitchFamily="49" charset="0"/>
              </a:rPr>
              <a:t>hexdump</a:t>
            </a:r>
            <a:r>
              <a:rPr kumimoji="1" lang="ja-JP" altLang="en-US" sz="900" dirty="0">
                <a:latin typeface="Consolas" panose="020B0609020204030204" pitchFamily="49" charset="0"/>
              </a:rPr>
              <a:t> </a:t>
            </a:r>
            <a:r>
              <a:rPr kumimoji="1" lang="en-US" altLang="ja-JP" sz="900" dirty="0">
                <a:latin typeface="Consolas" panose="020B0609020204030204" pitchFamily="49" charset="0"/>
              </a:rPr>
              <a:t>–C</a:t>
            </a:r>
            <a:r>
              <a:rPr kumimoji="1" lang="ja-JP" altLang="en-US" sz="900" dirty="0">
                <a:latin typeface="Consolas" panose="020B0609020204030204" pitchFamily="49" charset="0"/>
              </a:rPr>
              <a:t> </a:t>
            </a:r>
            <a:r>
              <a:rPr kumimoji="1" lang="en-US" altLang="ja-JP" sz="900" dirty="0">
                <a:latin typeface="Consolas" panose="020B0609020204030204" pitchFamily="49" charset="0"/>
              </a:rPr>
              <a:t>/dev/dm-0</a:t>
            </a:r>
            <a:r>
              <a:rPr kumimoji="1" lang="ja-JP" altLang="en-US" sz="900" dirty="0">
                <a:latin typeface="Consolas" panose="020B0609020204030204" pitchFamily="49" charset="0"/>
              </a:rPr>
              <a:t>　</a:t>
            </a:r>
            <a:r>
              <a:rPr lang="ja-JP" altLang="en-US" sz="900" dirty="0">
                <a:latin typeface="Consolas" panose="020B0609020204030204" pitchFamily="49" charset="0"/>
              </a:rPr>
              <a:t>結果</a:t>
            </a:r>
            <a:endParaRPr kumimoji="1" lang="ja-JP" altLang="en-US" sz="900" dirty="0"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343501-A559-BC98-E9ED-B7BCE65947E7}"/>
              </a:ext>
            </a:extLst>
          </p:cNvPr>
          <p:cNvSpPr txBox="1"/>
          <p:nvPr/>
        </p:nvSpPr>
        <p:spPr>
          <a:xfrm>
            <a:off x="8196256" y="0"/>
            <a:ext cx="3921760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latin typeface="Consolas" panose="020B0609020204030204" pitchFamily="49" charset="0"/>
              </a:rPr>
              <a:t>アドレスと意味に対応・・（中・・）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6D19AFE-7C05-5B62-0101-820C0EF4397B}"/>
              </a:ext>
            </a:extLst>
          </p:cNvPr>
          <p:cNvSpPr/>
          <p:nvPr/>
        </p:nvSpPr>
        <p:spPr>
          <a:xfrm>
            <a:off x="8736675" y="527287"/>
            <a:ext cx="2428629" cy="30679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Consolas" panose="020B0609020204030204" pitchFamily="49" charset="0"/>
              </a:rPr>
              <a:t>Super</a:t>
            </a:r>
            <a:r>
              <a:rPr kumimoji="1" lang="ja-JP" alt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900" dirty="0">
                <a:solidFill>
                  <a:schemeClr val="tx1"/>
                </a:solidFill>
                <a:latin typeface="Consolas" panose="020B0609020204030204" pitchFamily="49" charset="0"/>
              </a:rPr>
              <a:t>Block</a:t>
            </a:r>
            <a:endParaRPr kumimoji="1" lang="ja-JP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5F26D5-0BAC-400C-099F-5A6298231A47}"/>
              </a:ext>
            </a:extLst>
          </p:cNvPr>
          <p:cNvSpPr txBox="1"/>
          <p:nvPr/>
        </p:nvSpPr>
        <p:spPr>
          <a:xfrm>
            <a:off x="89409" y="0"/>
            <a:ext cx="3040333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Consolas" panose="020B0609020204030204" pitchFamily="49" charset="0"/>
              </a:rPr>
              <a:t>dumpe2fs</a:t>
            </a:r>
            <a:r>
              <a:rPr kumimoji="1" lang="ja-JP" altLang="en-US" sz="900" dirty="0">
                <a:latin typeface="Consolas" panose="020B0609020204030204" pitchFamily="49" charset="0"/>
              </a:rPr>
              <a:t> </a:t>
            </a:r>
            <a:r>
              <a:rPr kumimoji="1" lang="en-US" altLang="ja-JP" sz="900" dirty="0">
                <a:latin typeface="Consolas" panose="020B0609020204030204" pitchFamily="49" charset="0"/>
              </a:rPr>
              <a:t>/dev/dm-0</a:t>
            </a:r>
            <a:r>
              <a:rPr kumimoji="1" lang="ja-JP" altLang="en-US" sz="900" dirty="0">
                <a:latin typeface="Consolas" panose="020B0609020204030204" pitchFamily="49" charset="0"/>
              </a:rPr>
              <a:t>　</a:t>
            </a:r>
            <a:r>
              <a:rPr lang="ja-JP" altLang="en-US" sz="900" dirty="0">
                <a:latin typeface="Consolas" panose="020B0609020204030204" pitchFamily="49" charset="0"/>
              </a:rPr>
              <a:t>結果</a:t>
            </a:r>
            <a:endParaRPr kumimoji="1" lang="ja-JP" alt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8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1642D3B-C5AA-4336-6663-016EFF08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79"/>
            <a:ext cx="11833726" cy="1577830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B571D12C-B388-ABC6-FF0F-5A2E98890654}"/>
              </a:ext>
            </a:extLst>
          </p:cNvPr>
          <p:cNvSpPr/>
          <p:nvPr/>
        </p:nvSpPr>
        <p:spPr>
          <a:xfrm rot="5400000">
            <a:off x="1528500" y="1648501"/>
            <a:ext cx="294106" cy="410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4FDB69-8C20-BBA2-B121-DE5186379A51}"/>
              </a:ext>
            </a:extLst>
          </p:cNvPr>
          <p:cNvSpPr txBox="1"/>
          <p:nvPr/>
        </p:nvSpPr>
        <p:spPr>
          <a:xfrm>
            <a:off x="1470526" y="2154989"/>
            <a:ext cx="147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4096bytes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2A3A59-C07F-96DD-1947-8FF625CDF884}"/>
              </a:ext>
            </a:extLst>
          </p:cNvPr>
          <p:cNvSpPr txBox="1"/>
          <p:nvPr/>
        </p:nvSpPr>
        <p:spPr>
          <a:xfrm>
            <a:off x="-1151313" y="2506148"/>
            <a:ext cx="1315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  <a:tab pos="1163638" algn="l"/>
                <a:tab pos="2601913" algn="l"/>
                <a:tab pos="4035425" algn="l"/>
                <a:tab pos="5561013" algn="l"/>
                <a:tab pos="7356475" algn="l"/>
                <a:tab pos="8877300" algn="l"/>
                <a:tab pos="10045700" algn="l"/>
                <a:tab pos="11122025" algn="l"/>
              </a:tabLst>
            </a:pPr>
            <a:r>
              <a:rPr lang="ja-JP" altLang="en-US" sz="1400" dirty="0"/>
              <a:t>先頭</a:t>
            </a:r>
            <a:r>
              <a:rPr kumimoji="1" lang="en-US" altLang="ja-JP" sz="1400" dirty="0" err="1"/>
              <a:t>Addr</a:t>
            </a:r>
            <a:r>
              <a:rPr kumimoji="1" lang="en-US" altLang="ja-JP" sz="1400" dirty="0"/>
              <a:t>:</a:t>
            </a:r>
            <a:r>
              <a:rPr kumimoji="1" lang="ja-JP" altLang="en-US" sz="1400" dirty="0"/>
              <a:t>　　</a:t>
            </a:r>
            <a:r>
              <a:rPr kumimoji="1" lang="en-US" altLang="ja-JP" sz="1400" dirty="0"/>
              <a:t>	0x0	0x400	0x1000	0x2000	0x2000	0x3000	0x4000	0x104000	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5430AE-6E96-87FF-DA3E-3E0ACD3AC1AF}"/>
              </a:ext>
            </a:extLst>
          </p:cNvPr>
          <p:cNvSpPr txBox="1"/>
          <p:nvPr/>
        </p:nvSpPr>
        <p:spPr>
          <a:xfrm>
            <a:off x="1836821" y="1745456"/>
            <a:ext cx="1470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block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size</a:t>
            </a:r>
            <a:endParaRPr kumimoji="1" lang="ja-JP" altLang="en-US" sz="1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50CA87-C1A5-14BD-FAF0-0E86BDF22A52}"/>
              </a:ext>
            </a:extLst>
          </p:cNvPr>
          <p:cNvSpPr txBox="1"/>
          <p:nvPr/>
        </p:nvSpPr>
        <p:spPr>
          <a:xfrm>
            <a:off x="3373181" y="1613670"/>
            <a:ext cx="245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desc</a:t>
            </a:r>
            <a:r>
              <a:rPr kumimoji="1" lang="ja-JP" altLang="en-US" sz="1200" dirty="0"/>
              <a:t>数 * </a:t>
            </a:r>
            <a:r>
              <a:rPr kumimoji="1" lang="en-US" altLang="ja-JP" sz="1200" dirty="0"/>
              <a:t>desc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size/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block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size</a:t>
            </a:r>
          </a:p>
          <a:p>
            <a:r>
              <a:rPr lang="en-US" altLang="ja-JP" sz="1200" dirty="0"/>
              <a:t>desc</a:t>
            </a:r>
            <a:r>
              <a:rPr lang="ja-JP" altLang="en-US" sz="1200" dirty="0"/>
              <a:t>数</a:t>
            </a:r>
            <a:r>
              <a:rPr lang="en-US" altLang="ja-JP" sz="1200" dirty="0"/>
              <a:t>=</a:t>
            </a:r>
            <a:r>
              <a:rPr lang="en-US" altLang="ja-JP" sz="1200" dirty="0" err="1"/>
              <a:t>TotalBlock</a:t>
            </a:r>
            <a:r>
              <a:rPr lang="en-US" altLang="ja-JP" sz="1200" dirty="0"/>
              <a:t>/Block</a:t>
            </a:r>
            <a:r>
              <a:rPr lang="ja-JP" altLang="en-US" sz="1200" dirty="0"/>
              <a:t> </a:t>
            </a:r>
            <a:r>
              <a:rPr lang="en-US" altLang="ja-JP" sz="1200" dirty="0"/>
              <a:t>per</a:t>
            </a:r>
            <a:r>
              <a:rPr lang="ja-JP" altLang="en-US" sz="1200" dirty="0"/>
              <a:t> </a:t>
            </a:r>
            <a:r>
              <a:rPr lang="en-US" altLang="ja-JP" sz="1200" dirty="0"/>
              <a:t>group</a:t>
            </a:r>
            <a:endParaRPr kumimoji="1" lang="ja-JP" altLang="en-US" sz="12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32EA124-1260-BF9E-2964-92E7F0384CDE}"/>
              </a:ext>
            </a:extLst>
          </p:cNvPr>
          <p:cNvSpPr/>
          <p:nvPr/>
        </p:nvSpPr>
        <p:spPr>
          <a:xfrm rot="5400000">
            <a:off x="3007048" y="1648501"/>
            <a:ext cx="294106" cy="410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57A0894D-56B2-A708-E690-59731F5F1F38}"/>
              </a:ext>
            </a:extLst>
          </p:cNvPr>
          <p:cNvSpPr/>
          <p:nvPr/>
        </p:nvSpPr>
        <p:spPr>
          <a:xfrm rot="5400000">
            <a:off x="4838427" y="2030232"/>
            <a:ext cx="294106" cy="410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334FDB2-8BB0-E9FB-9C93-C752A10BA6E4}"/>
              </a:ext>
            </a:extLst>
          </p:cNvPr>
          <p:cNvSpPr txBox="1"/>
          <p:nvPr/>
        </p:nvSpPr>
        <p:spPr>
          <a:xfrm>
            <a:off x="2877798" y="2176862"/>
            <a:ext cx="147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4096bytes</a:t>
            </a:r>
            <a:endParaRPr kumimoji="1" lang="ja-JP" altLang="en-US" sz="1400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0E1C18AC-C03C-BB7A-982F-2DD784AE3F00}"/>
              </a:ext>
            </a:extLst>
          </p:cNvPr>
          <p:cNvSpPr/>
          <p:nvPr/>
        </p:nvSpPr>
        <p:spPr>
          <a:xfrm rot="5400000">
            <a:off x="9196738" y="1526757"/>
            <a:ext cx="294106" cy="410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04B50D-EFE4-30D1-F208-65E72AB0A932}"/>
              </a:ext>
            </a:extLst>
          </p:cNvPr>
          <p:cNvSpPr txBox="1"/>
          <p:nvPr/>
        </p:nvSpPr>
        <p:spPr>
          <a:xfrm>
            <a:off x="9343791" y="1753876"/>
            <a:ext cx="3305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/>
              <a:t>inode</a:t>
            </a:r>
            <a:r>
              <a:rPr kumimoji="1" lang="ja-JP" altLang="en-US" sz="1000" dirty="0"/>
              <a:t>数 * </a:t>
            </a:r>
            <a:r>
              <a:rPr kumimoji="1" lang="en-US" altLang="ja-JP" sz="1000" dirty="0" err="1"/>
              <a:t>inode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size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=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0x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100000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bytes</a:t>
            </a:r>
          </a:p>
          <a:p>
            <a:r>
              <a:rPr kumimoji="1" lang="en-US" altLang="ja-JP" sz="1000" dirty="0"/>
              <a:t>+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0x4000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=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0x104000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(block</a:t>
            </a:r>
            <a:r>
              <a:rPr kumimoji="1" lang="ja-JP" altLang="en-US" sz="1000" dirty="0"/>
              <a:t>単位で切り上げ</a:t>
            </a:r>
            <a:r>
              <a:rPr kumimoji="1" lang="en-US" altLang="ja-JP" sz="1000" dirty="0"/>
              <a:t>)</a:t>
            </a:r>
            <a:endParaRPr kumimoji="1" lang="ja-JP" altLang="en-US" sz="1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BD44CD-5517-2DFA-4797-78C0267FF1D7}"/>
              </a:ext>
            </a:extLst>
          </p:cNvPr>
          <p:cNvSpPr txBox="1"/>
          <p:nvPr/>
        </p:nvSpPr>
        <p:spPr>
          <a:xfrm>
            <a:off x="5190507" y="2107529"/>
            <a:ext cx="330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super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block</a:t>
            </a:r>
            <a:r>
              <a:rPr kumimoji="1" lang="ja-JP" altLang="en-US" sz="1200" dirty="0"/>
              <a:t>に情報あり。今回は</a:t>
            </a:r>
            <a:r>
              <a:rPr kumimoji="1" lang="en-US" altLang="ja-JP" sz="1200" dirty="0"/>
              <a:t>0byte</a:t>
            </a:r>
            <a:endParaRPr kumimoji="1" lang="ja-JP" altLang="en-US" sz="12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C24B16DC-7A9D-EE01-33E7-CAED27D2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28" y="3534621"/>
            <a:ext cx="4820596" cy="768396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713A387-80B7-4096-33FA-2E7D5592B77F}"/>
              </a:ext>
            </a:extLst>
          </p:cNvPr>
          <p:cNvCxnSpPr>
            <a:cxnSpLocks/>
          </p:cNvCxnSpPr>
          <p:nvPr/>
        </p:nvCxnSpPr>
        <p:spPr>
          <a:xfrm flipH="1">
            <a:off x="4982874" y="2339655"/>
            <a:ext cx="2822776" cy="154654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11084D8-5A9D-69F7-F63F-6C119FAEDA5E}"/>
              </a:ext>
            </a:extLst>
          </p:cNvPr>
          <p:cNvCxnSpPr>
            <a:cxnSpLocks/>
          </p:cNvCxnSpPr>
          <p:nvPr/>
        </p:nvCxnSpPr>
        <p:spPr>
          <a:xfrm>
            <a:off x="2615232" y="2460672"/>
            <a:ext cx="262566" cy="1638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A99E472-2B84-3AD0-0739-29DE4DBC8609}"/>
              </a:ext>
            </a:extLst>
          </p:cNvPr>
          <p:cNvCxnSpPr>
            <a:cxnSpLocks/>
          </p:cNvCxnSpPr>
          <p:nvPr/>
        </p:nvCxnSpPr>
        <p:spPr>
          <a:xfrm>
            <a:off x="4085759" y="2440025"/>
            <a:ext cx="347347" cy="1280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C9B8F2B-667E-D286-BBF5-5C1BC962DA38}"/>
              </a:ext>
            </a:extLst>
          </p:cNvPr>
          <p:cNvCxnSpPr>
            <a:cxnSpLocks/>
          </p:cNvCxnSpPr>
          <p:nvPr/>
        </p:nvCxnSpPr>
        <p:spPr>
          <a:xfrm>
            <a:off x="5880947" y="2504151"/>
            <a:ext cx="347347" cy="1280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2F792B9-B2B5-B860-E779-2E28E76153F5}"/>
              </a:ext>
            </a:extLst>
          </p:cNvPr>
          <p:cNvSpPr txBox="1"/>
          <p:nvPr/>
        </p:nvSpPr>
        <p:spPr>
          <a:xfrm>
            <a:off x="5105115" y="2311444"/>
            <a:ext cx="73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0byte</a:t>
            </a:r>
            <a:endParaRPr kumimoji="1" lang="ja-JP" altLang="en-US" sz="1400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B8310C39-F2D6-A660-82EB-9D4D52B086D5}"/>
              </a:ext>
            </a:extLst>
          </p:cNvPr>
          <p:cNvSpPr/>
          <p:nvPr/>
        </p:nvSpPr>
        <p:spPr>
          <a:xfrm rot="5400000">
            <a:off x="6519966" y="1505419"/>
            <a:ext cx="236709" cy="410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2761E10-3EF0-4626-003E-3DADA00B6160}"/>
              </a:ext>
            </a:extLst>
          </p:cNvPr>
          <p:cNvSpPr txBox="1"/>
          <p:nvPr/>
        </p:nvSpPr>
        <p:spPr>
          <a:xfrm>
            <a:off x="6380467" y="1829337"/>
            <a:ext cx="125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4096</a:t>
            </a:r>
            <a:r>
              <a:rPr kumimoji="1" lang="en-US" altLang="ja-JP" sz="1400" dirty="0"/>
              <a:t>bytes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B6E10B2-9E75-A157-B7C5-5B890E9E19DA}"/>
              </a:ext>
            </a:extLst>
          </p:cNvPr>
          <p:cNvCxnSpPr>
            <a:cxnSpLocks/>
          </p:cNvCxnSpPr>
          <p:nvPr/>
        </p:nvCxnSpPr>
        <p:spPr>
          <a:xfrm>
            <a:off x="7406332" y="1975001"/>
            <a:ext cx="483779" cy="52904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矢印: 右 30">
            <a:extLst>
              <a:ext uri="{FF2B5EF4-FFF2-40B4-BE49-F238E27FC236}">
                <a16:creationId xmlns:a16="http://schemas.microsoft.com/office/drawing/2014/main" id="{BED04755-2122-CA4A-17C7-A008AA9FEA31}"/>
              </a:ext>
            </a:extLst>
          </p:cNvPr>
          <p:cNvSpPr/>
          <p:nvPr/>
        </p:nvSpPr>
        <p:spPr>
          <a:xfrm rot="5400000">
            <a:off x="7923343" y="1505419"/>
            <a:ext cx="236709" cy="410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E96B78C-44EE-2E5A-B9BB-6BB55EF54F84}"/>
              </a:ext>
            </a:extLst>
          </p:cNvPr>
          <p:cNvSpPr txBox="1"/>
          <p:nvPr/>
        </p:nvSpPr>
        <p:spPr>
          <a:xfrm>
            <a:off x="7783844" y="1829337"/>
            <a:ext cx="125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4096</a:t>
            </a:r>
            <a:r>
              <a:rPr kumimoji="1" lang="en-US" altLang="ja-JP" sz="1400" dirty="0"/>
              <a:t>bytes</a:t>
            </a:r>
            <a:endParaRPr kumimoji="1" lang="ja-JP" altLang="en-US" sz="14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414F447-F027-996C-F1F2-FC060A38AF32}"/>
              </a:ext>
            </a:extLst>
          </p:cNvPr>
          <p:cNvCxnSpPr>
            <a:cxnSpLocks/>
          </p:cNvCxnSpPr>
          <p:nvPr/>
        </p:nvCxnSpPr>
        <p:spPr>
          <a:xfrm>
            <a:off x="8512167" y="2088206"/>
            <a:ext cx="470483" cy="47986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955EE72-8A03-E63B-1159-8A5F9EC206C2}"/>
              </a:ext>
            </a:extLst>
          </p:cNvPr>
          <p:cNvSpPr txBox="1"/>
          <p:nvPr/>
        </p:nvSpPr>
        <p:spPr>
          <a:xfrm>
            <a:off x="9157273" y="2128422"/>
            <a:ext cx="162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0x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100000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bytes</a:t>
            </a:r>
            <a:endParaRPr kumimoji="1" lang="ja-JP" altLang="en-US" sz="1400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0AC171C-20F2-E300-80EC-CAA157BE7BA1}"/>
              </a:ext>
            </a:extLst>
          </p:cNvPr>
          <p:cNvCxnSpPr>
            <a:cxnSpLocks/>
          </p:cNvCxnSpPr>
          <p:nvPr/>
        </p:nvCxnSpPr>
        <p:spPr>
          <a:xfrm>
            <a:off x="10055914" y="2364795"/>
            <a:ext cx="110551" cy="2032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45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5ABE70-F6E7-05D7-3265-1A668DA15781}"/>
              </a:ext>
            </a:extLst>
          </p:cNvPr>
          <p:cNvSpPr/>
          <p:nvPr/>
        </p:nvSpPr>
        <p:spPr>
          <a:xfrm>
            <a:off x="300736" y="438912"/>
            <a:ext cx="414528" cy="321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D88ED8-647A-E1BD-32A3-D295A8F05504}"/>
              </a:ext>
            </a:extLst>
          </p:cNvPr>
          <p:cNvSpPr/>
          <p:nvPr/>
        </p:nvSpPr>
        <p:spPr>
          <a:xfrm>
            <a:off x="300736" y="1186688"/>
            <a:ext cx="414528" cy="174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9E69F3C-9367-08ED-1F44-9B5CF175FBC6}"/>
              </a:ext>
            </a:extLst>
          </p:cNvPr>
          <p:cNvSpPr txBox="1"/>
          <p:nvPr/>
        </p:nvSpPr>
        <p:spPr>
          <a:xfrm>
            <a:off x="272715" y="104586"/>
            <a:ext cx="54453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# ls -li</a:t>
            </a:r>
          </a:p>
          <a:p>
            <a:r>
              <a:rPr lang="ja-JP" altLang="en-US" sz="1000" dirty="0"/>
              <a:t>total 20</a:t>
            </a:r>
          </a:p>
          <a:p>
            <a:r>
              <a:rPr lang="ja-JP" altLang="en-US" sz="1000" dirty="0"/>
              <a:t>     12 drwxr-xr-x    2 root     root          4096 Aug 23 05:38 enc</a:t>
            </a:r>
          </a:p>
          <a:p>
            <a:r>
              <a:rPr lang="ja-JP" altLang="en-US" sz="1000" dirty="0"/>
              <a:t>     11 drwx------    2 root     root         16384 Aug 23 05:34 lost+found</a:t>
            </a:r>
            <a:endParaRPr lang="en-US" altLang="ja-JP" sz="1000" dirty="0"/>
          </a:p>
          <a:p>
            <a:r>
              <a:rPr lang="ja-JP" altLang="en-US" sz="1000" dirty="0"/>
              <a:t># cd enc/</a:t>
            </a:r>
          </a:p>
          <a:p>
            <a:r>
              <a:rPr lang="ja-JP" altLang="en-US" sz="1000" dirty="0"/>
              <a:t># ls -li</a:t>
            </a:r>
          </a:p>
          <a:p>
            <a:r>
              <a:rPr lang="ja-JP" altLang="en-US" sz="1000" dirty="0"/>
              <a:t>total 4</a:t>
            </a:r>
          </a:p>
          <a:p>
            <a:r>
              <a:rPr lang="ja-JP" altLang="en-US" sz="1000" dirty="0"/>
              <a:t>     13 -rw-r--r--    1 root     root             9 Aug 23 05:38 foo.txt</a:t>
            </a:r>
          </a:p>
          <a:p>
            <a:r>
              <a:rPr lang="ja-JP" altLang="en-US" sz="1000" dirty="0"/>
              <a:t>#</a:t>
            </a:r>
          </a:p>
          <a:p>
            <a:endParaRPr lang="ja-JP" altLang="en-US" sz="1000" dirty="0"/>
          </a:p>
          <a:p>
            <a:endParaRPr lang="ja-JP" altLang="en-US" sz="1000" dirty="0"/>
          </a:p>
          <a:p>
            <a:endParaRPr lang="ja-JP" altLang="en-US" sz="1000" dirty="0"/>
          </a:p>
          <a:p>
            <a:endParaRPr lang="ja-JP" altLang="en-US" sz="1000" dirty="0"/>
          </a:p>
          <a:p>
            <a:endParaRPr lang="ja-JP" altLang="en-US" sz="10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60DAB70-8664-34E0-6D26-33786B2C61E3}"/>
              </a:ext>
            </a:extLst>
          </p:cNvPr>
          <p:cNvGrpSpPr/>
          <p:nvPr/>
        </p:nvGrpSpPr>
        <p:grpSpPr>
          <a:xfrm>
            <a:off x="4400670" y="347290"/>
            <a:ext cx="4727074" cy="1084636"/>
            <a:chOff x="4555102" y="355418"/>
            <a:chExt cx="6432884" cy="1476036"/>
          </a:xfrm>
        </p:grpSpPr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C2B7FB57-E78C-365C-3D77-5DCC68A3AB65}"/>
                </a:ext>
              </a:extLst>
            </p:cNvPr>
            <p:cNvSpPr/>
            <p:nvPr/>
          </p:nvSpPr>
          <p:spPr>
            <a:xfrm>
              <a:off x="4555102" y="513347"/>
              <a:ext cx="501583" cy="1604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AA26A22-EF12-011C-6737-D07A99EB16E6}"/>
                </a:ext>
              </a:extLst>
            </p:cNvPr>
            <p:cNvSpPr txBox="1"/>
            <p:nvPr/>
          </p:nvSpPr>
          <p:spPr>
            <a:xfrm>
              <a:off x="5512282" y="355418"/>
              <a:ext cx="1390315" cy="376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inode</a:t>
              </a:r>
              <a:r>
                <a:rPr kumimoji="1" lang="ja-JP" altLang="en-US" sz="1200" dirty="0"/>
                <a:t> </a:t>
              </a:r>
              <a:r>
                <a:rPr kumimoji="1" lang="en-US" altLang="ja-JP" sz="1200" dirty="0"/>
                <a:t>0xc</a:t>
              </a:r>
              <a:endParaRPr kumimoji="1" lang="ja-JP" altLang="en-US" sz="1200" dirty="0"/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2B9A7DD7-1480-E807-004E-D73DF113A11B}"/>
                </a:ext>
              </a:extLst>
            </p:cNvPr>
            <p:cNvSpPr/>
            <p:nvPr/>
          </p:nvSpPr>
          <p:spPr>
            <a:xfrm>
              <a:off x="4555102" y="724750"/>
              <a:ext cx="501583" cy="1604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9238B49-6143-1FFF-9496-0C477CF75C6B}"/>
                </a:ext>
              </a:extLst>
            </p:cNvPr>
            <p:cNvSpPr txBox="1"/>
            <p:nvPr/>
          </p:nvSpPr>
          <p:spPr>
            <a:xfrm>
              <a:off x="5512282" y="620294"/>
              <a:ext cx="1390315" cy="376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inode</a:t>
              </a:r>
              <a:r>
                <a:rPr kumimoji="1" lang="ja-JP" altLang="en-US" sz="1200" dirty="0"/>
                <a:t> </a:t>
              </a:r>
              <a:r>
                <a:rPr kumimoji="1" lang="en-US" altLang="ja-JP" sz="1200" dirty="0"/>
                <a:t>0xb</a:t>
              </a:r>
              <a:endParaRPr kumimoji="1" lang="ja-JP" altLang="en-US" sz="1200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BB91884-7057-929A-94AB-711CB34F5427}"/>
                </a:ext>
              </a:extLst>
            </p:cNvPr>
            <p:cNvSpPr txBox="1"/>
            <p:nvPr/>
          </p:nvSpPr>
          <p:spPr>
            <a:xfrm>
              <a:off x="5512282" y="1454497"/>
              <a:ext cx="1390315" cy="376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inode</a:t>
              </a:r>
              <a:r>
                <a:rPr kumimoji="1" lang="ja-JP" altLang="en-US" sz="1200" dirty="0"/>
                <a:t> </a:t>
              </a:r>
              <a:r>
                <a:rPr kumimoji="1" lang="en-US" altLang="ja-JP" sz="1200" dirty="0"/>
                <a:t>0xd</a:t>
              </a:r>
              <a:endParaRPr kumimoji="1" lang="ja-JP" altLang="en-US" sz="1200" dirty="0"/>
            </a:p>
          </p:txBody>
        </p:sp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E4111163-3055-69C8-E467-EC9727C625F5}"/>
                </a:ext>
              </a:extLst>
            </p:cNvPr>
            <p:cNvSpPr/>
            <p:nvPr/>
          </p:nvSpPr>
          <p:spPr>
            <a:xfrm>
              <a:off x="4555102" y="1558952"/>
              <a:ext cx="501583" cy="1604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E37E47E4-9047-5BEC-DE8A-D8A1AD94788D}"/>
                </a:ext>
              </a:extLst>
            </p:cNvPr>
            <p:cNvSpPr/>
            <p:nvPr/>
          </p:nvSpPr>
          <p:spPr>
            <a:xfrm>
              <a:off x="7046975" y="513347"/>
              <a:ext cx="501583" cy="1604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BC1C449-4BF9-F1DD-E284-73507BC351B9}"/>
                </a:ext>
              </a:extLst>
            </p:cNvPr>
            <p:cNvSpPr txBox="1"/>
            <p:nvPr/>
          </p:nvSpPr>
          <p:spPr>
            <a:xfrm>
              <a:off x="7720743" y="355418"/>
              <a:ext cx="3267243" cy="3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0x00004b00</a:t>
              </a:r>
              <a:r>
                <a:rPr kumimoji="1" lang="ja-JP" altLang="en-US" sz="1200" dirty="0"/>
                <a:t> </a:t>
              </a:r>
              <a:r>
                <a:rPr kumimoji="1" lang="en-US" altLang="ja-JP" sz="1200" dirty="0"/>
                <a:t>-</a:t>
              </a:r>
              <a:r>
                <a:rPr kumimoji="1" lang="ja-JP" altLang="en-US" sz="1200" dirty="0"/>
                <a:t> </a:t>
              </a:r>
              <a:r>
                <a:rPr kumimoji="1" lang="en-US" altLang="ja-JP" sz="1200" dirty="0"/>
                <a:t>0x00004bff</a:t>
              </a:r>
              <a:endParaRPr kumimoji="1" lang="ja-JP" altLang="en-US" sz="1200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598BB06-E144-6FA8-DBA7-88CBAA12363A}"/>
                </a:ext>
              </a:extLst>
            </p:cNvPr>
            <p:cNvSpPr txBox="1"/>
            <p:nvPr/>
          </p:nvSpPr>
          <p:spPr>
            <a:xfrm>
              <a:off x="7720743" y="1454498"/>
              <a:ext cx="3267243" cy="3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0x00004c00</a:t>
              </a:r>
              <a:r>
                <a:rPr kumimoji="1" lang="ja-JP" altLang="en-US" sz="1200" dirty="0"/>
                <a:t> </a:t>
              </a:r>
              <a:r>
                <a:rPr kumimoji="1" lang="en-US" altLang="ja-JP" sz="1200" dirty="0"/>
                <a:t>-</a:t>
              </a:r>
              <a:r>
                <a:rPr kumimoji="1" lang="ja-JP" altLang="en-US" sz="1200" dirty="0"/>
                <a:t> </a:t>
              </a:r>
              <a:r>
                <a:rPr kumimoji="1" lang="en-US" altLang="ja-JP" sz="1200" dirty="0"/>
                <a:t>0x00004cff</a:t>
              </a:r>
              <a:endParaRPr kumimoji="1" lang="ja-JP" altLang="en-US" sz="1200" dirty="0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7399702D-9BC5-C7E1-85CF-2967B87D29F1}"/>
                </a:ext>
              </a:extLst>
            </p:cNvPr>
            <p:cNvSpPr/>
            <p:nvPr/>
          </p:nvSpPr>
          <p:spPr>
            <a:xfrm>
              <a:off x="7046975" y="1558951"/>
              <a:ext cx="501583" cy="1604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3B737DD-796C-0127-004F-2B03128391F4}"/>
              </a:ext>
            </a:extLst>
          </p:cNvPr>
          <p:cNvGrpSpPr/>
          <p:nvPr/>
        </p:nvGrpSpPr>
        <p:grpSpPr>
          <a:xfrm>
            <a:off x="754514" y="1921322"/>
            <a:ext cx="11186694" cy="4880530"/>
            <a:chOff x="-1021347" y="2158490"/>
            <a:chExt cx="11186694" cy="48805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32DBBE3-3E52-80BC-BCD6-96304C127BCA}"/>
                </a:ext>
              </a:extLst>
            </p:cNvPr>
            <p:cNvSpPr txBox="1"/>
            <p:nvPr/>
          </p:nvSpPr>
          <p:spPr>
            <a:xfrm>
              <a:off x="2250172" y="2158490"/>
              <a:ext cx="4027638" cy="48320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700" dirty="0">
                  <a:latin typeface="Consolas" panose="020B0609020204030204" pitchFamily="49" charset="0"/>
                </a:rPr>
                <a:t>000047a0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00004a00  c0 41 00 00 00 40 00 00  7b 9a e5 64 7b 9a e5 64  |.A...@..{..d{..d|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00004a10  7b 9a e5 64 00 00 00 00  00 00 02 00 20 00 00 00  |{..d........ 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00004a20  00 00 00 00 00 00 00 00  05 01 00 00 06 01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00004a30  07 01 00 00 08 01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00004a40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00004a80  20 00 00 00 00 00 00 00  00 00 00 00 00 00 00 00  | 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00004a90  7b 9a e5 64 00 00 00 00  00 00 00 00 00 00 00 00  |{..d............|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00004aa0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00004b00  ed 41 00 00 00 10 00 00  79 9b e5 64 5a 9b e5 64  |.A......y..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dZ</a:t>
              </a:r>
              <a:r>
                <a:rPr lang="en-US" altLang="ja-JP" sz="700" dirty="0">
                  <a:latin typeface="Consolas" panose="020B0609020204030204" pitchFamily="49" charset="0"/>
                </a:rPr>
                <a:t>..d|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00004b10  5a 9b e5 64 00 00 00 00  00 00 02 00 08 00 00 00  |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Z..d</a:t>
              </a:r>
              <a:r>
                <a:rPr lang="en-US" altLang="ja-JP" sz="700" dirty="0">
                  <a:latin typeface="Consolas" panose="020B0609020204030204" pitchFamily="49" charset="0"/>
                </a:rPr>
                <a:t>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00004b20  00 08 00 00 02 00 00 00  0b 05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00004b30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00004b60  00 00 00 00 02 52 d6 a9  00 00 00 00 00 00 00 00  |.....R..........|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00004b70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00004b80  20 00 00 00 b4 e4 e6 c8  b4 e4 e6 c8 4c c6 eb b3  | ...........L...|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00004b90  28 9b e5 64 18 97 a9 a4  00 00 00 00 00 00 00 00  |(..d............|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00004ba0  00 00 02 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ea</a:t>
              </a:r>
              <a:r>
                <a:rPr lang="en-US" altLang="ja-JP" sz="700" dirty="0">
                  <a:latin typeface="Consolas" panose="020B0609020204030204" pitchFamily="49" charset="0"/>
                </a:rPr>
                <a:t> 01 09 34 00  00 00 00 00 28 00 00 00  |......4.....(...|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00004bb0  00 00 00 00 63 00 00 00  00 00 00 00 00 00 00 00  |....c...........|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00004bc0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00004bd0  00 00 00 00 00 00 00 00  02 01 04 03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00004be0  8e 25 91 0c 12 75 3b e6  50 40 0e 00 2f 2e 78 d7  |.%...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u;.P</a:t>
              </a:r>
              <a:r>
                <a:rPr lang="en-US" altLang="ja-JP" sz="700" dirty="0">
                  <a:latin typeface="Consolas" panose="020B0609020204030204" pitchFamily="49" charset="0"/>
                </a:rPr>
                <a:t>@../.x.|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00004bf0  b6 9f eb a6 5b f3 0c 92  97 3c 89 a2 de 3f b5 f9  |....[....&lt;...?..|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00004c00  a4 81 00 00 09 00 00 00  5a 9b e5 64 5a 9b e5 64  |........Z..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dZ</a:t>
              </a:r>
              <a:r>
                <a:rPr lang="en-US" altLang="ja-JP" sz="700" dirty="0">
                  <a:latin typeface="Consolas" panose="020B0609020204030204" pitchFamily="49" charset="0"/>
                </a:rPr>
                <a:t>..d|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00004c10  5a 9b e5 64 00 00 00 00  00 00 01 00 08 00 00 00  |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Z..d</a:t>
              </a:r>
              <a:r>
                <a:rPr lang="en-US" altLang="ja-JP" sz="700" dirty="0">
                  <a:latin typeface="Consolas" panose="020B0609020204030204" pitchFamily="49" charset="0"/>
                </a:rPr>
                <a:t>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00004c20  00 08 00 00 01 00 00 00  0c 05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00004c30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00004c60  00 00 00 00 03 c6 5a 35  00 00 00 00 00 00 00 00  |......Z5........|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00004c70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00004c80  20 00 00 00 b4 e4 e6 c8  b4 e4 e6 c8 b4 e4 e6 c8  | 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00004c90  5a 9b e5 64 b4 e4 e6 c8  00 00 00 00 00 00 00 00  |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Z..d</a:t>
              </a:r>
              <a:r>
                <a:rPr lang="en-US" altLang="ja-JP" sz="700" dirty="0">
                  <a:latin typeface="Consolas" panose="020B0609020204030204" pitchFamily="49" charset="0"/>
                </a:rPr>
                <a:t>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00004ca0  00 00 02 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ea</a:t>
              </a:r>
              <a:r>
                <a:rPr lang="en-US" altLang="ja-JP" sz="700" dirty="0">
                  <a:latin typeface="Consolas" panose="020B0609020204030204" pitchFamily="49" charset="0"/>
                </a:rPr>
                <a:t> 01 09 34 00  00 00 00 00 28 00 00 00  |......4.....(...|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00004cb0  00 00 00 00 63 00 00 00  00 00 00 00 00 00 00 00  |....c...........|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00004cc0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00004cd0  00 00 00 00 00 00 00 00  02 01 04 03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00004ce0  8e 25 91 0c 12 75 3b e6  50 40 0e 00 2f 2e 78 d7  |.%...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u;.P</a:t>
              </a:r>
              <a:r>
                <a:rPr lang="en-US" altLang="ja-JP" sz="700" dirty="0">
                  <a:latin typeface="Consolas" panose="020B0609020204030204" pitchFamily="49" charset="0"/>
                </a:rPr>
                <a:t>@../.x.|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00004cf0  74 79 52 33 d7 90 c0 e9  c0 28 3e 49 57 79 3a ed  |tyR3.....(&gt;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IWy</a:t>
              </a:r>
              <a:r>
                <a:rPr lang="en-US" altLang="ja-JP" sz="700" dirty="0">
                  <a:latin typeface="Consolas" panose="020B0609020204030204" pitchFamily="49" charset="0"/>
                </a:rPr>
                <a:t>:.|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00004d00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*</a:t>
              </a:r>
              <a:endParaRPr lang="ja-JP" altLang="en-US" sz="700" dirty="0">
                <a:latin typeface="Consolas" panose="020B0609020204030204" pitchFamily="49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D02F255-C13F-2041-E753-914EA95EE2C1}"/>
                </a:ext>
              </a:extLst>
            </p:cNvPr>
            <p:cNvSpPr txBox="1"/>
            <p:nvPr/>
          </p:nvSpPr>
          <p:spPr>
            <a:xfrm>
              <a:off x="6137709" y="2158490"/>
              <a:ext cx="4027638" cy="48320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700" dirty="0">
                  <a:latin typeface="Consolas" panose="020B0609020204030204" pitchFamily="49" charset="0"/>
                </a:rPr>
                <a:t>000047a0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00004a00  c0 41 00 00 00 40 00 00  7b 9a e5 64 7b 9a e5 64  |.A...@..{..d{..d|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00004a10  7b 9a e5 64 00 00 00 00  00 00 02 00 20 00 00 00  |{..d........ 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00004a20  00 00 00 00 00 00 00 00  05 01 00 00 06 01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00004a30  07 01 00 00 08 01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00004a40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00004a80  20 00 00 00 00 00 00 00  00 00 00 00 00 00 00 00  | 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00004a90  7b 9a e5 64 00 00 00 00  00 00 00 00 00 00 00 00  |{..d............|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00004aa0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00004b00  ed 41 00 00 00 10 00 00  79 9b e5 64 5a 9b e5 64  |.A......y..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dZ</a:t>
              </a:r>
              <a:r>
                <a:rPr lang="en-US" altLang="ja-JP" sz="700" dirty="0">
                  <a:latin typeface="Consolas" panose="020B0609020204030204" pitchFamily="49" charset="0"/>
                </a:rPr>
                <a:t>..d|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00004b10  5a 9b e5 64 00 00 00 00  00 00 02 00 08 00 00 00  |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Z..d</a:t>
              </a:r>
              <a:r>
                <a:rPr lang="en-US" altLang="ja-JP" sz="700" dirty="0">
                  <a:latin typeface="Consolas" panose="020B0609020204030204" pitchFamily="49" charset="0"/>
                </a:rPr>
                <a:t>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00004b20  00 08 00 00 02 00 00 00  0b 05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00004b30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00004b60  00 00 00 00 02 52 d6 a9  00 00 00 00 00 00 00 00  |.....R..........|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00004b70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00004b80  20 00 00 00 b4 e4 e6 c8  b4 e4 e6 c8 4c c6 eb b3  | ...........L...|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00004b90  28 9b e5 64 18 97 a9 a4  00 00 00 00 00 00 00 00  |(..d............|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00004ba0  00 00 02 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ea</a:t>
              </a:r>
              <a:r>
                <a:rPr lang="en-US" altLang="ja-JP" sz="700" dirty="0">
                  <a:latin typeface="Consolas" panose="020B0609020204030204" pitchFamily="49" charset="0"/>
                </a:rPr>
                <a:t> 01 09 34 00  00 00 00 00 28 00 00 00  |......4.....(...|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00004bb0  00 00 00 00 63 00 00 00  00 00 00 00 00 00 00 00  |....c...........|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00004bc0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00004bd0  00 00 00 00 00 00 00 00  02 01 04 03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00004be0  8e 25 91 0c 12 75 3b e6  50 40 0e 00 2f 2e 78 d7  |.%...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u;.P</a:t>
              </a:r>
              <a:r>
                <a:rPr lang="en-US" altLang="ja-JP" sz="700" dirty="0">
                  <a:latin typeface="Consolas" panose="020B0609020204030204" pitchFamily="49" charset="0"/>
                </a:rPr>
                <a:t>@../.x.|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00004bf0  b6 9f eb a6 5b f3 0c 92  97 3c 89 a2 de 3f b5 f9  |....[....&lt;...?..|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00004c00  a4 81 00 00 09 00 00 00  5a 9b e5 64 5a 9b e5 64  |........Z..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dZ</a:t>
              </a:r>
              <a:r>
                <a:rPr lang="en-US" altLang="ja-JP" sz="700" dirty="0">
                  <a:latin typeface="Consolas" panose="020B0609020204030204" pitchFamily="49" charset="0"/>
                </a:rPr>
                <a:t>..d|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00004c10  5a 9b e5 64 00 00 00 00  00 00 01 00 08 00 00 00  |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Z..d</a:t>
              </a:r>
              <a:r>
                <a:rPr lang="en-US" altLang="ja-JP" sz="700" dirty="0">
                  <a:latin typeface="Consolas" panose="020B0609020204030204" pitchFamily="49" charset="0"/>
                </a:rPr>
                <a:t>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00004c20  00 08 00 00 01 00 00 00  0c 05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00004c30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00004c60  00 00 00 00 03 c6 5a 35  00 00 00 00 00 00 00 00  |......Z5........|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00004c70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00004c80  20 00 00 00 b4 e4 e6 c8  b4 e4 e6 c8 b4 e4 e6 c8  | 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00004c90  5a 9b e5 64 b4 e4 e6 c8  00 00 00 00 00 00 00 00  |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Z..d</a:t>
              </a:r>
              <a:r>
                <a:rPr lang="en-US" altLang="ja-JP" sz="700" dirty="0">
                  <a:latin typeface="Consolas" panose="020B0609020204030204" pitchFamily="49" charset="0"/>
                </a:rPr>
                <a:t>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00004ca0  00 00 02 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ea</a:t>
              </a:r>
              <a:r>
                <a:rPr lang="en-US" altLang="ja-JP" sz="700" dirty="0">
                  <a:latin typeface="Consolas" panose="020B0609020204030204" pitchFamily="49" charset="0"/>
                </a:rPr>
                <a:t> 01 09 34 00  00 00 00 00 28 00 00 00  |......4.....(...|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00004cb0  00 00 00 00 63 00 00 00  00 00 00 00 00 00 00 00  |....c...........|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00004cc0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00004cd0  00 00 00 00 00 00 00 00  02 01 04 03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00004ce0  8e 25 91 0c 12 75 3b e6  50 40 0e 00 2f 2e 78 d7  |.%...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u;.P</a:t>
              </a:r>
              <a:r>
                <a:rPr lang="en-US" altLang="ja-JP" sz="700" dirty="0">
                  <a:latin typeface="Consolas" panose="020B0609020204030204" pitchFamily="49" charset="0"/>
                </a:rPr>
                <a:t>@../.x.|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00004cf0  74 79 52 33 d7 90 c0 e9  c0 28 3e 49 57 79 3a ed  |tyR3.....(&gt;</a:t>
              </a:r>
              <a:r>
                <a:rPr lang="en-US" altLang="ja-JP" sz="700" dirty="0" err="1">
                  <a:latin typeface="Consolas" panose="020B0609020204030204" pitchFamily="49" charset="0"/>
                </a:rPr>
                <a:t>IWy</a:t>
              </a:r>
              <a:r>
                <a:rPr lang="en-US" altLang="ja-JP" sz="700" dirty="0">
                  <a:latin typeface="Consolas" panose="020B0609020204030204" pitchFamily="49" charset="0"/>
                </a:rPr>
                <a:t>:.|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00004d00  00 00 00 00 00 00 00 00  00 00 00 00 00 00 00 00  |................|</a:t>
              </a:r>
            </a:p>
            <a:p>
              <a:r>
                <a:rPr lang="en-US" altLang="ja-JP" sz="700" dirty="0">
                  <a:latin typeface="Consolas" panose="020B0609020204030204" pitchFamily="49" charset="0"/>
                </a:rPr>
                <a:t>*</a:t>
              </a:r>
              <a:endParaRPr lang="ja-JP" altLang="en-US" sz="700" dirty="0">
                <a:latin typeface="Consolas" panose="020B0609020204030204" pitchFamily="49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0DDB21E-6ECB-BC8A-C3A2-111F29C91F61}"/>
                </a:ext>
              </a:extLst>
            </p:cNvPr>
            <p:cNvSpPr/>
            <p:nvPr/>
          </p:nvSpPr>
          <p:spPr>
            <a:xfrm>
              <a:off x="6689559" y="2412520"/>
              <a:ext cx="2449094" cy="9616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inode</a:t>
              </a:r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#11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3D2FC89-11FD-4E93-956D-24E156730D74}"/>
                </a:ext>
              </a:extLst>
            </p:cNvPr>
            <p:cNvSpPr/>
            <p:nvPr/>
          </p:nvSpPr>
          <p:spPr>
            <a:xfrm>
              <a:off x="6689559" y="3470271"/>
              <a:ext cx="2449094" cy="1604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inode</a:t>
              </a:r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#12</a:t>
              </a:r>
              <a:endParaRPr kumimoji="1" lang="ja-JP" altLang="en-US" sz="9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A5EB515-EAC3-3D94-9E75-D6E069778B3E}"/>
                </a:ext>
              </a:extLst>
            </p:cNvPr>
            <p:cNvSpPr/>
            <p:nvPr/>
          </p:nvSpPr>
          <p:spPr>
            <a:xfrm>
              <a:off x="6689559" y="5074653"/>
              <a:ext cx="2449094" cy="1604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inode</a:t>
              </a:r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#13</a:t>
              </a:r>
              <a:endParaRPr kumimoji="1" lang="ja-JP" altLang="en-US" sz="9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90362BC-918E-870C-634B-C39F231293EF}"/>
                </a:ext>
              </a:extLst>
            </p:cNvPr>
            <p:cNvSpPr/>
            <p:nvPr/>
          </p:nvSpPr>
          <p:spPr>
            <a:xfrm>
              <a:off x="-1021347" y="2407173"/>
              <a:ext cx="2449094" cy="9616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inode</a:t>
              </a:r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#11</a:t>
              </a:r>
            </a:p>
            <a:p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mode:</a:t>
              </a:r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0x41c0</a:t>
              </a:r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d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rwx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--- ---</a:t>
              </a: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uid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0x0000</a:t>
              </a: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size: 0x00004000</a:t>
              </a: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atime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0x</a:t>
              </a: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ctime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dtime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endParaRPr lang="en-US" altLang="ja-JP" sz="9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FC03B2D-CA9F-EB0F-ED4E-29748BA023A7}"/>
                </a:ext>
              </a:extLst>
            </p:cNvPr>
            <p:cNvSpPr/>
            <p:nvPr/>
          </p:nvSpPr>
          <p:spPr>
            <a:xfrm>
              <a:off x="-1021347" y="3470272"/>
              <a:ext cx="2449094" cy="1604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inode</a:t>
              </a:r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#12</a:t>
              </a:r>
            </a:p>
            <a:p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mode:</a:t>
              </a:r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0x41ed</a:t>
              </a:r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d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rwx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r-x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r-x</a:t>
              </a:r>
              <a:endParaRPr lang="en-US" altLang="ja-JP" sz="9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uid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0x0000</a:t>
              </a: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size: 0x00001000</a:t>
              </a: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atime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0x</a:t>
              </a: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ctime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dtime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i_block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[]:0x0000 050b </a:t>
              </a:r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endParaRPr lang="en-US" altLang="ja-JP" sz="9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26CC3D4-FA36-4370-902A-BD0D4B955CA4}"/>
                </a:ext>
              </a:extLst>
            </p:cNvPr>
            <p:cNvSpPr/>
            <p:nvPr/>
          </p:nvSpPr>
          <p:spPr>
            <a:xfrm>
              <a:off x="-1021347" y="5084829"/>
              <a:ext cx="2449094" cy="19541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inode</a:t>
              </a:r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#13</a:t>
              </a:r>
            </a:p>
            <a:p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mode:</a:t>
              </a:r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0x81a4</a:t>
              </a:r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file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rw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 r-x r--</a:t>
              </a: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uid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0x0000</a:t>
              </a: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size: 0x00000009: 9 bytes</a:t>
              </a: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atime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0x</a:t>
              </a: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ctime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dtime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ja-JP" sz="9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i_block</a:t>
              </a:r>
              <a:r>
                <a:rPr lang="en-US" altLang="ja-JP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[]:0x0000 050c </a:t>
              </a:r>
              <a:r>
                <a:rPr lang="ja-JP" alt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endParaRPr lang="en-US" altLang="ja-JP" sz="9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1CFE94-E61E-6BA9-F0C8-6CA215170963}"/>
              </a:ext>
            </a:extLst>
          </p:cNvPr>
          <p:cNvSpPr txBox="1"/>
          <p:nvPr/>
        </p:nvSpPr>
        <p:spPr>
          <a:xfrm>
            <a:off x="199136" y="1719372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inode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No.</a:t>
            </a:r>
            <a:endParaRPr kumimoji="1" lang="ja-JP" altLang="en-US" sz="1200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D80202A-213C-4B10-9CF3-3BACBF0EF055}"/>
              </a:ext>
            </a:extLst>
          </p:cNvPr>
          <p:cNvCxnSpPr>
            <a:endCxn id="6" idx="1"/>
          </p:cNvCxnSpPr>
          <p:nvPr/>
        </p:nvCxnSpPr>
        <p:spPr>
          <a:xfrm flipH="1">
            <a:off x="199136" y="1361370"/>
            <a:ext cx="101600" cy="496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A09B5DC3-B750-A7A5-74FB-FC9F7D0869BB}"/>
              </a:ext>
            </a:extLst>
          </p:cNvPr>
          <p:cNvSpPr/>
          <p:nvPr/>
        </p:nvSpPr>
        <p:spPr>
          <a:xfrm flipH="1">
            <a:off x="3286813" y="2552661"/>
            <a:ext cx="739220" cy="213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12AC03F3-36A5-4258-A251-35113C5A1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476"/>
          <a:stretch/>
        </p:blipFill>
        <p:spPr>
          <a:xfrm>
            <a:off x="10057391" y="71622"/>
            <a:ext cx="1288379" cy="1740445"/>
          </a:xfrm>
          <a:prstGeom prst="rect">
            <a:avLst/>
          </a:prstGeom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5693E24-BA50-F9F3-8ABE-F06F96F18E3A}"/>
              </a:ext>
            </a:extLst>
          </p:cNvPr>
          <p:cNvCxnSpPr/>
          <p:nvPr/>
        </p:nvCxnSpPr>
        <p:spPr>
          <a:xfrm flipH="1">
            <a:off x="3872991" y="1431926"/>
            <a:ext cx="6100065" cy="11207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7933067-DBF4-90D1-9750-E3CED31A3E71}"/>
              </a:ext>
            </a:extLst>
          </p:cNvPr>
          <p:cNvSpPr txBox="1"/>
          <p:nvPr/>
        </p:nvSpPr>
        <p:spPr>
          <a:xfrm>
            <a:off x="7542574" y="1523444"/>
            <a:ext cx="210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照らし合せて読む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F17B8D6-DFEE-AC38-2CDF-6D25996AF271}"/>
              </a:ext>
            </a:extLst>
          </p:cNvPr>
          <p:cNvSpPr txBox="1"/>
          <p:nvPr/>
        </p:nvSpPr>
        <p:spPr>
          <a:xfrm>
            <a:off x="2453425" y="5840259"/>
            <a:ext cx="1806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inode</a:t>
            </a:r>
            <a:r>
              <a:rPr kumimoji="1" lang="ja-JP" altLang="en-US" dirty="0"/>
              <a:t>の中身（</a:t>
            </a:r>
            <a:r>
              <a:rPr kumimoji="1" lang="en-US" altLang="ja-JP" dirty="0" err="1"/>
              <a:t>DataBlock</a:t>
            </a:r>
            <a:r>
              <a:rPr kumimoji="1" lang="ja-JP" altLang="en-US" dirty="0"/>
              <a:t>）は次ページ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39F1019-D97E-F9AE-3D2F-F66678E4E219}"/>
              </a:ext>
            </a:extLst>
          </p:cNvPr>
          <p:cNvCxnSpPr>
            <a:cxnSpLocks/>
          </p:cNvCxnSpPr>
          <p:nvPr/>
        </p:nvCxnSpPr>
        <p:spPr>
          <a:xfrm>
            <a:off x="2199185" y="4259002"/>
            <a:ext cx="629359" cy="1641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73AA229-9EE1-2DA1-4501-D1EADC3FF34C}"/>
              </a:ext>
            </a:extLst>
          </p:cNvPr>
          <p:cNvCxnSpPr>
            <a:cxnSpLocks/>
          </p:cNvCxnSpPr>
          <p:nvPr/>
        </p:nvCxnSpPr>
        <p:spPr>
          <a:xfrm>
            <a:off x="2199185" y="5863384"/>
            <a:ext cx="568919" cy="37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8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00466D30-4DA9-17E9-0B19-8724EBE5FBA7}"/>
              </a:ext>
            </a:extLst>
          </p:cNvPr>
          <p:cNvSpPr/>
          <p:nvPr/>
        </p:nvSpPr>
        <p:spPr>
          <a:xfrm>
            <a:off x="4848352" y="1511808"/>
            <a:ext cx="2430272" cy="349504"/>
          </a:xfrm>
          <a:custGeom>
            <a:avLst/>
            <a:gdLst>
              <a:gd name="connsiteX0" fmla="*/ 1198880 w 2430272"/>
              <a:gd name="connsiteY0" fmla="*/ 12192 h 349504"/>
              <a:gd name="connsiteX1" fmla="*/ 1194816 w 2430272"/>
              <a:gd name="connsiteY1" fmla="*/ 121920 h 349504"/>
              <a:gd name="connsiteX2" fmla="*/ 0 w 2430272"/>
              <a:gd name="connsiteY2" fmla="*/ 121920 h 349504"/>
              <a:gd name="connsiteX3" fmla="*/ 4064 w 2430272"/>
              <a:gd name="connsiteY3" fmla="*/ 349504 h 349504"/>
              <a:gd name="connsiteX4" fmla="*/ 2430272 w 2430272"/>
              <a:gd name="connsiteY4" fmla="*/ 341376 h 349504"/>
              <a:gd name="connsiteX5" fmla="*/ 2422144 w 2430272"/>
              <a:gd name="connsiteY5" fmla="*/ 0 h 349504"/>
              <a:gd name="connsiteX6" fmla="*/ 1198880 w 2430272"/>
              <a:gd name="connsiteY6" fmla="*/ 12192 h 3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272" h="349504">
                <a:moveTo>
                  <a:pt x="1198880" y="12192"/>
                </a:moveTo>
                <a:lnTo>
                  <a:pt x="1194816" y="121920"/>
                </a:lnTo>
                <a:lnTo>
                  <a:pt x="0" y="121920"/>
                </a:lnTo>
                <a:cubicBezTo>
                  <a:pt x="1355" y="197781"/>
                  <a:pt x="2709" y="273643"/>
                  <a:pt x="4064" y="349504"/>
                </a:cubicBezTo>
                <a:lnTo>
                  <a:pt x="2430272" y="341376"/>
                </a:lnTo>
                <a:lnTo>
                  <a:pt x="2422144" y="0"/>
                </a:lnTo>
                <a:lnTo>
                  <a:pt x="1198880" y="121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E3B701-6572-80B1-CC09-3978F7DCD546}"/>
              </a:ext>
            </a:extLst>
          </p:cNvPr>
          <p:cNvSpPr txBox="1"/>
          <p:nvPr/>
        </p:nvSpPr>
        <p:spPr>
          <a:xfrm>
            <a:off x="320200" y="1159816"/>
            <a:ext cx="4027422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700" dirty="0">
                <a:latin typeface="Consolas" panose="020B0609020204030204" pitchFamily="49" charset="0"/>
              </a:rPr>
              <a:t>00122040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0050b000  0c 00 00 00 0c 00 01 02  2e 00 00 00 02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0050b010  0c 00 02 02 2e </a:t>
            </a:r>
            <a:r>
              <a:rPr lang="en-US" altLang="ja-JP" sz="700" dirty="0" err="1">
                <a:latin typeface="Consolas" panose="020B0609020204030204" pitchFamily="49" charset="0"/>
              </a:rPr>
              <a:t>2e</a:t>
            </a:r>
            <a:r>
              <a:rPr lang="en-US" altLang="ja-JP" sz="700" dirty="0">
                <a:latin typeface="Consolas" panose="020B0609020204030204" pitchFamily="49" charset="0"/>
              </a:rPr>
              <a:t> 00 00  0d 00 00 00 e8 0f 20 01  |.............. 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0050b020  </a:t>
            </a:r>
            <a:r>
              <a:rPr lang="en-US" altLang="ja-JP" sz="700" dirty="0" err="1">
                <a:latin typeface="Consolas" panose="020B0609020204030204" pitchFamily="49" charset="0"/>
              </a:rPr>
              <a:t>fe</a:t>
            </a:r>
            <a:r>
              <a:rPr lang="en-US" altLang="ja-JP" sz="700" dirty="0">
                <a:latin typeface="Consolas" panose="020B0609020204030204" pitchFamily="49" charset="0"/>
              </a:rPr>
              <a:t> 07 </a:t>
            </a:r>
            <a:r>
              <a:rPr lang="en-US" altLang="ja-JP" sz="700" dirty="0" err="1">
                <a:latin typeface="Consolas" panose="020B0609020204030204" pitchFamily="49" charset="0"/>
              </a:rPr>
              <a:t>bc</a:t>
            </a:r>
            <a:r>
              <a:rPr lang="en-US" altLang="ja-JP" sz="700" dirty="0">
                <a:latin typeface="Consolas" panose="020B0609020204030204" pitchFamily="49" charset="0"/>
              </a:rPr>
              <a:t> 85 ed </a:t>
            </a:r>
            <a:r>
              <a:rPr lang="en-US" altLang="ja-JP" sz="700" dirty="0" err="1">
                <a:latin typeface="Consolas" panose="020B0609020204030204" pitchFamily="49" charset="0"/>
              </a:rPr>
              <a:t>ea</a:t>
            </a:r>
            <a:r>
              <a:rPr lang="en-US" altLang="ja-JP" sz="700" dirty="0">
                <a:latin typeface="Consolas" panose="020B0609020204030204" pitchFamily="49" charset="0"/>
              </a:rPr>
              <a:t> 16 32  b2 57 b1 2f a4 2f </a:t>
            </a:r>
            <a:r>
              <a:rPr lang="en-US" altLang="ja-JP" sz="700" dirty="0" err="1">
                <a:latin typeface="Consolas" panose="020B0609020204030204" pitchFamily="49" charset="0"/>
              </a:rPr>
              <a:t>ee</a:t>
            </a:r>
            <a:r>
              <a:rPr lang="en-US" altLang="ja-JP" sz="700" dirty="0">
                <a:latin typeface="Consolas" panose="020B0609020204030204" pitchFamily="49" charset="0"/>
              </a:rPr>
              <a:t> c0  |.......2.W././..|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0050b030  1c f1 23 13 07 </a:t>
            </a:r>
            <a:r>
              <a:rPr lang="en-US" altLang="ja-JP" sz="700" dirty="0" err="1">
                <a:latin typeface="Consolas" panose="020B0609020204030204" pitchFamily="49" charset="0"/>
              </a:rPr>
              <a:t>df</a:t>
            </a:r>
            <a:r>
              <a:rPr lang="en-US" altLang="ja-JP" sz="700" dirty="0">
                <a:latin typeface="Consolas" panose="020B0609020204030204" pitchFamily="49" charset="0"/>
              </a:rPr>
              <a:t> a5 9f  7e 92 42 8f 70 62 6d ed  |..#.....~.</a:t>
            </a:r>
            <a:r>
              <a:rPr lang="en-US" altLang="ja-JP" sz="700" dirty="0" err="1">
                <a:latin typeface="Consolas" panose="020B0609020204030204" pitchFamily="49" charset="0"/>
              </a:rPr>
              <a:t>B.pbm</a:t>
            </a:r>
            <a:r>
              <a:rPr lang="en-US" altLang="ja-JP" sz="700" dirty="0">
                <a:latin typeface="Consolas" panose="020B0609020204030204" pitchFamily="49" charset="0"/>
              </a:rPr>
              <a:t>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0050b040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0050c000  c1 0e 0d </a:t>
            </a:r>
            <a:r>
              <a:rPr lang="en-US" altLang="ja-JP" sz="700" dirty="0" err="1">
                <a:latin typeface="Consolas" panose="020B0609020204030204" pitchFamily="49" charset="0"/>
              </a:rPr>
              <a:t>ef</a:t>
            </a:r>
            <a:r>
              <a:rPr lang="en-US" altLang="ja-JP" sz="700" dirty="0">
                <a:latin typeface="Consolas" panose="020B0609020204030204" pitchFamily="49" charset="0"/>
              </a:rPr>
              <a:t> 18 73 61 d5  e6 37 26 </a:t>
            </a:r>
            <a:r>
              <a:rPr lang="en-US" altLang="ja-JP" sz="700" dirty="0" err="1">
                <a:latin typeface="Consolas" panose="020B0609020204030204" pitchFamily="49" charset="0"/>
              </a:rPr>
              <a:t>ce</a:t>
            </a:r>
            <a:r>
              <a:rPr lang="en-US" altLang="ja-JP" sz="700" dirty="0">
                <a:latin typeface="Consolas" panose="020B0609020204030204" pitchFamily="49" charset="0"/>
              </a:rPr>
              <a:t> aa e0 67 </a:t>
            </a:r>
            <a:r>
              <a:rPr lang="en-US" altLang="ja-JP" sz="700" dirty="0" err="1">
                <a:latin typeface="Consolas" panose="020B0609020204030204" pitchFamily="49" charset="0"/>
              </a:rPr>
              <a:t>cf</a:t>
            </a:r>
            <a:r>
              <a:rPr lang="en-US" altLang="ja-JP" sz="700" dirty="0">
                <a:latin typeface="Consolas" panose="020B0609020204030204" pitchFamily="49" charset="0"/>
              </a:rPr>
              <a:t>  |.....sa..7&amp;...g.|</a:t>
            </a:r>
            <a:endParaRPr lang="ja-JP" altLang="en-US" sz="7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8D91EF-C4ED-01F5-E893-0C01C48C2A89}"/>
              </a:ext>
            </a:extLst>
          </p:cNvPr>
          <p:cNvSpPr txBox="1"/>
          <p:nvPr/>
        </p:nvSpPr>
        <p:spPr>
          <a:xfrm>
            <a:off x="4277253" y="1159816"/>
            <a:ext cx="4027422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700" dirty="0">
                <a:latin typeface="Consolas" panose="020B0609020204030204" pitchFamily="49" charset="0"/>
              </a:rPr>
              <a:t>00122040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0050b000  0c 00 00 00 0c 00 01 02  2e 00 00 00 02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0050b010  0c 00 02 02 2e </a:t>
            </a:r>
            <a:r>
              <a:rPr lang="en-US" altLang="ja-JP" sz="700" dirty="0" err="1">
                <a:latin typeface="Consolas" panose="020B0609020204030204" pitchFamily="49" charset="0"/>
              </a:rPr>
              <a:t>2e</a:t>
            </a:r>
            <a:r>
              <a:rPr lang="en-US" altLang="ja-JP" sz="700" dirty="0">
                <a:latin typeface="Consolas" panose="020B0609020204030204" pitchFamily="49" charset="0"/>
              </a:rPr>
              <a:t> 00 00  0d 00 00 00 e8 0f 20 01  |.............. 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0050b020  </a:t>
            </a:r>
            <a:r>
              <a:rPr lang="en-US" altLang="ja-JP" sz="700" dirty="0" err="1">
                <a:latin typeface="Consolas" panose="020B0609020204030204" pitchFamily="49" charset="0"/>
              </a:rPr>
              <a:t>fe</a:t>
            </a:r>
            <a:r>
              <a:rPr lang="en-US" altLang="ja-JP" sz="700" dirty="0">
                <a:latin typeface="Consolas" panose="020B0609020204030204" pitchFamily="49" charset="0"/>
              </a:rPr>
              <a:t> 07 </a:t>
            </a:r>
            <a:r>
              <a:rPr lang="en-US" altLang="ja-JP" sz="700" dirty="0" err="1">
                <a:latin typeface="Consolas" panose="020B0609020204030204" pitchFamily="49" charset="0"/>
              </a:rPr>
              <a:t>bc</a:t>
            </a:r>
            <a:r>
              <a:rPr lang="en-US" altLang="ja-JP" sz="700" dirty="0">
                <a:latin typeface="Consolas" panose="020B0609020204030204" pitchFamily="49" charset="0"/>
              </a:rPr>
              <a:t> 85 ed </a:t>
            </a:r>
            <a:r>
              <a:rPr lang="en-US" altLang="ja-JP" sz="700" dirty="0" err="1">
                <a:latin typeface="Consolas" panose="020B0609020204030204" pitchFamily="49" charset="0"/>
              </a:rPr>
              <a:t>ea</a:t>
            </a:r>
            <a:r>
              <a:rPr lang="en-US" altLang="ja-JP" sz="700" dirty="0">
                <a:latin typeface="Consolas" panose="020B0609020204030204" pitchFamily="49" charset="0"/>
              </a:rPr>
              <a:t> 16 32  b2 57 b1 2f a4 2f </a:t>
            </a:r>
            <a:r>
              <a:rPr lang="en-US" altLang="ja-JP" sz="700" dirty="0" err="1">
                <a:latin typeface="Consolas" panose="020B0609020204030204" pitchFamily="49" charset="0"/>
              </a:rPr>
              <a:t>ee</a:t>
            </a:r>
            <a:r>
              <a:rPr lang="en-US" altLang="ja-JP" sz="700" dirty="0">
                <a:latin typeface="Consolas" panose="020B0609020204030204" pitchFamily="49" charset="0"/>
              </a:rPr>
              <a:t> c0  |.......2.W././..|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0050b030  1c f1 23 13 07 </a:t>
            </a:r>
            <a:r>
              <a:rPr lang="en-US" altLang="ja-JP" sz="700" dirty="0" err="1">
                <a:latin typeface="Consolas" panose="020B0609020204030204" pitchFamily="49" charset="0"/>
              </a:rPr>
              <a:t>df</a:t>
            </a:r>
            <a:r>
              <a:rPr lang="en-US" altLang="ja-JP" sz="700" dirty="0">
                <a:latin typeface="Consolas" panose="020B0609020204030204" pitchFamily="49" charset="0"/>
              </a:rPr>
              <a:t> a5 9f  7e 92 42 8f 70 62 6d ed  |..#.....~.</a:t>
            </a:r>
            <a:r>
              <a:rPr lang="en-US" altLang="ja-JP" sz="700" dirty="0" err="1">
                <a:latin typeface="Consolas" panose="020B0609020204030204" pitchFamily="49" charset="0"/>
              </a:rPr>
              <a:t>B.pbm</a:t>
            </a:r>
            <a:r>
              <a:rPr lang="en-US" altLang="ja-JP" sz="700" dirty="0">
                <a:latin typeface="Consolas" panose="020B0609020204030204" pitchFamily="49" charset="0"/>
              </a:rPr>
              <a:t>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0050b040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0050c000  c1 0e 0d </a:t>
            </a:r>
            <a:r>
              <a:rPr lang="en-US" altLang="ja-JP" sz="700" dirty="0" err="1">
                <a:latin typeface="Consolas" panose="020B0609020204030204" pitchFamily="49" charset="0"/>
              </a:rPr>
              <a:t>ef</a:t>
            </a:r>
            <a:r>
              <a:rPr lang="en-US" altLang="ja-JP" sz="700" dirty="0">
                <a:latin typeface="Consolas" panose="020B0609020204030204" pitchFamily="49" charset="0"/>
              </a:rPr>
              <a:t> 18 73 61 d5  e6 37 26 </a:t>
            </a:r>
            <a:r>
              <a:rPr lang="en-US" altLang="ja-JP" sz="700" dirty="0" err="1">
                <a:latin typeface="Consolas" panose="020B0609020204030204" pitchFamily="49" charset="0"/>
              </a:rPr>
              <a:t>ce</a:t>
            </a:r>
            <a:r>
              <a:rPr lang="en-US" altLang="ja-JP" sz="700" dirty="0">
                <a:latin typeface="Consolas" panose="020B0609020204030204" pitchFamily="49" charset="0"/>
              </a:rPr>
              <a:t> aa e0 67 </a:t>
            </a:r>
            <a:r>
              <a:rPr lang="en-US" altLang="ja-JP" sz="700" dirty="0" err="1">
                <a:latin typeface="Consolas" panose="020B0609020204030204" pitchFamily="49" charset="0"/>
              </a:rPr>
              <a:t>cf</a:t>
            </a:r>
            <a:r>
              <a:rPr lang="en-US" altLang="ja-JP" sz="700" dirty="0">
                <a:latin typeface="Consolas" panose="020B0609020204030204" pitchFamily="49" charset="0"/>
              </a:rPr>
              <a:t>  |.....sa..7&amp;...g.|</a:t>
            </a:r>
            <a:endParaRPr lang="ja-JP" altLang="en-US" sz="700" dirty="0">
              <a:latin typeface="Consolas" panose="020B060902020403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00E3DC-E5D7-FA4B-CB29-ABAB90EB8097}"/>
              </a:ext>
            </a:extLst>
          </p:cNvPr>
          <p:cNvSpPr/>
          <p:nvPr/>
        </p:nvSpPr>
        <p:spPr>
          <a:xfrm>
            <a:off x="4866855" y="1641042"/>
            <a:ext cx="2400433" cy="210431"/>
          </a:xfrm>
          <a:prstGeom prst="rect">
            <a:avLst/>
          </a:prstGeom>
          <a:solidFill>
            <a:srgbClr val="F2F2F2">
              <a:alpha val="30196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Consolas" panose="020B0609020204030204" pitchFamily="49" charset="0"/>
              </a:rPr>
              <a:t>file name</a:t>
            </a:r>
            <a:endParaRPr kumimoji="1" lang="ja-JP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50B3B6B-BFE1-EC37-45B1-28D9E36DC93D}"/>
              </a:ext>
            </a:extLst>
          </p:cNvPr>
          <p:cNvSpPr/>
          <p:nvPr/>
        </p:nvSpPr>
        <p:spPr>
          <a:xfrm>
            <a:off x="6069478" y="1525133"/>
            <a:ext cx="597514" cy="105216"/>
          </a:xfrm>
          <a:prstGeom prst="rect">
            <a:avLst/>
          </a:prstGeom>
          <a:solidFill>
            <a:srgbClr val="F2F2F2">
              <a:alpha val="30196"/>
            </a:srgb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inode</a:t>
            </a:r>
            <a:endParaRPr kumimoji="1" lang="ja-JP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026E1C0-C7CC-647B-7653-6A3BC1526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75" y="3048053"/>
            <a:ext cx="3977206" cy="219242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8D9A18-0668-25D7-AB1B-DDAEFA5CB688}"/>
              </a:ext>
            </a:extLst>
          </p:cNvPr>
          <p:cNvSpPr/>
          <p:nvPr/>
        </p:nvSpPr>
        <p:spPr>
          <a:xfrm>
            <a:off x="4866854" y="1419917"/>
            <a:ext cx="1800137" cy="105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en-US" altLang="ja-JP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dir</a:t>
            </a:r>
            <a:r>
              <a:rPr lang="ja-JP" alt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の情報</a:t>
            </a:r>
            <a:endParaRPr lang="en-US" altLang="ja-JP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6ECC31-D29D-8B05-E87D-6C56BC89366D}"/>
              </a:ext>
            </a:extLst>
          </p:cNvPr>
          <p:cNvSpPr/>
          <p:nvPr/>
        </p:nvSpPr>
        <p:spPr>
          <a:xfrm>
            <a:off x="4818192" y="1530479"/>
            <a:ext cx="1216740" cy="105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Consolas" panose="020B0609020204030204" pitchFamily="49" charset="0"/>
              </a:rPr>
              <a:t>.. </a:t>
            </a:r>
            <a:r>
              <a:rPr lang="en-US" altLang="ja-JP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dir</a:t>
            </a:r>
            <a:r>
              <a:rPr lang="ja-JP" alt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の情報</a:t>
            </a:r>
            <a:endParaRPr lang="en-US" altLang="ja-JP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1556E32-EA53-0DD2-6CDC-1C42991BA854}"/>
              </a:ext>
            </a:extLst>
          </p:cNvPr>
          <p:cNvCxnSpPr/>
          <p:nvPr/>
        </p:nvCxnSpPr>
        <p:spPr>
          <a:xfrm flipH="1">
            <a:off x="4665472" y="1861312"/>
            <a:ext cx="300736" cy="573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6B1009-21AE-F317-770A-2349A9A5F474}"/>
              </a:ext>
            </a:extLst>
          </p:cNvPr>
          <p:cNvSpPr txBox="1"/>
          <p:nvPr/>
        </p:nvSpPr>
        <p:spPr>
          <a:xfrm>
            <a:off x="3771392" y="2361418"/>
            <a:ext cx="194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Consolas" panose="020B0609020204030204" pitchFamily="49" charset="0"/>
              </a:rPr>
              <a:t>foo.txt</a:t>
            </a:r>
            <a:r>
              <a:rPr kumimoji="1" lang="ja-JP" alt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の情報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801FEDA-EBC4-A773-0058-0CED3A6BC4F7}"/>
              </a:ext>
            </a:extLst>
          </p:cNvPr>
          <p:cNvSpPr txBox="1"/>
          <p:nvPr/>
        </p:nvSpPr>
        <p:spPr>
          <a:xfrm>
            <a:off x="434848" y="3772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/</a:t>
            </a:r>
            <a:r>
              <a:rPr lang="en-US" altLang="ja-JP" dirty="0" err="1"/>
              <a:t>mnt</a:t>
            </a:r>
            <a:r>
              <a:rPr lang="en-US" altLang="ja-JP" dirty="0"/>
              <a:t>/</a:t>
            </a:r>
            <a:r>
              <a:rPr lang="en-US" altLang="ja-JP" dirty="0" err="1"/>
              <a:t>meta_data</a:t>
            </a:r>
            <a:r>
              <a:rPr lang="en-US" altLang="ja-JP" dirty="0"/>
              <a:t>/enc</a:t>
            </a:r>
            <a:r>
              <a:rPr lang="ja-JP" altLang="en-US" dirty="0"/>
              <a:t>　の　</a:t>
            </a:r>
            <a:r>
              <a:rPr lang="en-US" altLang="ja-JP" dirty="0" err="1"/>
              <a:t>DataBlock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83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2C1AED-C5F3-12D9-EEA2-4621EDB720A2}"/>
              </a:ext>
            </a:extLst>
          </p:cNvPr>
          <p:cNvSpPr txBox="1"/>
          <p:nvPr/>
        </p:nvSpPr>
        <p:spPr>
          <a:xfrm>
            <a:off x="801251" y="345915"/>
            <a:ext cx="402742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700" dirty="0">
                <a:latin typeface="Consolas" panose="020B0609020204030204" pitchFamily="49" charset="0"/>
              </a:rPr>
              <a:t>0050b040  00 00 00 00 00 00 00 00  00 00 00 00 00 00 00 00  |................|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0050c000  c1 0e 0d </a:t>
            </a:r>
            <a:r>
              <a:rPr lang="en-US" altLang="ja-JP" sz="700" dirty="0" err="1">
                <a:latin typeface="Consolas" panose="020B0609020204030204" pitchFamily="49" charset="0"/>
              </a:rPr>
              <a:t>ef</a:t>
            </a:r>
            <a:r>
              <a:rPr lang="en-US" altLang="ja-JP" sz="700" dirty="0">
                <a:latin typeface="Consolas" panose="020B0609020204030204" pitchFamily="49" charset="0"/>
              </a:rPr>
              <a:t> 18 73 61 d5  e6 37 26 </a:t>
            </a:r>
            <a:r>
              <a:rPr lang="en-US" altLang="ja-JP" sz="700" dirty="0" err="1">
                <a:latin typeface="Consolas" panose="020B0609020204030204" pitchFamily="49" charset="0"/>
              </a:rPr>
              <a:t>ce</a:t>
            </a:r>
            <a:r>
              <a:rPr lang="en-US" altLang="ja-JP" sz="700" dirty="0">
                <a:latin typeface="Consolas" panose="020B0609020204030204" pitchFamily="49" charset="0"/>
              </a:rPr>
              <a:t> aa e0 67 </a:t>
            </a:r>
            <a:r>
              <a:rPr lang="en-US" altLang="ja-JP" sz="700" dirty="0" err="1">
                <a:latin typeface="Consolas" panose="020B0609020204030204" pitchFamily="49" charset="0"/>
              </a:rPr>
              <a:t>cf</a:t>
            </a:r>
            <a:r>
              <a:rPr lang="en-US" altLang="ja-JP" sz="700" dirty="0">
                <a:latin typeface="Consolas" panose="020B0609020204030204" pitchFamily="49" charset="0"/>
              </a:rPr>
              <a:t>  |.....sa..7&amp;...g.|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0050c010  f4 60 22 e0 46 5e a0 60  a2 27 2b 57 50 cc ca e6  |.`".F^.`.'+WP...|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0050c020  a5 6e 53 8c 83 a3 d9 96  </a:t>
            </a:r>
            <a:r>
              <a:rPr lang="en-US" altLang="ja-JP" sz="700" dirty="0" err="1">
                <a:latin typeface="Consolas" panose="020B0609020204030204" pitchFamily="49" charset="0"/>
              </a:rPr>
              <a:t>fd</a:t>
            </a:r>
            <a:r>
              <a:rPr lang="en-US" altLang="ja-JP" sz="700" dirty="0">
                <a:latin typeface="Consolas" panose="020B0609020204030204" pitchFamily="49" charset="0"/>
              </a:rPr>
              <a:t> 46 eb f2 4f 5f 5e c2  |.</a:t>
            </a:r>
            <a:r>
              <a:rPr lang="en-US" altLang="ja-JP" sz="700" dirty="0" err="1">
                <a:latin typeface="Consolas" panose="020B0609020204030204" pitchFamily="49" charset="0"/>
              </a:rPr>
              <a:t>nS</a:t>
            </a:r>
            <a:r>
              <a:rPr lang="en-US" altLang="ja-JP" sz="700" dirty="0">
                <a:latin typeface="Consolas" panose="020B0609020204030204" pitchFamily="49" charset="0"/>
              </a:rPr>
              <a:t>......F..O_^.|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0050c030  de 9f 6c 2b a4 dc 4a a8  cd bd cd 6a 64 d1 de 75  |..</a:t>
            </a:r>
            <a:r>
              <a:rPr lang="en-US" altLang="ja-JP" sz="700" dirty="0" err="1">
                <a:latin typeface="Consolas" panose="020B0609020204030204" pitchFamily="49" charset="0"/>
              </a:rPr>
              <a:t>l+..J</a:t>
            </a:r>
            <a:r>
              <a:rPr lang="en-US" altLang="ja-JP" sz="700" dirty="0">
                <a:latin typeface="Consolas" panose="020B0609020204030204" pitchFamily="49" charset="0"/>
              </a:rPr>
              <a:t>....</a:t>
            </a:r>
            <a:r>
              <a:rPr lang="en-US" altLang="ja-JP" sz="700" dirty="0" err="1">
                <a:latin typeface="Consolas" panose="020B0609020204030204" pitchFamily="49" charset="0"/>
              </a:rPr>
              <a:t>jd</a:t>
            </a:r>
            <a:r>
              <a:rPr lang="en-US" altLang="ja-JP" sz="700" dirty="0">
                <a:latin typeface="Consolas" panose="020B0609020204030204" pitchFamily="49" charset="0"/>
              </a:rPr>
              <a:t>..u|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0050c040  f5 86 c9 61 03 11 a6 0c  e0 1a a4 e9 33 a2 3e 60  |...a........3.&gt;`|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0050c050  e6 dd 84 58 f1 8f 18 dc  d2 81 05 </a:t>
            </a:r>
            <a:r>
              <a:rPr lang="en-US" altLang="ja-JP" sz="700" dirty="0" err="1">
                <a:latin typeface="Consolas" panose="020B0609020204030204" pitchFamily="49" charset="0"/>
              </a:rPr>
              <a:t>ee</a:t>
            </a:r>
            <a:r>
              <a:rPr lang="en-US" altLang="ja-JP" sz="700" dirty="0">
                <a:latin typeface="Consolas" panose="020B0609020204030204" pitchFamily="49" charset="0"/>
              </a:rPr>
              <a:t> 3b 27 ac 0e  |...X........;'..|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0050c060  3e 43 4d e5 39 5d 90 c4  </a:t>
            </a:r>
            <a:r>
              <a:rPr lang="en-US" altLang="ja-JP" sz="700" dirty="0" err="1">
                <a:latin typeface="Consolas" panose="020B0609020204030204" pitchFamily="49" charset="0"/>
              </a:rPr>
              <a:t>df</a:t>
            </a:r>
            <a:r>
              <a:rPr lang="en-US" altLang="ja-JP" sz="700" dirty="0">
                <a:latin typeface="Consolas" panose="020B0609020204030204" pitchFamily="49" charset="0"/>
              </a:rPr>
              <a:t> b0 4f b0 </a:t>
            </a:r>
            <a:r>
              <a:rPr lang="en-US" altLang="ja-JP" sz="700" dirty="0" err="1">
                <a:latin typeface="Consolas" panose="020B0609020204030204" pitchFamily="49" charset="0"/>
              </a:rPr>
              <a:t>ee</a:t>
            </a:r>
            <a:r>
              <a:rPr lang="en-US" altLang="ja-JP" sz="700" dirty="0">
                <a:latin typeface="Consolas" panose="020B0609020204030204" pitchFamily="49" charset="0"/>
              </a:rPr>
              <a:t> 40 </a:t>
            </a:r>
            <a:r>
              <a:rPr lang="en-US" altLang="ja-JP" sz="700" dirty="0" err="1">
                <a:latin typeface="Consolas" panose="020B0609020204030204" pitchFamily="49" charset="0"/>
              </a:rPr>
              <a:t>af</a:t>
            </a:r>
            <a:r>
              <a:rPr lang="en-US" altLang="ja-JP" sz="700" dirty="0">
                <a:latin typeface="Consolas" panose="020B0609020204030204" pitchFamily="49" charset="0"/>
              </a:rPr>
              <a:t> 57  |&gt;CM.9]....O..@.W|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0050c070  c4 d9 07 e2 1f </a:t>
            </a:r>
            <a:r>
              <a:rPr lang="en-US" altLang="ja-JP" sz="700" dirty="0" err="1">
                <a:latin typeface="Consolas" panose="020B0609020204030204" pitchFamily="49" charset="0"/>
              </a:rPr>
              <a:t>ee</a:t>
            </a:r>
            <a:r>
              <a:rPr lang="en-US" altLang="ja-JP" sz="700" dirty="0">
                <a:latin typeface="Consolas" panose="020B0609020204030204" pitchFamily="49" charset="0"/>
              </a:rPr>
              <a:t> 44 d5  05 2a 2f </a:t>
            </a:r>
            <a:r>
              <a:rPr lang="en-US" altLang="ja-JP" sz="700" dirty="0" err="1">
                <a:latin typeface="Consolas" panose="020B0609020204030204" pitchFamily="49" charset="0"/>
              </a:rPr>
              <a:t>fd</a:t>
            </a:r>
            <a:r>
              <a:rPr lang="en-US" altLang="ja-JP" sz="700" dirty="0">
                <a:latin typeface="Consolas" panose="020B0609020204030204" pitchFamily="49" charset="0"/>
              </a:rPr>
              <a:t> 34 54 1c </a:t>
            </a:r>
            <a:r>
              <a:rPr lang="en-US" altLang="ja-JP" sz="700" dirty="0" err="1">
                <a:latin typeface="Consolas" panose="020B0609020204030204" pitchFamily="49" charset="0"/>
              </a:rPr>
              <a:t>ea</a:t>
            </a:r>
            <a:r>
              <a:rPr lang="en-US" altLang="ja-JP" sz="700" dirty="0">
                <a:latin typeface="Consolas" panose="020B0609020204030204" pitchFamily="49" charset="0"/>
              </a:rPr>
              <a:t>  |......D..*/.4T..|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0050c080  8b 5a 86 67 63 e9 15 ff  e3 be 11 88 8e 4e 19 04  |.</a:t>
            </a:r>
            <a:r>
              <a:rPr lang="en-US" altLang="ja-JP" sz="700" dirty="0" err="1">
                <a:latin typeface="Consolas" panose="020B0609020204030204" pitchFamily="49" charset="0"/>
              </a:rPr>
              <a:t>Z.gc</a:t>
            </a:r>
            <a:r>
              <a:rPr lang="en-US" altLang="ja-JP" sz="700" dirty="0">
                <a:latin typeface="Consolas" panose="020B0609020204030204" pitchFamily="49" charset="0"/>
              </a:rPr>
              <a:t>........N..|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0050c090  30 43 35 22 0b a5 22 </a:t>
            </a:r>
            <a:r>
              <a:rPr lang="en-US" altLang="ja-JP" sz="700" dirty="0" err="1">
                <a:latin typeface="Consolas" panose="020B0609020204030204" pitchFamily="49" charset="0"/>
              </a:rPr>
              <a:t>df</a:t>
            </a:r>
            <a:r>
              <a:rPr lang="en-US" altLang="ja-JP" sz="700" dirty="0">
                <a:latin typeface="Consolas" panose="020B0609020204030204" pitchFamily="49" charset="0"/>
              </a:rPr>
              <a:t>  eb f9 </a:t>
            </a:r>
            <a:r>
              <a:rPr lang="en-US" altLang="ja-JP" sz="700" dirty="0" err="1">
                <a:latin typeface="Consolas" panose="020B0609020204030204" pitchFamily="49" charset="0"/>
              </a:rPr>
              <a:t>ea</a:t>
            </a:r>
            <a:r>
              <a:rPr lang="en-US" altLang="ja-JP" sz="700" dirty="0">
                <a:latin typeface="Consolas" panose="020B0609020204030204" pitchFamily="49" charset="0"/>
              </a:rPr>
              <a:t> d6 f5 32 </a:t>
            </a:r>
            <a:r>
              <a:rPr lang="en-US" altLang="ja-JP" sz="700" dirty="0" err="1">
                <a:latin typeface="Consolas" panose="020B0609020204030204" pitchFamily="49" charset="0"/>
              </a:rPr>
              <a:t>ee</a:t>
            </a:r>
            <a:r>
              <a:rPr lang="en-US" altLang="ja-JP" sz="700" dirty="0">
                <a:latin typeface="Consolas" panose="020B0609020204030204" pitchFamily="49" charset="0"/>
              </a:rPr>
              <a:t> 43  |0C5".."......2.C|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0050c0a0  ff 4f 52 47 27 d2 8b </a:t>
            </a:r>
            <a:r>
              <a:rPr lang="en-US" altLang="ja-JP" sz="700" dirty="0" err="1">
                <a:latin typeface="Consolas" panose="020B0609020204030204" pitchFamily="49" charset="0"/>
              </a:rPr>
              <a:t>af</a:t>
            </a:r>
            <a:r>
              <a:rPr lang="en-US" altLang="ja-JP" sz="700" dirty="0">
                <a:latin typeface="Consolas" panose="020B0609020204030204" pitchFamily="49" charset="0"/>
              </a:rPr>
              <a:t>  83 71 02 1c 1a 0b b8 </a:t>
            </a:r>
            <a:r>
              <a:rPr lang="en-US" altLang="ja-JP" sz="700" dirty="0" err="1">
                <a:latin typeface="Consolas" panose="020B0609020204030204" pitchFamily="49" charset="0"/>
              </a:rPr>
              <a:t>bc</a:t>
            </a:r>
            <a:r>
              <a:rPr lang="en-US" altLang="ja-JP" sz="700" dirty="0">
                <a:latin typeface="Consolas" panose="020B0609020204030204" pitchFamily="49" charset="0"/>
              </a:rPr>
              <a:t>  |.ORG'....q......|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0050c0b0  85 </a:t>
            </a:r>
            <a:r>
              <a:rPr lang="en-US" altLang="ja-JP" sz="700" dirty="0" err="1">
                <a:latin typeface="Consolas" panose="020B0609020204030204" pitchFamily="49" charset="0"/>
              </a:rPr>
              <a:t>ce</a:t>
            </a:r>
            <a:r>
              <a:rPr lang="en-US" altLang="ja-JP" sz="700" dirty="0">
                <a:latin typeface="Consolas" panose="020B0609020204030204" pitchFamily="49" charset="0"/>
              </a:rPr>
              <a:t> 85 </a:t>
            </a:r>
            <a:r>
              <a:rPr lang="en-US" altLang="ja-JP" sz="700" dirty="0" err="1">
                <a:latin typeface="Consolas" panose="020B0609020204030204" pitchFamily="49" charset="0"/>
              </a:rPr>
              <a:t>af</a:t>
            </a:r>
            <a:r>
              <a:rPr lang="en-US" altLang="ja-JP" sz="700" dirty="0">
                <a:latin typeface="Consolas" panose="020B0609020204030204" pitchFamily="49" charset="0"/>
              </a:rPr>
              <a:t> 41 b8 94 1a  dd ca </a:t>
            </a:r>
            <a:r>
              <a:rPr lang="en-US" altLang="ja-JP" sz="700" dirty="0" err="1">
                <a:latin typeface="Consolas" panose="020B0609020204030204" pitchFamily="49" charset="0"/>
              </a:rPr>
              <a:t>af</a:t>
            </a:r>
            <a:r>
              <a:rPr lang="en-US" altLang="ja-JP" sz="700" dirty="0">
                <a:latin typeface="Consolas" panose="020B0609020204030204" pitchFamily="49" charset="0"/>
              </a:rPr>
              <a:t> 78 68 72 d8 28  |....A......</a:t>
            </a:r>
            <a:r>
              <a:rPr lang="en-US" altLang="ja-JP" sz="700" dirty="0" err="1">
                <a:latin typeface="Consolas" panose="020B0609020204030204" pitchFamily="49" charset="0"/>
              </a:rPr>
              <a:t>xhr</a:t>
            </a:r>
            <a:r>
              <a:rPr lang="en-US" altLang="ja-JP" sz="700" dirty="0">
                <a:latin typeface="Consolas" panose="020B0609020204030204" pitchFamily="49" charset="0"/>
              </a:rPr>
              <a:t>.(|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0050c0c0  9f 83 4c 0d cc a9 7a c1  32 10 87 </a:t>
            </a:r>
            <a:r>
              <a:rPr lang="en-US" altLang="ja-JP" sz="700" dirty="0" err="1">
                <a:latin typeface="Consolas" panose="020B0609020204030204" pitchFamily="49" charset="0"/>
              </a:rPr>
              <a:t>ef</a:t>
            </a:r>
            <a:r>
              <a:rPr lang="en-US" altLang="ja-JP" sz="700" dirty="0">
                <a:latin typeface="Consolas" panose="020B0609020204030204" pitchFamily="49" charset="0"/>
              </a:rPr>
              <a:t> d5 99 a0 71  |..L...z.2......q|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0050c0d0  45 36 c8 61 b3 5e 80 9e  5e b8 9b b8 0e 25 57 6a  |E6.a.^..^....%</a:t>
            </a:r>
            <a:r>
              <a:rPr lang="en-US" altLang="ja-JP" sz="700" dirty="0" err="1">
                <a:latin typeface="Consolas" panose="020B0609020204030204" pitchFamily="49" charset="0"/>
              </a:rPr>
              <a:t>Wj</a:t>
            </a:r>
            <a:r>
              <a:rPr lang="en-US" altLang="ja-JP" sz="7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0050c0e0  4c </a:t>
            </a:r>
            <a:r>
              <a:rPr lang="en-US" altLang="ja-JP" sz="700" dirty="0" err="1">
                <a:latin typeface="Consolas" panose="020B0609020204030204" pitchFamily="49" charset="0"/>
              </a:rPr>
              <a:t>ce</a:t>
            </a:r>
            <a:r>
              <a:rPr lang="en-US" altLang="ja-JP" sz="700" dirty="0">
                <a:latin typeface="Consolas" panose="020B0609020204030204" pitchFamily="49" charset="0"/>
              </a:rPr>
              <a:t> d5 f7 a4 96 e7 93  0b f6 97 a1 18 45 60 54  |L............E`T|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0050c0f0  25 d1 4f 38 </a:t>
            </a:r>
            <a:r>
              <a:rPr lang="en-US" altLang="ja-JP" sz="700" dirty="0" err="1">
                <a:latin typeface="Consolas" panose="020B0609020204030204" pitchFamily="49" charset="0"/>
              </a:rPr>
              <a:t>ce</a:t>
            </a:r>
            <a:r>
              <a:rPr lang="en-US" altLang="ja-JP" sz="700" dirty="0">
                <a:latin typeface="Consolas" panose="020B0609020204030204" pitchFamily="49" charset="0"/>
              </a:rPr>
              <a:t> 2e f2 99  f0 </a:t>
            </a:r>
            <a:r>
              <a:rPr lang="en-US" altLang="ja-JP" sz="700" dirty="0" err="1">
                <a:latin typeface="Consolas" panose="020B0609020204030204" pitchFamily="49" charset="0"/>
              </a:rPr>
              <a:t>af</a:t>
            </a:r>
            <a:r>
              <a:rPr lang="en-US" altLang="ja-JP" sz="700" dirty="0">
                <a:latin typeface="Consolas" panose="020B0609020204030204" pitchFamily="49" charset="0"/>
              </a:rPr>
              <a:t> b6 30 b6 06 d0 e3  |%.O8.......0....|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0050c100  4d 70 23 a7 53 d6 c5 4f  70 53 f6 40 </a:t>
            </a:r>
            <a:r>
              <a:rPr lang="en-US" altLang="ja-JP" sz="700" dirty="0" err="1">
                <a:latin typeface="Consolas" panose="020B0609020204030204" pitchFamily="49" charset="0"/>
              </a:rPr>
              <a:t>ee</a:t>
            </a:r>
            <a:r>
              <a:rPr lang="en-US" altLang="ja-JP" sz="700" dirty="0">
                <a:latin typeface="Consolas" panose="020B0609020204030204" pitchFamily="49" charset="0"/>
              </a:rPr>
              <a:t> f6 eb e9  |</a:t>
            </a:r>
            <a:r>
              <a:rPr lang="en-US" altLang="ja-JP" sz="700" dirty="0" err="1">
                <a:latin typeface="Consolas" panose="020B0609020204030204" pitchFamily="49" charset="0"/>
              </a:rPr>
              <a:t>Mp</a:t>
            </a:r>
            <a:r>
              <a:rPr lang="en-US" altLang="ja-JP" sz="700" dirty="0">
                <a:latin typeface="Consolas" panose="020B0609020204030204" pitchFamily="49" charset="0"/>
              </a:rPr>
              <a:t>#.S..OpS.@....|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0050c110  81 11 a8 </a:t>
            </a:r>
            <a:r>
              <a:rPr lang="en-US" altLang="ja-JP" sz="700" dirty="0" err="1">
                <a:latin typeface="Consolas" panose="020B0609020204030204" pitchFamily="49" charset="0"/>
              </a:rPr>
              <a:t>db</a:t>
            </a:r>
            <a:r>
              <a:rPr lang="en-US" altLang="ja-JP" sz="700" dirty="0">
                <a:latin typeface="Consolas" panose="020B0609020204030204" pitchFamily="49" charset="0"/>
              </a:rPr>
              <a:t> 2d 9c 5b 33  69 38 b2 b7 35 2a 4f d6  |....-.[3i8..5*O.|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0050c120  5f 02 47 a1 75 61 87 33  4d 1f 44 95 68 9d 55 6f  |_.G.ua.3M.D.h.Uo|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0050c130  8f 22 21 0b f7 84 95 b6  16 f7 eb 9a 1b 59 97 c3  |."!..........Y..|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0050c140  a5 7c d3 aa 4f a1 </a:t>
            </a:r>
            <a:r>
              <a:rPr lang="en-US" altLang="ja-JP" sz="700" dirty="0" err="1">
                <a:latin typeface="Consolas" panose="020B0609020204030204" pitchFamily="49" charset="0"/>
              </a:rPr>
              <a:t>ec</a:t>
            </a:r>
            <a:r>
              <a:rPr lang="en-US" altLang="ja-JP" sz="700" dirty="0">
                <a:latin typeface="Consolas" panose="020B0609020204030204" pitchFamily="49" charset="0"/>
              </a:rPr>
              <a:t> 02  83 </a:t>
            </a:r>
            <a:r>
              <a:rPr lang="en-US" altLang="ja-JP" sz="700" dirty="0" err="1">
                <a:latin typeface="Consolas" panose="020B0609020204030204" pitchFamily="49" charset="0"/>
              </a:rPr>
              <a:t>ec</a:t>
            </a:r>
            <a:r>
              <a:rPr lang="en-US" altLang="ja-JP" sz="700" dirty="0">
                <a:latin typeface="Consolas" panose="020B0609020204030204" pitchFamily="49" charset="0"/>
              </a:rPr>
              <a:t> 54 34 e4 fc 48 24  |.|..O.....T4..H$|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0050c150  d0 ae 7f 1d 6a 9e cd 06  29 2e 09 22 a5 98 0a e6  |....j...).."....|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0050cf50  0c 1a 7d 58 3b 68 c2 46  25 8a 77 a3 33 f6 8f 63  |..}X;h.F%.w.3..c|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0050cf60  a1 12 8b 74 c4 fa 2a e5  0b 1b 16 1e 15 d9 9e e4  |...t..*.........|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0050cf70  09 54 f7 ac 9b 18 81 e7  25 8b 65 59 f5 11 66 fc  |.T......%.</a:t>
            </a:r>
            <a:r>
              <a:rPr lang="en-US" altLang="ja-JP" sz="700" dirty="0" err="1">
                <a:latin typeface="Consolas" panose="020B0609020204030204" pitchFamily="49" charset="0"/>
              </a:rPr>
              <a:t>eY</a:t>
            </a:r>
            <a:r>
              <a:rPr lang="en-US" altLang="ja-JP" sz="700" dirty="0">
                <a:latin typeface="Consolas" panose="020B0609020204030204" pitchFamily="49" charset="0"/>
              </a:rPr>
              <a:t>..f.|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0050cf80  9e 21 69 29 a6 87 4c </a:t>
            </a:r>
            <a:r>
              <a:rPr lang="en-US" altLang="ja-JP" sz="700" dirty="0" err="1">
                <a:latin typeface="Consolas" panose="020B0609020204030204" pitchFamily="49" charset="0"/>
              </a:rPr>
              <a:t>cf</a:t>
            </a:r>
            <a:r>
              <a:rPr lang="en-US" altLang="ja-JP" sz="700" dirty="0">
                <a:latin typeface="Consolas" panose="020B0609020204030204" pitchFamily="49" charset="0"/>
              </a:rPr>
              <a:t>  33 75 18 a0 65 b6 75 47  |.!</a:t>
            </a:r>
            <a:r>
              <a:rPr lang="en-US" altLang="ja-JP" sz="700" dirty="0" err="1">
                <a:latin typeface="Consolas" panose="020B0609020204030204" pitchFamily="49" charset="0"/>
              </a:rPr>
              <a:t>i</a:t>
            </a:r>
            <a:r>
              <a:rPr lang="en-US" altLang="ja-JP" sz="700" dirty="0">
                <a:latin typeface="Consolas" panose="020B0609020204030204" pitchFamily="49" charset="0"/>
              </a:rPr>
              <a:t>)..L.3u..e.uG|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0050cf90  b1 </a:t>
            </a:r>
            <a:r>
              <a:rPr lang="en-US" altLang="ja-JP" sz="700" dirty="0" err="1">
                <a:latin typeface="Consolas" panose="020B0609020204030204" pitchFamily="49" charset="0"/>
              </a:rPr>
              <a:t>af</a:t>
            </a:r>
            <a:r>
              <a:rPr lang="en-US" altLang="ja-JP" sz="700" dirty="0">
                <a:latin typeface="Consolas" panose="020B0609020204030204" pitchFamily="49" charset="0"/>
              </a:rPr>
              <a:t> 99 97 72 </a:t>
            </a:r>
            <a:r>
              <a:rPr lang="en-US" altLang="ja-JP" sz="700" dirty="0" err="1">
                <a:latin typeface="Consolas" panose="020B0609020204030204" pitchFamily="49" charset="0"/>
              </a:rPr>
              <a:t>cf</a:t>
            </a:r>
            <a:r>
              <a:rPr lang="en-US" altLang="ja-JP" sz="700" dirty="0">
                <a:latin typeface="Consolas" panose="020B0609020204030204" pitchFamily="49" charset="0"/>
              </a:rPr>
              <a:t> eb 6d  e0 01 35 3f 8a </a:t>
            </a:r>
            <a:r>
              <a:rPr lang="en-US" altLang="ja-JP" sz="700" dirty="0" err="1">
                <a:latin typeface="Consolas" panose="020B0609020204030204" pitchFamily="49" charset="0"/>
              </a:rPr>
              <a:t>db</a:t>
            </a:r>
            <a:r>
              <a:rPr lang="en-US" altLang="ja-JP" sz="700" dirty="0">
                <a:latin typeface="Consolas" panose="020B0609020204030204" pitchFamily="49" charset="0"/>
              </a:rPr>
              <a:t> 60 </a:t>
            </a:r>
            <a:r>
              <a:rPr lang="en-US" altLang="ja-JP" sz="700" dirty="0" err="1">
                <a:latin typeface="Consolas" panose="020B0609020204030204" pitchFamily="49" charset="0"/>
              </a:rPr>
              <a:t>db</a:t>
            </a:r>
            <a:r>
              <a:rPr lang="en-US" altLang="ja-JP" sz="700" dirty="0">
                <a:latin typeface="Consolas" panose="020B0609020204030204" pitchFamily="49" charset="0"/>
              </a:rPr>
              <a:t>  |....r..m..5?..`.|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0050cfa0  d1 e4 05 5b a6 9d 4b d6  5e 4f 8a 49 68 08 64 2d  |...[..K.^</a:t>
            </a:r>
            <a:r>
              <a:rPr lang="en-US" altLang="ja-JP" sz="700" dirty="0" err="1">
                <a:latin typeface="Consolas" panose="020B0609020204030204" pitchFamily="49" charset="0"/>
              </a:rPr>
              <a:t>O.Ih.d</a:t>
            </a:r>
            <a:r>
              <a:rPr lang="en-US" altLang="ja-JP" sz="700" dirty="0">
                <a:latin typeface="Consolas" panose="020B0609020204030204" pitchFamily="49" charset="0"/>
              </a:rPr>
              <a:t>-|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0050cfb0  84 a5 74 94 a9 7a 4b 1f  04 3b 4a 09 1f f8 4b d2  |..t..</a:t>
            </a:r>
            <a:r>
              <a:rPr lang="en-US" altLang="ja-JP" sz="700" dirty="0" err="1">
                <a:latin typeface="Consolas" panose="020B0609020204030204" pitchFamily="49" charset="0"/>
              </a:rPr>
              <a:t>zK</a:t>
            </a:r>
            <a:r>
              <a:rPr lang="en-US" altLang="ja-JP" sz="700" dirty="0">
                <a:latin typeface="Consolas" panose="020B0609020204030204" pitchFamily="49" charset="0"/>
              </a:rPr>
              <a:t>..;J...K.|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0050cfc0  59 54 38 56 9b 9d 72 70  c5 95 91 39 0d bf ed e7  |YT8V..rp...9....|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0050cfd0  4a a2 96 0b </a:t>
            </a:r>
            <a:r>
              <a:rPr lang="en-US" altLang="ja-JP" sz="700" dirty="0" err="1">
                <a:latin typeface="Consolas" panose="020B0609020204030204" pitchFamily="49" charset="0"/>
              </a:rPr>
              <a:t>ba</a:t>
            </a:r>
            <a:r>
              <a:rPr lang="en-US" altLang="ja-JP" sz="700" dirty="0">
                <a:latin typeface="Consolas" panose="020B0609020204030204" pitchFamily="49" charset="0"/>
              </a:rPr>
              <a:t> 0a 8a ca  24 19 02 a5 e8 0c cc 5c  |J.......$......\|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0050cfe0  e0 66 60 c0 c2 ab 42 fb  38 2e ac 22 d2 9d b4 d4  |.f`...B.8.."....|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0050cff0  20 25 92 cd 43 90 71 80  54 38 c5 </a:t>
            </a:r>
            <a:r>
              <a:rPr lang="en-US" altLang="ja-JP" sz="700" dirty="0" err="1">
                <a:latin typeface="Consolas" panose="020B0609020204030204" pitchFamily="49" charset="0"/>
              </a:rPr>
              <a:t>ea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fd</a:t>
            </a:r>
            <a:r>
              <a:rPr lang="en-US" altLang="ja-JP" sz="700" dirty="0">
                <a:latin typeface="Consolas" panose="020B0609020204030204" pitchFamily="49" charset="0"/>
              </a:rPr>
              <a:t> 1e 07 91  | %..C.q.T8......|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0050d000  68 65 6c </a:t>
            </a:r>
            <a:r>
              <a:rPr lang="en-US" altLang="ja-JP" sz="700" dirty="0" err="1">
                <a:latin typeface="Consolas" panose="020B0609020204030204" pitchFamily="49" charset="0"/>
              </a:rPr>
              <a:t>6c</a:t>
            </a:r>
            <a:r>
              <a:rPr lang="en-US" altLang="ja-JP" sz="700" dirty="0">
                <a:latin typeface="Consolas" panose="020B0609020204030204" pitchFamily="49" charset="0"/>
              </a:rPr>
              <a:t> 6f 20 77 6f  72 6c 64 0a 00 00 00 00  |hello world.....|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0050d010  00 00 00 00 00 00 00 00  00 00 00 00 00 00 00 00  |................|</a:t>
            </a:r>
            <a:endParaRPr lang="ja-JP" altLang="en-US" sz="700" dirty="0"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B67B8-3A51-3E03-A23B-AA193A36C34F}"/>
              </a:ext>
            </a:extLst>
          </p:cNvPr>
          <p:cNvSpPr txBox="1"/>
          <p:nvPr/>
        </p:nvSpPr>
        <p:spPr>
          <a:xfrm>
            <a:off x="6717792" y="73289"/>
            <a:ext cx="40274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700" dirty="0">
                <a:latin typeface="Consolas" panose="020B0609020204030204" pitchFamily="49" charset="0"/>
              </a:rPr>
              <a:t>0050bfb0  00 7f 41 2b 63 35 e9 c8  3f 07 76 1c 19 8c </a:t>
            </a:r>
            <a:r>
              <a:rPr lang="en-US" altLang="ja-JP" sz="700" dirty="0" err="1">
                <a:latin typeface="Consolas" panose="020B0609020204030204" pitchFamily="49" charset="0"/>
              </a:rPr>
              <a:t>ba</a:t>
            </a:r>
            <a:r>
              <a:rPr lang="en-US" altLang="ja-JP" sz="700" dirty="0">
                <a:latin typeface="Consolas" panose="020B0609020204030204" pitchFamily="49" charset="0"/>
              </a:rPr>
              <a:t> a1  |..A+c5..?.v.....|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0050bfc0  17 32 2e 45 f9 1a 46 48  c1 73 87 56 7b 24 2f 01  |.2.E..FH.s.V{$/.|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0050bfd0  0d </a:t>
            </a:r>
            <a:r>
              <a:rPr lang="en-US" altLang="ja-JP" sz="700" dirty="0" err="1">
                <a:latin typeface="Consolas" panose="020B0609020204030204" pitchFamily="49" charset="0"/>
              </a:rPr>
              <a:t>cb</a:t>
            </a:r>
            <a:r>
              <a:rPr lang="en-US" altLang="ja-JP" sz="700" dirty="0">
                <a:latin typeface="Consolas" panose="020B0609020204030204" pitchFamily="49" charset="0"/>
              </a:rPr>
              <a:t> 70 40 43 b3 57 6a  c7 c8 51 d6 7a 83 50 a5  |..p@C.</a:t>
            </a:r>
            <a:r>
              <a:rPr lang="en-US" altLang="ja-JP" sz="700" dirty="0" err="1">
                <a:latin typeface="Consolas" panose="020B0609020204030204" pitchFamily="49" charset="0"/>
              </a:rPr>
              <a:t>Wj</a:t>
            </a:r>
            <a:r>
              <a:rPr lang="en-US" altLang="ja-JP" sz="700" dirty="0">
                <a:latin typeface="Consolas" panose="020B0609020204030204" pitchFamily="49" charset="0"/>
              </a:rPr>
              <a:t>..</a:t>
            </a:r>
            <a:r>
              <a:rPr lang="en-US" altLang="ja-JP" sz="700" dirty="0" err="1">
                <a:latin typeface="Consolas" panose="020B0609020204030204" pitchFamily="49" charset="0"/>
              </a:rPr>
              <a:t>Q.z.P</a:t>
            </a:r>
            <a:r>
              <a:rPr lang="en-US" altLang="ja-JP" sz="700" dirty="0">
                <a:latin typeface="Consolas" panose="020B0609020204030204" pitchFamily="49" charset="0"/>
              </a:rPr>
              <a:t>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0050bfe0  8f 78 c8 1b 77 6c 43 </a:t>
            </a:r>
            <a:r>
              <a:rPr lang="en-US" altLang="ja-JP" sz="700" dirty="0" err="1">
                <a:latin typeface="Consolas" panose="020B0609020204030204" pitchFamily="49" charset="0"/>
              </a:rPr>
              <a:t>ea</a:t>
            </a:r>
            <a:r>
              <a:rPr lang="en-US" altLang="ja-JP" sz="700" dirty="0">
                <a:latin typeface="Consolas" panose="020B0609020204030204" pitchFamily="49" charset="0"/>
              </a:rPr>
              <a:t>  88 15 40 </a:t>
            </a:r>
            <a:r>
              <a:rPr lang="en-US" altLang="ja-JP" sz="700" dirty="0" err="1">
                <a:latin typeface="Consolas" panose="020B0609020204030204" pitchFamily="49" charset="0"/>
              </a:rPr>
              <a:t>bc</a:t>
            </a:r>
            <a:r>
              <a:rPr lang="en-US" altLang="ja-JP" sz="700" dirty="0">
                <a:latin typeface="Consolas" panose="020B0609020204030204" pitchFamily="49" charset="0"/>
              </a:rPr>
              <a:t> 7a </a:t>
            </a:r>
            <a:r>
              <a:rPr lang="en-US" altLang="ja-JP" sz="700" dirty="0" err="1">
                <a:latin typeface="Consolas" panose="020B0609020204030204" pitchFamily="49" charset="0"/>
              </a:rPr>
              <a:t>ec</a:t>
            </a:r>
            <a:r>
              <a:rPr lang="en-US" altLang="ja-JP" sz="700" dirty="0">
                <a:latin typeface="Consolas" panose="020B0609020204030204" pitchFamily="49" charset="0"/>
              </a:rPr>
              <a:t> bb da  |.x..</a:t>
            </a:r>
            <a:r>
              <a:rPr lang="en-US" altLang="ja-JP" sz="700" dirty="0" err="1">
                <a:latin typeface="Consolas" panose="020B0609020204030204" pitchFamily="49" charset="0"/>
              </a:rPr>
              <a:t>wlC</a:t>
            </a:r>
            <a:r>
              <a:rPr lang="en-US" altLang="ja-JP" sz="700" dirty="0">
                <a:latin typeface="Consolas" panose="020B0609020204030204" pitchFamily="49" charset="0"/>
              </a:rPr>
              <a:t>...@.z...|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0050bff0  87 70 1b 18 64 58 29 79  36 2e 23 11 73 6b 58 aa  |.p..</a:t>
            </a:r>
            <a:r>
              <a:rPr lang="en-US" altLang="ja-JP" sz="700" dirty="0" err="1">
                <a:latin typeface="Consolas" panose="020B0609020204030204" pitchFamily="49" charset="0"/>
              </a:rPr>
              <a:t>dX</a:t>
            </a:r>
            <a:r>
              <a:rPr lang="en-US" altLang="ja-JP" sz="700" dirty="0">
                <a:latin typeface="Consolas" panose="020B0609020204030204" pitchFamily="49" charset="0"/>
              </a:rPr>
              <a:t>)y6.#.skX.|</a:t>
            </a:r>
          </a:p>
          <a:p>
            <a:endParaRPr lang="en-US" altLang="ja-JP" sz="700" dirty="0">
              <a:latin typeface="Consolas" panose="020B0609020204030204" pitchFamily="49" charset="0"/>
            </a:endParaRPr>
          </a:p>
          <a:p>
            <a:r>
              <a:rPr lang="en-US" altLang="ja-JP" sz="700" dirty="0">
                <a:latin typeface="Consolas" panose="020B0609020204030204" pitchFamily="49" charset="0"/>
              </a:rPr>
              <a:t>0050c000  6b 70 43 23 dc 2e e9 8b  41 f9 </a:t>
            </a:r>
            <a:r>
              <a:rPr lang="en-US" altLang="ja-JP" sz="700" dirty="0" err="1">
                <a:latin typeface="Consolas" panose="020B0609020204030204" pitchFamily="49" charset="0"/>
              </a:rPr>
              <a:t>ec</a:t>
            </a:r>
            <a:r>
              <a:rPr lang="en-US" altLang="ja-JP" sz="700" dirty="0">
                <a:latin typeface="Consolas" panose="020B0609020204030204" pitchFamily="49" charset="0"/>
              </a:rPr>
              <a:t> 4c 79 a2 </a:t>
            </a:r>
            <a:r>
              <a:rPr lang="en-US" altLang="ja-JP" sz="700" dirty="0" err="1">
                <a:latin typeface="Consolas" panose="020B0609020204030204" pitchFamily="49" charset="0"/>
              </a:rPr>
              <a:t>db</a:t>
            </a:r>
            <a:r>
              <a:rPr lang="en-US" altLang="ja-JP" sz="700" dirty="0">
                <a:latin typeface="Consolas" panose="020B0609020204030204" pitchFamily="49" charset="0"/>
              </a:rPr>
              <a:t> be  |</a:t>
            </a:r>
            <a:r>
              <a:rPr lang="en-US" altLang="ja-JP" sz="700" dirty="0" err="1">
                <a:latin typeface="Consolas" panose="020B0609020204030204" pitchFamily="49" charset="0"/>
              </a:rPr>
              <a:t>kpC</a:t>
            </a:r>
            <a:r>
              <a:rPr lang="en-US" altLang="ja-JP" sz="700" dirty="0">
                <a:latin typeface="Consolas" panose="020B0609020204030204" pitchFamily="49" charset="0"/>
              </a:rPr>
              <a:t>#....A..Ly...|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0050c010  e1 c0 </a:t>
            </a:r>
            <a:r>
              <a:rPr lang="en-US" altLang="ja-JP" sz="700" dirty="0" err="1">
                <a:latin typeface="Consolas" panose="020B0609020204030204" pitchFamily="49" charset="0"/>
              </a:rPr>
              <a:t>db</a:t>
            </a:r>
            <a:r>
              <a:rPr lang="en-US" altLang="ja-JP" sz="700" dirty="0">
                <a:latin typeface="Consolas" panose="020B0609020204030204" pitchFamily="49" charset="0"/>
              </a:rPr>
              <a:t> 2b 8d 0b 6f 24  f6 b7 06 65 75 3d 39 51  |...+..o$...</a:t>
            </a:r>
            <a:r>
              <a:rPr lang="en-US" altLang="ja-JP" sz="700" dirty="0" err="1">
                <a:latin typeface="Consolas" panose="020B0609020204030204" pitchFamily="49" charset="0"/>
              </a:rPr>
              <a:t>eu</a:t>
            </a:r>
            <a:r>
              <a:rPr lang="en-US" altLang="ja-JP" sz="700" dirty="0">
                <a:latin typeface="Consolas" panose="020B0609020204030204" pitchFamily="49" charset="0"/>
              </a:rPr>
              <a:t>=9Q|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0050c020  62 be 12 71 77 21 98 c6  e6 18 17 f4 bd 62 21 dc  |b..</a:t>
            </a:r>
            <a:r>
              <a:rPr lang="en-US" altLang="ja-JP" sz="700" dirty="0" err="1">
                <a:latin typeface="Consolas" panose="020B0609020204030204" pitchFamily="49" charset="0"/>
              </a:rPr>
              <a:t>qw</a:t>
            </a:r>
            <a:r>
              <a:rPr lang="en-US" altLang="ja-JP" sz="700" dirty="0">
                <a:latin typeface="Consolas" panose="020B0609020204030204" pitchFamily="49" charset="0"/>
              </a:rPr>
              <a:t>!.......b!.|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0050c030  a1 46 67 e7 0b de </a:t>
            </a:r>
            <a:r>
              <a:rPr lang="en-US" altLang="ja-JP" sz="700" dirty="0" err="1">
                <a:latin typeface="Consolas" panose="020B0609020204030204" pitchFamily="49" charset="0"/>
              </a:rPr>
              <a:t>db</a:t>
            </a:r>
            <a:r>
              <a:rPr lang="en-US" altLang="ja-JP" sz="700" dirty="0">
                <a:latin typeface="Consolas" panose="020B0609020204030204" pitchFamily="49" charset="0"/>
              </a:rPr>
              <a:t> 77  09 3b d1 a4 6f aa 93 </a:t>
            </a:r>
            <a:r>
              <a:rPr lang="en-US" altLang="ja-JP" sz="700" dirty="0" err="1">
                <a:latin typeface="Consolas" panose="020B0609020204030204" pitchFamily="49" charset="0"/>
              </a:rPr>
              <a:t>fd</a:t>
            </a:r>
            <a:r>
              <a:rPr lang="en-US" altLang="ja-JP" sz="700" dirty="0">
                <a:latin typeface="Consolas" panose="020B0609020204030204" pitchFamily="49" charset="0"/>
              </a:rPr>
              <a:t>  |.</a:t>
            </a:r>
            <a:r>
              <a:rPr lang="en-US" altLang="ja-JP" sz="700" dirty="0" err="1">
                <a:latin typeface="Consolas" panose="020B0609020204030204" pitchFamily="49" charset="0"/>
              </a:rPr>
              <a:t>Fg</a:t>
            </a:r>
            <a:r>
              <a:rPr lang="en-US" altLang="ja-JP" sz="700" dirty="0">
                <a:latin typeface="Consolas" panose="020B0609020204030204" pitchFamily="49" charset="0"/>
              </a:rPr>
              <a:t>....</a:t>
            </a:r>
            <a:r>
              <a:rPr lang="en-US" altLang="ja-JP" sz="700" dirty="0" err="1">
                <a:latin typeface="Consolas" panose="020B0609020204030204" pitchFamily="49" charset="0"/>
              </a:rPr>
              <a:t>w.;..o</a:t>
            </a:r>
            <a:r>
              <a:rPr lang="en-US" altLang="ja-JP" sz="700" dirty="0">
                <a:latin typeface="Consolas" panose="020B0609020204030204" pitchFamily="49" charset="0"/>
              </a:rPr>
              <a:t>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0050c040  a9 66 9b 9e 26 b5 e5 b8  ff 71 e7 38 7b 7e a8 80  |.f..&amp;....q.8{~..|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0050c050  79 2d a6 e9 </a:t>
            </a:r>
            <a:r>
              <a:rPr lang="en-US" altLang="ja-JP" sz="700" dirty="0" err="1">
                <a:latin typeface="Consolas" panose="020B0609020204030204" pitchFamily="49" charset="0"/>
              </a:rPr>
              <a:t>ef</a:t>
            </a:r>
            <a:r>
              <a:rPr lang="en-US" altLang="ja-JP" sz="700" dirty="0">
                <a:latin typeface="Consolas" panose="020B0609020204030204" pitchFamily="49" charset="0"/>
              </a:rPr>
              <a:t> </a:t>
            </a:r>
            <a:r>
              <a:rPr lang="en-US" altLang="ja-JP" sz="700" dirty="0" err="1">
                <a:latin typeface="Consolas" panose="020B0609020204030204" pitchFamily="49" charset="0"/>
              </a:rPr>
              <a:t>ea</a:t>
            </a:r>
            <a:r>
              <a:rPr lang="en-US" altLang="ja-JP" sz="700" dirty="0">
                <a:latin typeface="Consolas" panose="020B0609020204030204" pitchFamily="49" charset="0"/>
              </a:rPr>
              <a:t> 8d 8f  b2 2e d3 f9 70 d4 a0 1e  |y-..........p...|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0050c060  1e </a:t>
            </a:r>
            <a:r>
              <a:rPr lang="en-US" altLang="ja-JP" sz="700" dirty="0" err="1">
                <a:latin typeface="Consolas" panose="020B0609020204030204" pitchFamily="49" charset="0"/>
              </a:rPr>
              <a:t>cf</a:t>
            </a:r>
            <a:r>
              <a:rPr lang="en-US" altLang="ja-JP" sz="700" dirty="0">
                <a:latin typeface="Consolas" panose="020B0609020204030204" pitchFamily="49" charset="0"/>
              </a:rPr>
              <a:t> 78 8d 0a 05 bb 56  24 1e 47 53 0a 1f 43 ac  |..x....V$.GS..C.|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0050c070  d6 60 1e 6a 73 d4 16 24  61 4a 47 2c 89 89 4c 98  |.`.</a:t>
            </a:r>
            <a:r>
              <a:rPr lang="en-US" altLang="ja-JP" sz="700" dirty="0" err="1">
                <a:latin typeface="Consolas" panose="020B0609020204030204" pitchFamily="49" charset="0"/>
              </a:rPr>
              <a:t>js</a:t>
            </a:r>
            <a:r>
              <a:rPr lang="en-US" altLang="ja-JP" sz="700" dirty="0">
                <a:latin typeface="Consolas" panose="020B0609020204030204" pitchFamily="49" charset="0"/>
              </a:rPr>
              <a:t>..$</a:t>
            </a:r>
            <a:r>
              <a:rPr lang="en-US" altLang="ja-JP" sz="700" dirty="0" err="1">
                <a:latin typeface="Consolas" panose="020B0609020204030204" pitchFamily="49" charset="0"/>
              </a:rPr>
              <a:t>aJG</a:t>
            </a:r>
            <a:r>
              <a:rPr lang="en-US" altLang="ja-JP" sz="700" dirty="0">
                <a:latin typeface="Consolas" panose="020B0609020204030204" pitchFamily="49" charset="0"/>
              </a:rPr>
              <a:t>,..L.|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0050c080  9b bf 7a 98 b2 64 ff 15  37 a3 73 91 f7 e8 38 2b  |..z..d..7.s...8+|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0050c090  8e d3 b0 5e 4e 68 c5 90  ae b9 82 2e 64 65 36 9e  |...^Nh......de6.|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0050c0a0  4c 83 1c a2 3a 88 6e 9d  c3 2a 2d 27 9a 58 8e f3  |L...:.n..*-'.X..|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0050c0b0  cd 5c 58 e3 bd 60 2d 66  80 ac a4 92 b1 3e d2 </a:t>
            </a:r>
            <a:r>
              <a:rPr lang="en-US" altLang="ja-JP" sz="700" dirty="0" err="1">
                <a:latin typeface="Consolas" panose="020B0609020204030204" pitchFamily="49" charset="0"/>
              </a:rPr>
              <a:t>af</a:t>
            </a:r>
            <a:r>
              <a:rPr lang="en-US" altLang="ja-JP" sz="700" dirty="0">
                <a:latin typeface="Consolas" panose="020B0609020204030204" pitchFamily="49" charset="0"/>
              </a:rPr>
              <a:t>  |.\X..`-f.....&gt;..|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0050c0c0  e1 92 50 fc d2 1d 11 da  d1 49 59 74 b4 99 97 48  |..P......</a:t>
            </a:r>
            <a:r>
              <a:rPr lang="en-US" altLang="ja-JP" sz="700" dirty="0" err="1">
                <a:latin typeface="Consolas" panose="020B0609020204030204" pitchFamily="49" charset="0"/>
              </a:rPr>
              <a:t>IYt</a:t>
            </a:r>
            <a:r>
              <a:rPr lang="en-US" altLang="ja-JP" sz="700" dirty="0">
                <a:latin typeface="Consolas" panose="020B0609020204030204" pitchFamily="49" charset="0"/>
              </a:rPr>
              <a:t>...H|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0050c0d0  c2 e2 </a:t>
            </a:r>
            <a:r>
              <a:rPr lang="en-US" altLang="ja-JP" sz="700" dirty="0" err="1">
                <a:latin typeface="Consolas" panose="020B0609020204030204" pitchFamily="49" charset="0"/>
              </a:rPr>
              <a:t>df</a:t>
            </a:r>
            <a:r>
              <a:rPr lang="en-US" altLang="ja-JP" sz="700" dirty="0">
                <a:latin typeface="Consolas" panose="020B0609020204030204" pitchFamily="49" charset="0"/>
              </a:rPr>
              <a:t> 49 d5 ff 25 82  19 d1 fa aa 85 d2 66 3c  |...I..%.......f&lt;|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0050c0e0  f8 76 36 2e fb 2d 09 d8  6d b8 c5 4a </a:t>
            </a:r>
            <a:r>
              <a:rPr lang="en-US" altLang="ja-JP" sz="700" dirty="0" err="1">
                <a:latin typeface="Consolas" panose="020B0609020204030204" pitchFamily="49" charset="0"/>
              </a:rPr>
              <a:t>bc</a:t>
            </a:r>
            <a:r>
              <a:rPr lang="en-US" altLang="ja-JP" sz="700" dirty="0">
                <a:latin typeface="Consolas" panose="020B0609020204030204" pitchFamily="49" charset="0"/>
              </a:rPr>
              <a:t> 3c a3 e6  |.v6..-..m..J.&lt;..|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0050c0f0  91 28 56 83 6b 5d 8c a8  67 dd 25 a4 ff f7 d2 f0  |.(</a:t>
            </a:r>
            <a:r>
              <a:rPr lang="en-US" altLang="ja-JP" sz="700" dirty="0" err="1">
                <a:latin typeface="Consolas" panose="020B0609020204030204" pitchFamily="49" charset="0"/>
              </a:rPr>
              <a:t>V.k</a:t>
            </a:r>
            <a:r>
              <a:rPr lang="en-US" altLang="ja-JP" sz="700" dirty="0">
                <a:latin typeface="Consolas" panose="020B0609020204030204" pitchFamily="49" charset="0"/>
              </a:rPr>
              <a:t>]..g.%.....|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0050c100  06 67 da 6b 12 cc 8c a6  c7 ad 9e 82 90 eb 0a dd  |.</a:t>
            </a:r>
            <a:r>
              <a:rPr lang="en-US" altLang="ja-JP" sz="700" dirty="0" err="1">
                <a:latin typeface="Consolas" panose="020B0609020204030204" pitchFamily="49" charset="0"/>
              </a:rPr>
              <a:t>g.k</a:t>
            </a:r>
            <a:r>
              <a:rPr lang="en-US" altLang="ja-JP" sz="700" dirty="0">
                <a:latin typeface="Consolas" panose="020B0609020204030204" pitchFamily="49" charset="0"/>
              </a:rPr>
              <a:t>............|</a:t>
            </a:r>
          </a:p>
          <a:p>
            <a:r>
              <a:rPr lang="en-US" altLang="ja-JP" sz="700" dirty="0">
                <a:latin typeface="Consolas" panose="020B0609020204030204" pitchFamily="49" charset="0"/>
              </a:rPr>
              <a:t>0050c110  4d 58 48 a3 67 90 85 92  c4 f2 1a ae 61 41 d9 f2  |</a:t>
            </a:r>
            <a:r>
              <a:rPr lang="en-US" altLang="ja-JP" sz="700" dirty="0" err="1">
                <a:latin typeface="Consolas" panose="020B0609020204030204" pitchFamily="49" charset="0"/>
              </a:rPr>
              <a:t>MXH.g</a:t>
            </a:r>
            <a:r>
              <a:rPr lang="en-US" altLang="ja-JP" sz="700" dirty="0">
                <a:latin typeface="Consolas" panose="020B0609020204030204" pitchFamily="49" charset="0"/>
              </a:rPr>
              <a:t>.......</a:t>
            </a:r>
            <a:r>
              <a:rPr lang="en-US" altLang="ja-JP" sz="700" dirty="0" err="1">
                <a:latin typeface="Consolas" panose="020B0609020204030204" pitchFamily="49" charset="0"/>
              </a:rPr>
              <a:t>aA</a:t>
            </a:r>
            <a:r>
              <a:rPr lang="en-US" altLang="ja-JP" sz="700" dirty="0">
                <a:latin typeface="Consolas" panose="020B0609020204030204" pitchFamily="49" charset="0"/>
              </a:rPr>
              <a:t>..|</a:t>
            </a:r>
            <a:endParaRPr lang="ja-JP" altLang="en-US" sz="7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81E130-220D-6632-023A-543DBA824537}"/>
              </a:ext>
            </a:extLst>
          </p:cNvPr>
          <p:cNvSpPr txBox="1"/>
          <p:nvPr/>
        </p:nvSpPr>
        <p:spPr>
          <a:xfrm>
            <a:off x="288544" y="846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/</a:t>
            </a:r>
            <a:r>
              <a:rPr lang="en-US" altLang="ja-JP" dirty="0" err="1"/>
              <a:t>mnt</a:t>
            </a:r>
            <a:r>
              <a:rPr lang="en-US" altLang="ja-JP" dirty="0"/>
              <a:t>/</a:t>
            </a:r>
            <a:r>
              <a:rPr lang="en-US" altLang="ja-JP" dirty="0" err="1"/>
              <a:t>meta_data</a:t>
            </a:r>
            <a:r>
              <a:rPr lang="en-US" altLang="ja-JP" dirty="0"/>
              <a:t>/enc/foo.txt</a:t>
            </a:r>
            <a:r>
              <a:rPr lang="ja-JP" altLang="en-US" dirty="0"/>
              <a:t>　の　</a:t>
            </a:r>
            <a:r>
              <a:rPr lang="en-US" altLang="ja-JP" dirty="0" err="1"/>
              <a:t>DataBlock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E28014-0BB1-76D4-AAF1-5D9F8D2C58CA}"/>
              </a:ext>
            </a:extLst>
          </p:cNvPr>
          <p:cNvSpPr txBox="1"/>
          <p:nvPr/>
        </p:nvSpPr>
        <p:spPr>
          <a:xfrm>
            <a:off x="735584" y="5310976"/>
            <a:ext cx="50014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/</a:t>
            </a:r>
            <a:r>
              <a:rPr lang="en-US" altLang="ja-JP" dirty="0" err="1"/>
              <a:t>mnt</a:t>
            </a:r>
            <a:r>
              <a:rPr lang="en-US" altLang="ja-JP" dirty="0"/>
              <a:t>/</a:t>
            </a:r>
            <a:r>
              <a:rPr lang="en-US" altLang="ja-JP" dirty="0" err="1"/>
              <a:t>meta_data</a:t>
            </a:r>
            <a:r>
              <a:rPr lang="en-US" altLang="ja-JP" dirty="0"/>
              <a:t>/hello.txt</a:t>
            </a:r>
            <a:r>
              <a:rPr lang="ja-JP" altLang="en-US" dirty="0"/>
              <a:t>　の　</a:t>
            </a:r>
            <a:r>
              <a:rPr lang="en-US" altLang="ja-JP" dirty="0" err="1"/>
              <a:t>DataBlock</a:t>
            </a:r>
            <a:endParaRPr lang="en-US" altLang="ja-JP" dirty="0"/>
          </a:p>
          <a:p>
            <a:r>
              <a:rPr lang="ja-JP" altLang="en-US" dirty="0"/>
              <a:t>　↓</a:t>
            </a:r>
            <a:endParaRPr lang="en-US" altLang="ja-JP" dirty="0"/>
          </a:p>
          <a:p>
            <a:r>
              <a:rPr lang="ja-JP" altLang="en-US" dirty="0"/>
              <a:t>平文で格納されている</a:t>
            </a:r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6FE33C5-5D93-CAE0-4E0E-A08CB4D1A8E1}"/>
              </a:ext>
            </a:extLst>
          </p:cNvPr>
          <p:cNvSpPr/>
          <p:nvPr/>
        </p:nvSpPr>
        <p:spPr>
          <a:xfrm>
            <a:off x="621792" y="414528"/>
            <a:ext cx="179459" cy="3795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EE592E57-8533-5B32-C307-910355FA4B8F}"/>
              </a:ext>
            </a:extLst>
          </p:cNvPr>
          <p:cNvSpPr/>
          <p:nvPr/>
        </p:nvSpPr>
        <p:spPr>
          <a:xfrm flipH="1">
            <a:off x="4753489" y="4242685"/>
            <a:ext cx="150367" cy="550234"/>
          </a:xfrm>
          <a:prstGeom prst="leftBrace">
            <a:avLst>
              <a:gd name="adj1" fmla="val 461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8B41636-3DF5-D6E5-EE06-9424412C326D}"/>
              </a:ext>
            </a:extLst>
          </p:cNvPr>
          <p:cNvCxnSpPr>
            <a:stCxn id="7" idx="1"/>
          </p:cNvCxnSpPr>
          <p:nvPr/>
        </p:nvCxnSpPr>
        <p:spPr>
          <a:xfrm flipH="1">
            <a:off x="4064000" y="4517802"/>
            <a:ext cx="839856" cy="83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D30F95-96B2-DCF8-B7A2-4D64ACC15025}"/>
              </a:ext>
            </a:extLst>
          </p:cNvPr>
          <p:cNvSpPr txBox="1"/>
          <p:nvPr/>
        </p:nvSpPr>
        <p:spPr>
          <a:xfrm>
            <a:off x="6842383" y="2918779"/>
            <a:ext cx="40274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/dev/sdb1</a:t>
            </a:r>
            <a:r>
              <a:rPr lang="ja-JP" altLang="en-US" dirty="0"/>
              <a:t>の</a:t>
            </a:r>
            <a:r>
              <a:rPr lang="en-US" altLang="ja-JP" dirty="0"/>
              <a:t>Dump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0x50c000</a:t>
            </a:r>
            <a:r>
              <a:rPr lang="ja-JP" altLang="en-US" dirty="0"/>
              <a:t>は、</a:t>
            </a:r>
            <a:r>
              <a:rPr lang="en-US" altLang="ja-JP" dirty="0"/>
              <a:t>/dev/dm-0</a:t>
            </a:r>
            <a:r>
              <a:rPr lang="ja-JP" altLang="en-US" dirty="0"/>
              <a:t>と同じになっていると思ったが、そういうわけでもなさそう。。</a:t>
            </a:r>
            <a:endParaRPr lang="en-US" altLang="ja-JP" dirty="0"/>
          </a:p>
          <a:p>
            <a:r>
              <a:rPr lang="ja-JP" altLang="en-US" dirty="0"/>
              <a:t>　・手で復号してみる？</a:t>
            </a:r>
            <a:endParaRPr lang="en-US" altLang="ja-JP" dirty="0"/>
          </a:p>
          <a:p>
            <a:r>
              <a:rPr lang="ja-JP" altLang="en-US" dirty="0"/>
              <a:t>　・デバッガで追ってみる？</a:t>
            </a:r>
          </a:p>
        </p:txBody>
      </p:sp>
    </p:spTree>
    <p:extLst>
      <p:ext uri="{BB962C8B-B14F-4D97-AF65-F5344CB8AC3E}">
        <p14:creationId xmlns:p14="http://schemas.microsoft.com/office/powerpoint/2010/main" val="35988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69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CC4F24C-9BD6-6692-C0E2-386ACD6E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198" y="148731"/>
            <a:ext cx="4755837" cy="646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1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7552</Words>
  <Application>Microsoft Office PowerPoint</Application>
  <PresentationFormat>ワイド画面</PresentationFormat>
  <Paragraphs>541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游ゴシック</vt:lpstr>
      <vt:lpstr>游ゴシック Light</vt:lpstr>
      <vt:lpstr>Arial</vt:lpstr>
      <vt:lpstr>Consolas</vt:lpstr>
      <vt:lpstr>Times New Roman</vt:lpstr>
      <vt:lpstr>Office テーマ</vt:lpstr>
      <vt:lpstr>meta enc確認方法</vt:lpstr>
      <vt:lpstr>ext4の形式を読む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enc確認方法</dc:title>
  <dc:creator>Tanaka Kohei/田中 宏平(MELCO/先端総研 システム（ＡＰ）)</dc:creator>
  <cp:lastModifiedBy>Wei Lin</cp:lastModifiedBy>
  <cp:revision>6</cp:revision>
  <dcterms:created xsi:type="dcterms:W3CDTF">2023-08-21T10:14:04Z</dcterms:created>
  <dcterms:modified xsi:type="dcterms:W3CDTF">2023-08-29T00:26:10Z</dcterms:modified>
</cp:coreProperties>
</file>