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38"/>
  </p:notesMasterIdLst>
  <p:sldIdLst>
    <p:sldId id="370" r:id="rId5"/>
    <p:sldId id="371" r:id="rId6"/>
    <p:sldId id="674" r:id="rId7"/>
    <p:sldId id="669" r:id="rId8"/>
    <p:sldId id="671" r:id="rId9"/>
    <p:sldId id="670" r:id="rId10"/>
    <p:sldId id="672" r:id="rId11"/>
    <p:sldId id="675" r:id="rId12"/>
    <p:sldId id="673" r:id="rId13"/>
    <p:sldId id="676" r:id="rId14"/>
    <p:sldId id="759" r:id="rId15"/>
    <p:sldId id="760" r:id="rId16"/>
    <p:sldId id="769" r:id="rId17"/>
    <p:sldId id="414" r:id="rId18"/>
    <p:sldId id="260" r:id="rId19"/>
    <p:sldId id="262" r:id="rId20"/>
    <p:sldId id="772" r:id="rId21"/>
    <p:sldId id="771" r:id="rId22"/>
    <p:sldId id="773" r:id="rId23"/>
    <p:sldId id="770" r:id="rId24"/>
    <p:sldId id="293" r:id="rId25"/>
    <p:sldId id="295" r:id="rId26"/>
    <p:sldId id="294" r:id="rId27"/>
    <p:sldId id="316" r:id="rId28"/>
    <p:sldId id="296" r:id="rId29"/>
    <p:sldId id="776" r:id="rId30"/>
    <p:sldId id="774" r:id="rId31"/>
    <p:sldId id="297" r:id="rId32"/>
    <p:sldId id="299" r:id="rId33"/>
    <p:sldId id="775" r:id="rId34"/>
    <p:sldId id="302" r:id="rId35"/>
    <p:sldId id="303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93AE-8CDB-4358-AD74-906AA868AF9F}" v="16" dt="2023-05-29T19:35:04.692"/>
    <p1510:client id="{AF57CB07-CA71-5547-89D5-6ADF06A8F57B}" v="30" dt="2023-05-29T16:57:26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0"/>
    <p:restoredTop sz="70816"/>
  </p:normalViewPr>
  <p:slideViewPr>
    <p:cSldViewPr snapToGrid="0">
      <p:cViewPr varScale="1">
        <p:scale>
          <a:sx n="88" d="100"/>
          <a:sy n="88" d="100"/>
        </p:scale>
        <p:origin x="1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ir Mazal" userId="5ca3def7-2bba-4d40-9506-44ed642ac0cf" providerId="ADAL" clId="{48E159AD-AEDA-FE41-B3F3-51A342D22CED}"/>
    <pc:docChg chg="undo redo custSel addSld delSld modSld sldOrd">
      <pc:chgData name="Yair Mazal" userId="5ca3def7-2bba-4d40-9506-44ed642ac0cf" providerId="ADAL" clId="{48E159AD-AEDA-FE41-B3F3-51A342D22CED}" dt="2022-05-21T21:41:17.994" v="2276" actId="2696"/>
      <pc:docMkLst>
        <pc:docMk/>
      </pc:docMkLst>
      <pc:sldChg chg="modSp add mod">
        <pc:chgData name="Yair Mazal" userId="5ca3def7-2bba-4d40-9506-44ed642ac0cf" providerId="ADAL" clId="{48E159AD-AEDA-FE41-B3F3-51A342D22CED}" dt="2022-05-21T21:03:03.105" v="2203" actId="20577"/>
        <pc:sldMkLst>
          <pc:docMk/>
          <pc:sldMk cId="3979947291" sldId="260"/>
        </pc:sldMkLst>
        <pc:spChg chg="mod">
          <ac:chgData name="Yair Mazal" userId="5ca3def7-2bba-4d40-9506-44ed642ac0cf" providerId="ADAL" clId="{48E159AD-AEDA-FE41-B3F3-51A342D22CED}" dt="2022-05-21T21:03:03.105" v="2203" actId="20577"/>
          <ac:spMkLst>
            <pc:docMk/>
            <pc:sldMk cId="3979947291" sldId="260"/>
            <ac:spMk id="2" creationId="{5B781E79-9BF5-834D-8F42-819E1B1BE325}"/>
          </ac:spMkLst>
        </pc:spChg>
      </pc:sldChg>
      <pc:sldChg chg="modSp add mod">
        <pc:chgData name="Yair Mazal" userId="5ca3def7-2bba-4d40-9506-44ed642ac0cf" providerId="ADAL" clId="{48E159AD-AEDA-FE41-B3F3-51A342D22CED}" dt="2022-05-21T21:04:14.391" v="2219" actId="20577"/>
        <pc:sldMkLst>
          <pc:docMk/>
          <pc:sldMk cId="2762435577" sldId="261"/>
        </pc:sldMkLst>
        <pc:spChg chg="mod">
          <ac:chgData name="Yair Mazal" userId="5ca3def7-2bba-4d40-9506-44ed642ac0cf" providerId="ADAL" clId="{48E159AD-AEDA-FE41-B3F3-51A342D22CED}" dt="2022-05-21T21:04:14.391" v="2219" actId="20577"/>
          <ac:spMkLst>
            <pc:docMk/>
            <pc:sldMk cId="2762435577" sldId="261"/>
            <ac:spMk id="2" creationId="{EC12D864-0E73-9F4A-8B42-BDF7D068519C}"/>
          </ac:spMkLst>
        </pc:spChg>
      </pc:sldChg>
      <pc:sldChg chg="modSp add mod">
        <pc:chgData name="Yair Mazal" userId="5ca3def7-2bba-4d40-9506-44ed642ac0cf" providerId="ADAL" clId="{48E159AD-AEDA-FE41-B3F3-51A342D22CED}" dt="2022-05-21T21:03:37.240" v="2208" actId="20577"/>
        <pc:sldMkLst>
          <pc:docMk/>
          <pc:sldMk cId="3194758149" sldId="262"/>
        </pc:sldMkLst>
        <pc:spChg chg="mod">
          <ac:chgData name="Yair Mazal" userId="5ca3def7-2bba-4d40-9506-44ed642ac0cf" providerId="ADAL" clId="{48E159AD-AEDA-FE41-B3F3-51A342D22CED}" dt="2022-05-21T21:03:37.240" v="2208" actId="20577"/>
          <ac:spMkLst>
            <pc:docMk/>
            <pc:sldMk cId="3194758149" sldId="262"/>
            <ac:spMk id="2" creationId="{5B781E79-9BF5-834D-8F42-819E1B1BE325}"/>
          </ac:spMkLst>
        </pc:spChg>
      </pc:sldChg>
      <pc:sldChg chg="modSp add mod">
        <pc:chgData name="Yair Mazal" userId="5ca3def7-2bba-4d40-9506-44ed642ac0cf" providerId="ADAL" clId="{48E159AD-AEDA-FE41-B3F3-51A342D22CED}" dt="2022-05-21T21:03:43.163" v="2212" actId="20577"/>
        <pc:sldMkLst>
          <pc:docMk/>
          <pc:sldMk cId="2909428492" sldId="263"/>
        </pc:sldMkLst>
        <pc:spChg chg="mod">
          <ac:chgData name="Yair Mazal" userId="5ca3def7-2bba-4d40-9506-44ed642ac0cf" providerId="ADAL" clId="{48E159AD-AEDA-FE41-B3F3-51A342D22CED}" dt="2022-05-21T21:03:43.163" v="2212" actId="20577"/>
          <ac:spMkLst>
            <pc:docMk/>
            <pc:sldMk cId="2909428492" sldId="263"/>
            <ac:spMk id="2" creationId="{5B781E79-9BF5-834D-8F42-819E1B1BE325}"/>
          </ac:spMkLst>
        </pc:spChg>
      </pc:sldChg>
      <pc:sldChg chg="modSp add mod">
        <pc:chgData name="Yair Mazal" userId="5ca3def7-2bba-4d40-9506-44ed642ac0cf" providerId="ADAL" clId="{48E159AD-AEDA-FE41-B3F3-51A342D22CED}" dt="2022-05-21T21:03:51.229" v="2214" actId="20577"/>
        <pc:sldMkLst>
          <pc:docMk/>
          <pc:sldMk cId="1986462469" sldId="264"/>
        </pc:sldMkLst>
        <pc:spChg chg="mod">
          <ac:chgData name="Yair Mazal" userId="5ca3def7-2bba-4d40-9506-44ed642ac0cf" providerId="ADAL" clId="{48E159AD-AEDA-FE41-B3F3-51A342D22CED}" dt="2022-05-21T21:03:51.229" v="2214" actId="20577"/>
          <ac:spMkLst>
            <pc:docMk/>
            <pc:sldMk cId="1986462469" sldId="264"/>
            <ac:spMk id="2" creationId="{5B781E79-9BF5-834D-8F42-819E1B1BE325}"/>
          </ac:spMkLst>
        </pc:spChg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2821093093" sldId="282"/>
        </pc:sldMkLst>
      </pc:sldChg>
      <pc:sldChg chg="modSp add mod">
        <pc:chgData name="Yair Mazal" userId="5ca3def7-2bba-4d40-9506-44ed642ac0cf" providerId="ADAL" clId="{48E159AD-AEDA-FE41-B3F3-51A342D22CED}" dt="2022-05-21T18:30:20.846" v="681" actId="20577"/>
        <pc:sldMkLst>
          <pc:docMk/>
          <pc:sldMk cId="2854230006" sldId="283"/>
        </pc:sldMkLst>
        <pc:spChg chg="mod">
          <ac:chgData name="Yair Mazal" userId="5ca3def7-2bba-4d40-9506-44ed642ac0cf" providerId="ADAL" clId="{48E159AD-AEDA-FE41-B3F3-51A342D22CED}" dt="2022-05-21T18:30:20.846" v="681" actId="20577"/>
          <ac:spMkLst>
            <pc:docMk/>
            <pc:sldMk cId="2854230006" sldId="283"/>
            <ac:spMk id="3" creationId="{7DB2509D-A90A-A440-B727-BFC1055D0234}"/>
          </ac:spMkLst>
        </pc:spChg>
      </pc:sldChg>
      <pc:sldChg chg="modSp add mod">
        <pc:chgData name="Yair Mazal" userId="5ca3def7-2bba-4d40-9506-44ed642ac0cf" providerId="ADAL" clId="{48E159AD-AEDA-FE41-B3F3-51A342D22CED}" dt="2022-05-21T20:22:33.886" v="1594" actId="20577"/>
        <pc:sldMkLst>
          <pc:docMk/>
          <pc:sldMk cId="690636996" sldId="284"/>
        </pc:sldMkLst>
        <pc:spChg chg="mod">
          <ac:chgData name="Yair Mazal" userId="5ca3def7-2bba-4d40-9506-44ed642ac0cf" providerId="ADAL" clId="{48E159AD-AEDA-FE41-B3F3-51A342D22CED}" dt="2022-05-21T20:22:33.886" v="1594" actId="20577"/>
          <ac:spMkLst>
            <pc:docMk/>
            <pc:sldMk cId="690636996" sldId="284"/>
            <ac:spMk id="3" creationId="{146E56B3-8059-6F42-B35E-466FD3A2161D}"/>
          </ac:spMkLst>
        </pc:spChg>
      </pc:sldChg>
      <pc:sldChg chg="add">
        <pc:chgData name="Yair Mazal" userId="5ca3def7-2bba-4d40-9506-44ed642ac0cf" providerId="ADAL" clId="{48E159AD-AEDA-FE41-B3F3-51A342D22CED}" dt="2022-05-21T18:29:54.614" v="676"/>
        <pc:sldMkLst>
          <pc:docMk/>
          <pc:sldMk cId="4175962898" sldId="285"/>
        </pc:sldMkLst>
      </pc:sldChg>
      <pc:sldChg chg="add">
        <pc:chgData name="Yair Mazal" userId="5ca3def7-2bba-4d40-9506-44ed642ac0cf" providerId="ADAL" clId="{48E159AD-AEDA-FE41-B3F3-51A342D22CED}" dt="2022-05-21T19:27:40.783" v="682"/>
        <pc:sldMkLst>
          <pc:docMk/>
          <pc:sldMk cId="3219361626" sldId="286"/>
        </pc:sldMkLst>
      </pc:sldChg>
      <pc:sldChg chg="add del">
        <pc:chgData name="Yair Mazal" userId="5ca3def7-2bba-4d40-9506-44ed642ac0cf" providerId="ADAL" clId="{48E159AD-AEDA-FE41-B3F3-51A342D22CED}" dt="2022-05-21T20:20:44.505" v="1593" actId="2696"/>
        <pc:sldMkLst>
          <pc:docMk/>
          <pc:sldMk cId="445384089" sldId="287"/>
        </pc:sldMkLst>
      </pc:sldChg>
      <pc:sldChg chg="add">
        <pc:chgData name="Yair Mazal" userId="5ca3def7-2bba-4d40-9506-44ed642ac0cf" providerId="ADAL" clId="{48E159AD-AEDA-FE41-B3F3-51A342D22CED}" dt="2022-05-21T19:27:40.783" v="682"/>
        <pc:sldMkLst>
          <pc:docMk/>
          <pc:sldMk cId="2162628357" sldId="288"/>
        </pc:sldMkLst>
      </pc:sldChg>
      <pc:sldChg chg="add">
        <pc:chgData name="Yair Mazal" userId="5ca3def7-2bba-4d40-9506-44ed642ac0cf" providerId="ADAL" clId="{48E159AD-AEDA-FE41-B3F3-51A342D22CED}" dt="2022-05-21T19:27:40.783" v="682"/>
        <pc:sldMkLst>
          <pc:docMk/>
          <pc:sldMk cId="1286691027" sldId="289"/>
        </pc:sldMkLst>
      </pc:sldChg>
      <pc:sldChg chg="add del">
        <pc:chgData name="Yair Mazal" userId="5ca3def7-2bba-4d40-9506-44ed642ac0cf" providerId="ADAL" clId="{48E159AD-AEDA-FE41-B3F3-51A342D22CED}" dt="2022-05-21T19:30:43.051" v="683" actId="2696"/>
        <pc:sldMkLst>
          <pc:docMk/>
          <pc:sldMk cId="2917329175" sldId="290"/>
        </pc:sldMkLst>
      </pc:sldChg>
      <pc:sldChg chg="add ord">
        <pc:chgData name="Yair Mazal" userId="5ca3def7-2bba-4d40-9506-44ed642ac0cf" providerId="ADAL" clId="{48E159AD-AEDA-FE41-B3F3-51A342D22CED}" dt="2022-05-21T20:45:47.232" v="2084" actId="20578"/>
        <pc:sldMkLst>
          <pc:docMk/>
          <pc:sldMk cId="3229274624" sldId="291"/>
        </pc:sldMkLst>
      </pc:sldChg>
      <pc:sldChg chg="add">
        <pc:chgData name="Yair Mazal" userId="5ca3def7-2bba-4d40-9506-44ed642ac0cf" providerId="ADAL" clId="{48E159AD-AEDA-FE41-B3F3-51A342D22CED}" dt="2022-05-21T21:06:15.378" v="2222"/>
        <pc:sldMkLst>
          <pc:docMk/>
          <pc:sldMk cId="831646948" sldId="293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345915108" sldId="294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1343466566" sldId="295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1103376380" sldId="296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1757793371" sldId="297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1640644227" sldId="298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145754895" sldId="299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2882045217" sldId="302"/>
        </pc:sldMkLst>
      </pc:sldChg>
      <pc:sldChg chg="add">
        <pc:chgData name="Yair Mazal" userId="5ca3def7-2bba-4d40-9506-44ed642ac0cf" providerId="ADAL" clId="{48E159AD-AEDA-FE41-B3F3-51A342D22CED}" dt="2022-05-21T21:06:49.436" v="2223"/>
        <pc:sldMkLst>
          <pc:docMk/>
          <pc:sldMk cId="945272275" sldId="303"/>
        </pc:sldMkLst>
      </pc:sldChg>
      <pc:sldChg chg="add">
        <pc:chgData name="Yair Mazal" userId="5ca3def7-2bba-4d40-9506-44ed642ac0cf" providerId="ADAL" clId="{48E159AD-AEDA-FE41-B3F3-51A342D22CED}" dt="2022-05-21T19:27:40.783" v="682"/>
        <pc:sldMkLst>
          <pc:docMk/>
          <pc:sldMk cId="444595808" sldId="305"/>
        </pc:sldMkLst>
      </pc:sldChg>
      <pc:sldChg chg="addSp delSp modSp add mod">
        <pc:chgData name="Yair Mazal" userId="5ca3def7-2bba-4d40-9506-44ed642ac0cf" providerId="ADAL" clId="{48E159AD-AEDA-FE41-B3F3-51A342D22CED}" dt="2022-05-21T19:56:56.749" v="795" actId="20577"/>
        <pc:sldMkLst>
          <pc:docMk/>
          <pc:sldMk cId="429692577" sldId="306"/>
        </pc:sldMkLst>
        <pc:spChg chg="mod">
          <ac:chgData name="Yair Mazal" userId="5ca3def7-2bba-4d40-9506-44ed642ac0cf" providerId="ADAL" clId="{48E159AD-AEDA-FE41-B3F3-51A342D22CED}" dt="2022-05-21T19:56:56.749" v="795" actId="20577"/>
          <ac:spMkLst>
            <pc:docMk/>
            <pc:sldMk cId="429692577" sldId="306"/>
            <ac:spMk id="7" creationId="{E47425F4-AB28-4A44-94EC-4F0ECF41CBCE}"/>
          </ac:spMkLst>
        </pc:spChg>
        <pc:spChg chg="add del mod">
          <ac:chgData name="Yair Mazal" userId="5ca3def7-2bba-4d40-9506-44ed642ac0cf" providerId="ADAL" clId="{48E159AD-AEDA-FE41-B3F3-51A342D22CED}" dt="2022-05-21T19:54:33.084" v="693" actId="478"/>
          <ac:spMkLst>
            <pc:docMk/>
            <pc:sldMk cId="429692577" sldId="306"/>
            <ac:spMk id="9" creationId="{B7BE67D5-10F7-13FE-8686-2E90D1CD7257}"/>
          </ac:spMkLst>
        </pc:spChg>
        <pc:spChg chg="add mod">
          <ac:chgData name="Yair Mazal" userId="5ca3def7-2bba-4d40-9506-44ed642ac0cf" providerId="ADAL" clId="{48E159AD-AEDA-FE41-B3F3-51A342D22CED}" dt="2022-05-21T19:54:46.584" v="706" actId="27636"/>
          <ac:spMkLst>
            <pc:docMk/>
            <pc:sldMk cId="429692577" sldId="306"/>
            <ac:spMk id="11" creationId="{DA780151-4B37-CFFF-38CB-0E6F378B5638}"/>
          </ac:spMkLst>
        </pc:spChg>
        <pc:picChg chg="del">
          <ac:chgData name="Yair Mazal" userId="5ca3def7-2bba-4d40-9506-44ed642ac0cf" providerId="ADAL" clId="{48E159AD-AEDA-FE41-B3F3-51A342D22CED}" dt="2022-05-21T19:54:26.659" v="691" actId="478"/>
          <ac:picMkLst>
            <pc:docMk/>
            <pc:sldMk cId="429692577" sldId="306"/>
            <ac:picMk id="10" creationId="{B20B824D-FE3F-7243-A0C7-3178E82249AC}"/>
          </ac:picMkLst>
        </pc:picChg>
      </pc:sldChg>
      <pc:sldChg chg="modSp add mod">
        <pc:chgData name="Yair Mazal" userId="5ca3def7-2bba-4d40-9506-44ed642ac0cf" providerId="ADAL" clId="{48E159AD-AEDA-FE41-B3F3-51A342D22CED}" dt="2022-05-21T21:08:31.054" v="2266" actId="20577"/>
        <pc:sldMkLst>
          <pc:docMk/>
          <pc:sldMk cId="2814534372" sldId="316"/>
        </pc:sldMkLst>
        <pc:spChg chg="mod">
          <ac:chgData name="Yair Mazal" userId="5ca3def7-2bba-4d40-9506-44ed642ac0cf" providerId="ADAL" clId="{48E159AD-AEDA-FE41-B3F3-51A342D22CED}" dt="2022-05-21T21:08:31.054" v="2266" actId="20577"/>
          <ac:spMkLst>
            <pc:docMk/>
            <pc:sldMk cId="2814534372" sldId="316"/>
            <ac:spMk id="3" creationId="{91727A30-F2A0-AF43-BD9C-14F1835D0539}"/>
          </ac:spMkLst>
        </pc:spChg>
      </pc:sldChg>
      <pc:sldChg chg="add del">
        <pc:chgData name="Yair Mazal" userId="5ca3def7-2bba-4d40-9506-44ed642ac0cf" providerId="ADAL" clId="{48E159AD-AEDA-FE41-B3F3-51A342D22CED}" dt="2022-05-21T21:41:17.994" v="2276" actId="2696"/>
        <pc:sldMkLst>
          <pc:docMk/>
          <pc:sldMk cId="3688014591" sldId="317"/>
        </pc:sldMkLst>
      </pc:sldChg>
      <pc:sldChg chg="add del">
        <pc:chgData name="Yair Mazal" userId="5ca3def7-2bba-4d40-9506-44ed642ac0cf" providerId="ADAL" clId="{48E159AD-AEDA-FE41-B3F3-51A342D22CED}" dt="2022-05-21T21:41:07.169" v="2275" actId="2696"/>
        <pc:sldMkLst>
          <pc:docMk/>
          <pc:sldMk cId="1537579706" sldId="318"/>
        </pc:sldMkLst>
      </pc:sldChg>
      <pc:sldChg chg="add del">
        <pc:chgData name="Yair Mazal" userId="5ca3def7-2bba-4d40-9506-44ed642ac0cf" providerId="ADAL" clId="{48E159AD-AEDA-FE41-B3F3-51A342D22CED}" dt="2022-05-21T21:41:02.623" v="2274" actId="2696"/>
        <pc:sldMkLst>
          <pc:docMk/>
          <pc:sldMk cId="3169875069" sldId="319"/>
        </pc:sldMkLst>
      </pc:sldChg>
      <pc:sldChg chg="add del">
        <pc:chgData name="Yair Mazal" userId="5ca3def7-2bba-4d40-9506-44ed642ac0cf" providerId="ADAL" clId="{48E159AD-AEDA-FE41-B3F3-51A342D22CED}" dt="2022-05-21T19:31:07.735" v="686" actId="2696"/>
        <pc:sldMkLst>
          <pc:docMk/>
          <pc:sldMk cId="1632418795" sldId="344"/>
        </pc:sldMkLst>
      </pc:sldChg>
      <pc:sldChg chg="add del">
        <pc:chgData name="Yair Mazal" userId="5ca3def7-2bba-4d40-9506-44ed642ac0cf" providerId="ADAL" clId="{48E159AD-AEDA-FE41-B3F3-51A342D22CED}" dt="2022-05-21T19:31:00.061" v="684" actId="2696"/>
        <pc:sldMkLst>
          <pc:docMk/>
          <pc:sldMk cId="2935700994" sldId="345"/>
        </pc:sldMkLst>
      </pc:sldChg>
      <pc:sldChg chg="add del">
        <pc:chgData name="Yair Mazal" userId="5ca3def7-2bba-4d40-9506-44ed642ac0cf" providerId="ADAL" clId="{48E159AD-AEDA-FE41-B3F3-51A342D22CED}" dt="2022-05-21T21:40:51.342" v="2273" actId="2696"/>
        <pc:sldMkLst>
          <pc:docMk/>
          <pc:sldMk cId="4036921399" sldId="345"/>
        </pc:sldMkLst>
      </pc:sldChg>
      <pc:sldChg chg="add del">
        <pc:chgData name="Yair Mazal" userId="5ca3def7-2bba-4d40-9506-44ed642ac0cf" providerId="ADAL" clId="{48E159AD-AEDA-FE41-B3F3-51A342D22CED}" dt="2022-05-21T19:31:03.887" v="685" actId="2696"/>
        <pc:sldMkLst>
          <pc:docMk/>
          <pc:sldMk cId="2090314628" sldId="346"/>
        </pc:sldMkLst>
      </pc:sldChg>
      <pc:sldChg chg="add del">
        <pc:chgData name="Yair Mazal" userId="5ca3def7-2bba-4d40-9506-44ed642ac0cf" providerId="ADAL" clId="{48E159AD-AEDA-FE41-B3F3-51A342D22CED}" dt="2022-05-21T21:40:31.218" v="2269" actId="2696"/>
        <pc:sldMkLst>
          <pc:docMk/>
          <pc:sldMk cId="2165444273" sldId="346"/>
        </pc:sldMkLst>
      </pc:sldChg>
      <pc:sldChg chg="add del">
        <pc:chgData name="Yair Mazal" userId="5ca3def7-2bba-4d40-9506-44ed642ac0cf" providerId="ADAL" clId="{48E159AD-AEDA-FE41-B3F3-51A342D22CED}" dt="2022-05-21T19:31:10.810" v="687" actId="2696"/>
        <pc:sldMkLst>
          <pc:docMk/>
          <pc:sldMk cId="663063234" sldId="347"/>
        </pc:sldMkLst>
      </pc:sldChg>
      <pc:sldChg chg="add del">
        <pc:chgData name="Yair Mazal" userId="5ca3def7-2bba-4d40-9506-44ed642ac0cf" providerId="ADAL" clId="{48E159AD-AEDA-FE41-B3F3-51A342D22CED}" dt="2022-05-21T21:40:38.925" v="2270" actId="2696"/>
        <pc:sldMkLst>
          <pc:docMk/>
          <pc:sldMk cId="2837988511" sldId="347"/>
        </pc:sldMkLst>
      </pc:sldChg>
      <pc:sldChg chg="add del">
        <pc:chgData name="Yair Mazal" userId="5ca3def7-2bba-4d40-9506-44ed642ac0cf" providerId="ADAL" clId="{48E159AD-AEDA-FE41-B3F3-51A342D22CED}" dt="2022-05-21T21:40:47.765" v="2272" actId="2696"/>
        <pc:sldMkLst>
          <pc:docMk/>
          <pc:sldMk cId="719731829" sldId="348"/>
        </pc:sldMkLst>
      </pc:sldChg>
      <pc:sldChg chg="add del">
        <pc:chgData name="Yair Mazal" userId="5ca3def7-2bba-4d40-9506-44ed642ac0cf" providerId="ADAL" clId="{48E159AD-AEDA-FE41-B3F3-51A342D22CED}" dt="2022-05-21T19:31:14.418" v="688" actId="2696"/>
        <pc:sldMkLst>
          <pc:docMk/>
          <pc:sldMk cId="2762635177" sldId="348"/>
        </pc:sldMkLst>
      </pc:sldChg>
      <pc:sldChg chg="add del">
        <pc:chgData name="Yair Mazal" userId="5ca3def7-2bba-4d40-9506-44ed642ac0cf" providerId="ADAL" clId="{48E159AD-AEDA-FE41-B3F3-51A342D22CED}" dt="2022-05-21T19:31:21.154" v="689" actId="2696"/>
        <pc:sldMkLst>
          <pc:docMk/>
          <pc:sldMk cId="462189966" sldId="349"/>
        </pc:sldMkLst>
      </pc:sldChg>
      <pc:sldChg chg="add del">
        <pc:chgData name="Yair Mazal" userId="5ca3def7-2bba-4d40-9506-44ed642ac0cf" providerId="ADAL" clId="{48E159AD-AEDA-FE41-B3F3-51A342D22CED}" dt="2022-05-21T21:40:43.051" v="2271" actId="2696"/>
        <pc:sldMkLst>
          <pc:docMk/>
          <pc:sldMk cId="3997816367" sldId="349"/>
        </pc:sldMkLst>
      </pc:sldChg>
      <pc:sldChg chg="add">
        <pc:chgData name="Yair Mazal" userId="5ca3def7-2bba-4d40-9506-44ed642ac0cf" providerId="ADAL" clId="{48E159AD-AEDA-FE41-B3F3-51A342D22CED}" dt="2022-05-21T19:27:40.783" v="682"/>
        <pc:sldMkLst>
          <pc:docMk/>
          <pc:sldMk cId="96362792" sldId="350"/>
        </pc:sldMkLst>
      </pc:sldChg>
      <pc:sldChg chg="modSp mod">
        <pc:chgData name="Yair Mazal" userId="5ca3def7-2bba-4d40-9506-44ed642ac0cf" providerId="ADAL" clId="{48E159AD-AEDA-FE41-B3F3-51A342D22CED}" dt="2022-05-21T14:32:13.136" v="46" actId="20577"/>
        <pc:sldMkLst>
          <pc:docMk/>
          <pc:sldMk cId="3792751003" sldId="371"/>
        </pc:sldMkLst>
        <pc:spChg chg="mod">
          <ac:chgData name="Yair Mazal" userId="5ca3def7-2bba-4d40-9506-44ed642ac0cf" providerId="ADAL" clId="{48E159AD-AEDA-FE41-B3F3-51A342D22CED}" dt="2022-05-21T14:32:13.136" v="46" actId="20577"/>
          <ac:spMkLst>
            <pc:docMk/>
            <pc:sldMk cId="3792751003" sldId="371"/>
            <ac:spMk id="3" creationId="{4A03E667-186A-CA4A-899E-EE5A1519B55F}"/>
          </ac:spMkLst>
        </pc:spChg>
      </pc:sldChg>
      <pc:sldChg chg="delSp mod ord">
        <pc:chgData name="Yair Mazal" userId="5ca3def7-2bba-4d40-9506-44ed642ac0cf" providerId="ADAL" clId="{48E159AD-AEDA-FE41-B3F3-51A342D22CED}" dt="2022-05-21T14:52:08.832" v="300" actId="20578"/>
        <pc:sldMkLst>
          <pc:docMk/>
          <pc:sldMk cId="1702649106" sldId="374"/>
        </pc:sldMkLst>
        <pc:spChg chg="del">
          <ac:chgData name="Yair Mazal" userId="5ca3def7-2bba-4d40-9506-44ed642ac0cf" providerId="ADAL" clId="{48E159AD-AEDA-FE41-B3F3-51A342D22CED}" dt="2022-05-21T14:51:20.674" v="298" actId="478"/>
          <ac:spMkLst>
            <pc:docMk/>
            <pc:sldMk cId="1702649106" sldId="374"/>
            <ac:spMk id="2" creationId="{00000000-0000-0000-0000-000000000000}"/>
          </ac:spMkLst>
        </pc:spChg>
      </pc:sldChg>
      <pc:sldChg chg="modSp modAnim">
        <pc:chgData name="Yair Mazal" userId="5ca3def7-2bba-4d40-9506-44ed642ac0cf" providerId="ADAL" clId="{48E159AD-AEDA-FE41-B3F3-51A342D22CED}" dt="2022-05-21T14:44:45.873" v="264" actId="20577"/>
        <pc:sldMkLst>
          <pc:docMk/>
          <pc:sldMk cId="1322479989" sldId="394"/>
        </pc:sldMkLst>
        <pc:spChg chg="mod">
          <ac:chgData name="Yair Mazal" userId="5ca3def7-2bba-4d40-9506-44ed642ac0cf" providerId="ADAL" clId="{48E159AD-AEDA-FE41-B3F3-51A342D22CED}" dt="2022-05-21T14:44:45.873" v="264" actId="20577"/>
          <ac:spMkLst>
            <pc:docMk/>
            <pc:sldMk cId="1322479989" sldId="394"/>
            <ac:spMk id="450" creationId="{00000000-0000-0000-0000-000000000000}"/>
          </ac:spMkLst>
        </pc:spChg>
      </pc:sldChg>
      <pc:sldChg chg="modSp">
        <pc:chgData name="Yair Mazal" userId="5ca3def7-2bba-4d40-9506-44ed642ac0cf" providerId="ADAL" clId="{48E159AD-AEDA-FE41-B3F3-51A342D22CED}" dt="2022-05-21T14:44:59.034" v="267" actId="20577"/>
        <pc:sldMkLst>
          <pc:docMk/>
          <pc:sldMk cId="4103020313" sldId="395"/>
        </pc:sldMkLst>
        <pc:spChg chg="mod">
          <ac:chgData name="Yair Mazal" userId="5ca3def7-2bba-4d40-9506-44ed642ac0cf" providerId="ADAL" clId="{48E159AD-AEDA-FE41-B3F3-51A342D22CED}" dt="2022-05-21T14:44:59.034" v="267" actId="20577"/>
          <ac:spMkLst>
            <pc:docMk/>
            <pc:sldMk cId="4103020313" sldId="395"/>
            <ac:spMk id="458" creationId="{00000000-0000-0000-0000-000000000000}"/>
          </ac:spMkLst>
        </pc:spChg>
      </pc:sldChg>
      <pc:sldChg chg="addSp delSp modSp mod">
        <pc:chgData name="Yair Mazal" userId="5ca3def7-2bba-4d40-9506-44ed642ac0cf" providerId="ADAL" clId="{48E159AD-AEDA-FE41-B3F3-51A342D22CED}" dt="2022-05-21T15:40:22.548" v="340" actId="14100"/>
        <pc:sldMkLst>
          <pc:docMk/>
          <pc:sldMk cId="2202349408" sldId="398"/>
        </pc:sldMkLst>
        <pc:spChg chg="add mod">
          <ac:chgData name="Yair Mazal" userId="5ca3def7-2bba-4d40-9506-44ed642ac0cf" providerId="ADAL" clId="{48E159AD-AEDA-FE41-B3F3-51A342D22CED}" dt="2022-05-21T15:39:44.421" v="305" actId="1076"/>
          <ac:spMkLst>
            <pc:docMk/>
            <pc:sldMk cId="2202349408" sldId="398"/>
            <ac:spMk id="8" creationId="{F28588AA-E6BC-22A0-1447-5C303E62AAD1}"/>
          </ac:spMkLst>
        </pc:spChg>
        <pc:spChg chg="mod">
          <ac:chgData name="Yair Mazal" userId="5ca3def7-2bba-4d40-9506-44ed642ac0cf" providerId="ADAL" clId="{48E159AD-AEDA-FE41-B3F3-51A342D22CED}" dt="2022-05-21T15:40:22.548" v="340" actId="14100"/>
          <ac:spMkLst>
            <pc:docMk/>
            <pc:sldMk cId="2202349408" sldId="398"/>
            <ac:spMk id="477" creationId="{00000000-0000-0000-0000-000000000000}"/>
          </ac:spMkLst>
        </pc:spChg>
        <pc:picChg chg="add del">
          <ac:chgData name="Yair Mazal" userId="5ca3def7-2bba-4d40-9506-44ed642ac0cf" providerId="ADAL" clId="{48E159AD-AEDA-FE41-B3F3-51A342D22CED}" dt="2022-05-21T15:39:35.502" v="303" actId="478"/>
          <ac:picMkLst>
            <pc:docMk/>
            <pc:sldMk cId="2202349408" sldId="398"/>
            <ac:picMk id="476" creationId="{00000000-0000-0000-0000-000000000000}"/>
          </ac:picMkLst>
        </pc:picChg>
      </pc:sldChg>
      <pc:sldChg chg="addSp delSp modSp mod delAnim">
        <pc:chgData name="Yair Mazal" userId="5ca3def7-2bba-4d40-9506-44ed642ac0cf" providerId="ADAL" clId="{48E159AD-AEDA-FE41-B3F3-51A342D22CED}" dt="2022-05-21T15:41:43.420" v="343" actId="1076"/>
        <pc:sldMkLst>
          <pc:docMk/>
          <pc:sldMk cId="596292771" sldId="400"/>
        </pc:sldMkLst>
        <pc:spChg chg="add mod">
          <ac:chgData name="Yair Mazal" userId="5ca3def7-2bba-4d40-9506-44ed642ac0cf" providerId="ADAL" clId="{48E159AD-AEDA-FE41-B3F3-51A342D22CED}" dt="2022-05-21T15:41:43.420" v="343" actId="1076"/>
          <ac:spMkLst>
            <pc:docMk/>
            <pc:sldMk cId="596292771" sldId="400"/>
            <ac:spMk id="6" creationId="{EBC2DC0F-ED16-8696-F2A4-F4AE4CE55936}"/>
          </ac:spMkLst>
        </pc:spChg>
        <pc:picChg chg="del">
          <ac:chgData name="Yair Mazal" userId="5ca3def7-2bba-4d40-9506-44ed642ac0cf" providerId="ADAL" clId="{48E159AD-AEDA-FE41-B3F3-51A342D22CED}" dt="2022-05-21T15:41:38.425" v="342" actId="478"/>
          <ac:picMkLst>
            <pc:docMk/>
            <pc:sldMk cId="596292771" sldId="400"/>
            <ac:picMk id="496" creationId="{00000000-0000-0000-0000-000000000000}"/>
          </ac:picMkLst>
        </pc:picChg>
      </pc:sldChg>
      <pc:sldChg chg="addSp delSp modSp mod delAnim">
        <pc:chgData name="Yair Mazal" userId="5ca3def7-2bba-4d40-9506-44ed642ac0cf" providerId="ADAL" clId="{48E159AD-AEDA-FE41-B3F3-51A342D22CED}" dt="2022-05-21T15:42:18.448" v="380" actId="1035"/>
        <pc:sldMkLst>
          <pc:docMk/>
          <pc:sldMk cId="3141107326" sldId="401"/>
        </pc:sldMkLst>
        <pc:spChg chg="add mod">
          <ac:chgData name="Yair Mazal" userId="5ca3def7-2bba-4d40-9506-44ed642ac0cf" providerId="ADAL" clId="{48E159AD-AEDA-FE41-B3F3-51A342D22CED}" dt="2022-05-21T15:42:18.448" v="380" actId="1035"/>
          <ac:spMkLst>
            <pc:docMk/>
            <pc:sldMk cId="3141107326" sldId="401"/>
            <ac:spMk id="6" creationId="{C99C126F-FA78-877A-269B-9E57E4C07BCA}"/>
          </ac:spMkLst>
        </pc:spChg>
        <pc:picChg chg="del">
          <ac:chgData name="Yair Mazal" userId="5ca3def7-2bba-4d40-9506-44ed642ac0cf" providerId="ADAL" clId="{48E159AD-AEDA-FE41-B3F3-51A342D22CED}" dt="2022-05-21T15:42:09.059" v="345" actId="478"/>
          <ac:picMkLst>
            <pc:docMk/>
            <pc:sldMk cId="3141107326" sldId="401"/>
            <ac:picMk id="505" creationId="{00000000-0000-0000-0000-000000000000}"/>
          </ac:picMkLst>
        </pc:picChg>
      </pc:sldChg>
      <pc:sldChg chg="addSp delSp modSp new mod modClrScheme chgLayout">
        <pc:chgData name="Yair Mazal" userId="5ca3def7-2bba-4d40-9506-44ed642ac0cf" providerId="ADAL" clId="{48E159AD-AEDA-FE41-B3F3-51A342D22CED}" dt="2022-05-21T14:47:10.489" v="297" actId="478"/>
        <pc:sldMkLst>
          <pc:docMk/>
          <pc:sldMk cId="1229164367" sldId="403"/>
        </pc:sldMkLst>
        <pc:spChg chg="del mod ord">
          <ac:chgData name="Yair Mazal" userId="5ca3def7-2bba-4d40-9506-44ed642ac0cf" providerId="ADAL" clId="{48E159AD-AEDA-FE41-B3F3-51A342D22CED}" dt="2022-05-21T14:46:55.514" v="271" actId="700"/>
          <ac:spMkLst>
            <pc:docMk/>
            <pc:sldMk cId="1229164367" sldId="403"/>
            <ac:spMk id="2" creationId="{430202C1-3C77-5407-E1FC-668CE05DF274}"/>
          </ac:spMkLst>
        </pc:spChg>
        <pc:spChg chg="del mod ord">
          <ac:chgData name="Yair Mazal" userId="5ca3def7-2bba-4d40-9506-44ed642ac0cf" providerId="ADAL" clId="{48E159AD-AEDA-FE41-B3F3-51A342D22CED}" dt="2022-05-21T14:46:55.514" v="271" actId="700"/>
          <ac:spMkLst>
            <pc:docMk/>
            <pc:sldMk cId="1229164367" sldId="403"/>
            <ac:spMk id="3" creationId="{31C2CA5C-CE30-6445-D578-E7C731917F74}"/>
          </ac:spMkLst>
        </pc:spChg>
        <pc:spChg chg="mod ord">
          <ac:chgData name="Yair Mazal" userId="5ca3def7-2bba-4d40-9506-44ed642ac0cf" providerId="ADAL" clId="{48E159AD-AEDA-FE41-B3F3-51A342D22CED}" dt="2022-05-21T14:46:55.514" v="271" actId="700"/>
          <ac:spMkLst>
            <pc:docMk/>
            <pc:sldMk cId="1229164367" sldId="403"/>
            <ac:spMk id="4" creationId="{42DF2DA7-56F6-9248-B236-FB1E1DD83BF2}"/>
          </ac:spMkLst>
        </pc:spChg>
        <pc:spChg chg="mod ord">
          <ac:chgData name="Yair Mazal" userId="5ca3def7-2bba-4d40-9506-44ed642ac0cf" providerId="ADAL" clId="{48E159AD-AEDA-FE41-B3F3-51A342D22CED}" dt="2022-05-21T14:46:55.514" v="271" actId="700"/>
          <ac:spMkLst>
            <pc:docMk/>
            <pc:sldMk cId="1229164367" sldId="403"/>
            <ac:spMk id="5" creationId="{FB792B0F-E059-DA31-9FBE-80EB3B630E57}"/>
          </ac:spMkLst>
        </pc:spChg>
        <pc:spChg chg="mod ord">
          <ac:chgData name="Yair Mazal" userId="5ca3def7-2bba-4d40-9506-44ed642ac0cf" providerId="ADAL" clId="{48E159AD-AEDA-FE41-B3F3-51A342D22CED}" dt="2022-05-21T14:46:55.514" v="271" actId="700"/>
          <ac:spMkLst>
            <pc:docMk/>
            <pc:sldMk cId="1229164367" sldId="403"/>
            <ac:spMk id="6" creationId="{797C9D11-7BAD-5808-15A8-CFA22822FDFE}"/>
          </ac:spMkLst>
        </pc:spChg>
        <pc:spChg chg="add mod ord">
          <ac:chgData name="Yair Mazal" userId="5ca3def7-2bba-4d40-9506-44ed642ac0cf" providerId="ADAL" clId="{48E159AD-AEDA-FE41-B3F3-51A342D22CED}" dt="2022-05-21T14:47:04.862" v="296" actId="20577"/>
          <ac:spMkLst>
            <pc:docMk/>
            <pc:sldMk cId="1229164367" sldId="403"/>
            <ac:spMk id="7" creationId="{504FDF69-CACC-4957-2AA7-C3C99FB824DA}"/>
          </ac:spMkLst>
        </pc:spChg>
        <pc:spChg chg="add del mod ord">
          <ac:chgData name="Yair Mazal" userId="5ca3def7-2bba-4d40-9506-44ed642ac0cf" providerId="ADAL" clId="{48E159AD-AEDA-FE41-B3F3-51A342D22CED}" dt="2022-05-21T14:47:10.489" v="297" actId="478"/>
          <ac:spMkLst>
            <pc:docMk/>
            <pc:sldMk cId="1229164367" sldId="403"/>
            <ac:spMk id="8" creationId="{39EF03ED-9D9A-AE69-6976-5D3149DDDDB9}"/>
          </ac:spMkLst>
        </pc:spChg>
      </pc:sldChg>
      <pc:sldChg chg="new del">
        <pc:chgData name="Yair Mazal" userId="5ca3def7-2bba-4d40-9506-44ed642ac0cf" providerId="ADAL" clId="{48E159AD-AEDA-FE41-B3F3-51A342D22CED}" dt="2022-05-21T14:46:52.386" v="270" actId="680"/>
        <pc:sldMkLst>
          <pc:docMk/>
          <pc:sldMk cId="1258370228" sldId="404"/>
        </pc:sldMkLst>
      </pc:sldChg>
      <pc:sldChg chg="addSp delSp modSp new del mod ord modClrScheme chgLayout">
        <pc:chgData name="Yair Mazal" userId="5ca3def7-2bba-4d40-9506-44ed642ac0cf" providerId="ADAL" clId="{48E159AD-AEDA-FE41-B3F3-51A342D22CED}" dt="2022-05-21T21:15:18.190" v="2267" actId="2696"/>
        <pc:sldMkLst>
          <pc:docMk/>
          <pc:sldMk cId="2159183019" sldId="404"/>
        </pc:sldMkLst>
        <pc:spChg chg="del mod ord">
          <ac:chgData name="Yair Mazal" userId="5ca3def7-2bba-4d40-9506-44ed642ac0cf" providerId="ADAL" clId="{48E159AD-AEDA-FE41-B3F3-51A342D22CED}" dt="2022-05-21T15:43:08.587" v="383" actId="700"/>
          <ac:spMkLst>
            <pc:docMk/>
            <pc:sldMk cId="2159183019" sldId="404"/>
            <ac:spMk id="2" creationId="{C4D3E499-31B2-5C42-BC1C-CB0E6D1F1B59}"/>
          </ac:spMkLst>
        </pc:spChg>
        <pc:spChg chg="del mod ord">
          <ac:chgData name="Yair Mazal" userId="5ca3def7-2bba-4d40-9506-44ed642ac0cf" providerId="ADAL" clId="{48E159AD-AEDA-FE41-B3F3-51A342D22CED}" dt="2022-05-21T15:43:08.587" v="383" actId="700"/>
          <ac:spMkLst>
            <pc:docMk/>
            <pc:sldMk cId="2159183019" sldId="404"/>
            <ac:spMk id="3" creationId="{7DDA59EC-44A4-5122-435C-451363D589BE}"/>
          </ac:spMkLst>
        </pc:spChg>
        <pc:spChg chg="mod ord">
          <ac:chgData name="Yair Mazal" userId="5ca3def7-2bba-4d40-9506-44ed642ac0cf" providerId="ADAL" clId="{48E159AD-AEDA-FE41-B3F3-51A342D22CED}" dt="2022-05-21T15:43:08.587" v="383" actId="700"/>
          <ac:spMkLst>
            <pc:docMk/>
            <pc:sldMk cId="2159183019" sldId="404"/>
            <ac:spMk id="4" creationId="{4B09E135-79A0-68CD-E2B2-BCCBE35B0CFE}"/>
          </ac:spMkLst>
        </pc:spChg>
        <pc:spChg chg="mod ord">
          <ac:chgData name="Yair Mazal" userId="5ca3def7-2bba-4d40-9506-44ed642ac0cf" providerId="ADAL" clId="{48E159AD-AEDA-FE41-B3F3-51A342D22CED}" dt="2022-05-21T15:43:08.587" v="383" actId="700"/>
          <ac:spMkLst>
            <pc:docMk/>
            <pc:sldMk cId="2159183019" sldId="404"/>
            <ac:spMk id="5" creationId="{D30F89DB-E788-9AAA-4587-4C6E80BF2018}"/>
          </ac:spMkLst>
        </pc:spChg>
        <pc:spChg chg="mod ord">
          <ac:chgData name="Yair Mazal" userId="5ca3def7-2bba-4d40-9506-44ed642ac0cf" providerId="ADAL" clId="{48E159AD-AEDA-FE41-B3F3-51A342D22CED}" dt="2022-05-21T15:43:08.587" v="383" actId="700"/>
          <ac:spMkLst>
            <pc:docMk/>
            <pc:sldMk cId="2159183019" sldId="404"/>
            <ac:spMk id="6" creationId="{AC26E209-9F41-909C-BE3B-6DDBC8F74BB7}"/>
          </ac:spMkLst>
        </pc:spChg>
        <pc:spChg chg="add mod ord">
          <ac:chgData name="Yair Mazal" userId="5ca3def7-2bba-4d40-9506-44ed642ac0cf" providerId="ADAL" clId="{48E159AD-AEDA-FE41-B3F3-51A342D22CED}" dt="2022-05-21T15:43:20.483" v="398" actId="20577"/>
          <ac:spMkLst>
            <pc:docMk/>
            <pc:sldMk cId="2159183019" sldId="404"/>
            <ac:spMk id="7" creationId="{E53B702D-E69A-C528-9040-D45224440ED0}"/>
          </ac:spMkLst>
        </pc:spChg>
        <pc:spChg chg="add del mod ord">
          <ac:chgData name="Yair Mazal" userId="5ca3def7-2bba-4d40-9506-44ed642ac0cf" providerId="ADAL" clId="{48E159AD-AEDA-FE41-B3F3-51A342D22CED}" dt="2022-05-21T15:43:17.721" v="394" actId="478"/>
          <ac:spMkLst>
            <pc:docMk/>
            <pc:sldMk cId="2159183019" sldId="404"/>
            <ac:spMk id="8" creationId="{06E9BB1A-F947-43BE-D538-78EA0EF91F4F}"/>
          </ac:spMkLst>
        </pc:spChg>
      </pc:sldChg>
      <pc:sldChg chg="addSp delSp modSp new del mod modClrScheme chgLayout">
        <pc:chgData name="Yair Mazal" userId="5ca3def7-2bba-4d40-9506-44ed642ac0cf" providerId="ADAL" clId="{48E159AD-AEDA-FE41-B3F3-51A342D22CED}" dt="2022-05-21T21:15:22.760" v="2268" actId="2696"/>
        <pc:sldMkLst>
          <pc:docMk/>
          <pc:sldMk cId="1506348849" sldId="405"/>
        </pc:sldMkLst>
        <pc:spChg chg="del mod ord">
          <ac:chgData name="Yair Mazal" userId="5ca3def7-2bba-4d40-9506-44ed642ac0cf" providerId="ADAL" clId="{48E159AD-AEDA-FE41-B3F3-51A342D22CED}" dt="2022-05-21T15:43:27.385" v="400" actId="700"/>
          <ac:spMkLst>
            <pc:docMk/>
            <pc:sldMk cId="1506348849" sldId="405"/>
            <ac:spMk id="2" creationId="{458903A4-8AA5-7E45-1FE6-8CDD8C4F3C55}"/>
          </ac:spMkLst>
        </pc:spChg>
        <pc:spChg chg="del mod ord">
          <ac:chgData name="Yair Mazal" userId="5ca3def7-2bba-4d40-9506-44ed642ac0cf" providerId="ADAL" clId="{48E159AD-AEDA-FE41-B3F3-51A342D22CED}" dt="2022-05-21T15:43:27.385" v="400" actId="700"/>
          <ac:spMkLst>
            <pc:docMk/>
            <pc:sldMk cId="1506348849" sldId="405"/>
            <ac:spMk id="3" creationId="{32D02707-37C2-5C01-7B13-E17CB5DCD68E}"/>
          </ac:spMkLst>
        </pc:spChg>
        <pc:spChg chg="mod ord">
          <ac:chgData name="Yair Mazal" userId="5ca3def7-2bba-4d40-9506-44ed642ac0cf" providerId="ADAL" clId="{48E159AD-AEDA-FE41-B3F3-51A342D22CED}" dt="2022-05-21T15:43:27.385" v="400" actId="700"/>
          <ac:spMkLst>
            <pc:docMk/>
            <pc:sldMk cId="1506348849" sldId="405"/>
            <ac:spMk id="4" creationId="{10D8DCA0-F81A-E7C8-1F20-C7571226545F}"/>
          </ac:spMkLst>
        </pc:spChg>
        <pc:spChg chg="mod ord">
          <ac:chgData name="Yair Mazal" userId="5ca3def7-2bba-4d40-9506-44ed642ac0cf" providerId="ADAL" clId="{48E159AD-AEDA-FE41-B3F3-51A342D22CED}" dt="2022-05-21T15:43:27.385" v="400" actId="700"/>
          <ac:spMkLst>
            <pc:docMk/>
            <pc:sldMk cId="1506348849" sldId="405"/>
            <ac:spMk id="5" creationId="{DC7D48D1-EDB5-01F2-F94C-4914C1E2BDE2}"/>
          </ac:spMkLst>
        </pc:spChg>
        <pc:spChg chg="mod ord">
          <ac:chgData name="Yair Mazal" userId="5ca3def7-2bba-4d40-9506-44ed642ac0cf" providerId="ADAL" clId="{48E159AD-AEDA-FE41-B3F3-51A342D22CED}" dt="2022-05-21T15:43:27.385" v="400" actId="700"/>
          <ac:spMkLst>
            <pc:docMk/>
            <pc:sldMk cId="1506348849" sldId="405"/>
            <ac:spMk id="6" creationId="{6F67DB28-C4A6-10D2-71BD-B1BAD7ABFE86}"/>
          </ac:spMkLst>
        </pc:spChg>
        <pc:spChg chg="add mod ord">
          <ac:chgData name="Yair Mazal" userId="5ca3def7-2bba-4d40-9506-44ed642ac0cf" providerId="ADAL" clId="{48E159AD-AEDA-FE41-B3F3-51A342D22CED}" dt="2022-05-21T15:43:37.428" v="410" actId="20577"/>
          <ac:spMkLst>
            <pc:docMk/>
            <pc:sldMk cId="1506348849" sldId="405"/>
            <ac:spMk id="7" creationId="{C1617C3A-7B93-680F-3F2E-DBDFCA512B8C}"/>
          </ac:spMkLst>
        </pc:spChg>
        <pc:spChg chg="add mod ord">
          <ac:chgData name="Yair Mazal" userId="5ca3def7-2bba-4d40-9506-44ed642ac0cf" providerId="ADAL" clId="{48E159AD-AEDA-FE41-B3F3-51A342D22CED}" dt="2022-05-21T18:27:50.178" v="658" actId="20577"/>
          <ac:spMkLst>
            <pc:docMk/>
            <pc:sldMk cId="1506348849" sldId="405"/>
            <ac:spMk id="8" creationId="{F8C76B6A-C824-C5DD-A4EA-C6D76C30EFC5}"/>
          </ac:spMkLst>
        </pc:spChg>
      </pc:sldChg>
      <pc:sldChg chg="addSp delSp modSp new mod modClrScheme chgLayout">
        <pc:chgData name="Yair Mazal" userId="5ca3def7-2bba-4d40-9506-44ed642ac0cf" providerId="ADAL" clId="{48E159AD-AEDA-FE41-B3F3-51A342D22CED}" dt="2022-05-21T18:29:19.929" v="673" actId="20577"/>
        <pc:sldMkLst>
          <pc:docMk/>
          <pc:sldMk cId="636134317" sldId="406"/>
        </pc:sldMkLst>
        <pc:spChg chg="del mod ord">
          <ac:chgData name="Yair Mazal" userId="5ca3def7-2bba-4d40-9506-44ed642ac0cf" providerId="ADAL" clId="{48E159AD-AEDA-FE41-B3F3-51A342D22CED}" dt="2022-05-21T18:29:07.897" v="660" actId="700"/>
          <ac:spMkLst>
            <pc:docMk/>
            <pc:sldMk cId="636134317" sldId="406"/>
            <ac:spMk id="2" creationId="{10ADE9EE-450F-C3D2-9863-FC4F40C31893}"/>
          </ac:spMkLst>
        </pc:spChg>
        <pc:spChg chg="del mod ord">
          <ac:chgData name="Yair Mazal" userId="5ca3def7-2bba-4d40-9506-44ed642ac0cf" providerId="ADAL" clId="{48E159AD-AEDA-FE41-B3F3-51A342D22CED}" dt="2022-05-21T18:29:07.897" v="660" actId="700"/>
          <ac:spMkLst>
            <pc:docMk/>
            <pc:sldMk cId="636134317" sldId="406"/>
            <ac:spMk id="3" creationId="{A0DAF948-78ED-0FA8-4161-BA3DABE98647}"/>
          </ac:spMkLst>
        </pc:spChg>
        <pc:spChg chg="mod ord">
          <ac:chgData name="Yair Mazal" userId="5ca3def7-2bba-4d40-9506-44ed642ac0cf" providerId="ADAL" clId="{48E159AD-AEDA-FE41-B3F3-51A342D22CED}" dt="2022-05-21T18:29:07.897" v="660" actId="700"/>
          <ac:spMkLst>
            <pc:docMk/>
            <pc:sldMk cId="636134317" sldId="406"/>
            <ac:spMk id="4" creationId="{0100B1FD-BFC6-DC25-10F7-62EDEE462868}"/>
          </ac:spMkLst>
        </pc:spChg>
        <pc:spChg chg="mod ord">
          <ac:chgData name="Yair Mazal" userId="5ca3def7-2bba-4d40-9506-44ed642ac0cf" providerId="ADAL" clId="{48E159AD-AEDA-FE41-B3F3-51A342D22CED}" dt="2022-05-21T18:29:07.897" v="660" actId="700"/>
          <ac:spMkLst>
            <pc:docMk/>
            <pc:sldMk cId="636134317" sldId="406"/>
            <ac:spMk id="5" creationId="{C9895F4B-B3B2-6CEC-BE52-8D6D406F2229}"/>
          </ac:spMkLst>
        </pc:spChg>
        <pc:spChg chg="mod ord">
          <ac:chgData name="Yair Mazal" userId="5ca3def7-2bba-4d40-9506-44ed642ac0cf" providerId="ADAL" clId="{48E159AD-AEDA-FE41-B3F3-51A342D22CED}" dt="2022-05-21T18:29:07.897" v="660" actId="700"/>
          <ac:spMkLst>
            <pc:docMk/>
            <pc:sldMk cId="636134317" sldId="406"/>
            <ac:spMk id="6" creationId="{A55F9E45-0287-C3A9-E652-57F60C3DEFB0}"/>
          </ac:spMkLst>
        </pc:spChg>
        <pc:spChg chg="add mod ord">
          <ac:chgData name="Yair Mazal" userId="5ca3def7-2bba-4d40-9506-44ed642ac0cf" providerId="ADAL" clId="{48E159AD-AEDA-FE41-B3F3-51A342D22CED}" dt="2022-05-21T18:29:19.929" v="673" actId="20577"/>
          <ac:spMkLst>
            <pc:docMk/>
            <pc:sldMk cId="636134317" sldId="406"/>
            <ac:spMk id="7" creationId="{FE14987B-81C4-643F-8382-28BCF38B6BFF}"/>
          </ac:spMkLst>
        </pc:spChg>
        <pc:spChg chg="add del mod ord">
          <ac:chgData name="Yair Mazal" userId="5ca3def7-2bba-4d40-9506-44ed642ac0cf" providerId="ADAL" clId="{48E159AD-AEDA-FE41-B3F3-51A342D22CED}" dt="2022-05-21T18:29:10.847" v="661" actId="478"/>
          <ac:spMkLst>
            <pc:docMk/>
            <pc:sldMk cId="636134317" sldId="406"/>
            <ac:spMk id="8" creationId="{E7CFC2B6-1C13-97B3-C72F-FE756768D7F2}"/>
          </ac:spMkLst>
        </pc:spChg>
      </pc:sldChg>
      <pc:sldChg chg="addSp delSp modSp new mod modClrScheme chgLayout">
        <pc:chgData name="Yair Mazal" userId="5ca3def7-2bba-4d40-9506-44ed642ac0cf" providerId="ADAL" clId="{48E159AD-AEDA-FE41-B3F3-51A342D22CED}" dt="2022-05-21T20:06:58.413" v="1242" actId="20577"/>
        <pc:sldMkLst>
          <pc:docMk/>
          <pc:sldMk cId="993107999" sldId="407"/>
        </pc:sldMkLst>
        <pc:spChg chg="mod ord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2" creationId="{EF9CF705-34F5-8260-F0FC-7B3FB286ED9D}"/>
          </ac:spMkLst>
        </pc:spChg>
        <pc:spChg chg="del mod ord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3" creationId="{925EDD09-16D5-2554-B755-32708AFDBE3E}"/>
          </ac:spMkLst>
        </pc:spChg>
        <pc:spChg chg="del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4" creationId="{9327C1A4-927B-8F6F-E4C7-2ADCACFA02A1}"/>
          </ac:spMkLst>
        </pc:spChg>
        <pc:spChg chg="mod ord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5" creationId="{432E61D1-2AC0-F7BE-FF28-F1830C91C52F}"/>
          </ac:spMkLst>
        </pc:spChg>
        <pc:spChg chg="mod ord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6" creationId="{D59A3588-4420-7175-51DC-9721274CE006}"/>
          </ac:spMkLst>
        </pc:spChg>
        <pc:spChg chg="mod ord">
          <ac:chgData name="Yair Mazal" userId="5ca3def7-2bba-4d40-9506-44ed642ac0cf" providerId="ADAL" clId="{48E159AD-AEDA-FE41-B3F3-51A342D22CED}" dt="2022-05-21T19:57:43.365" v="830" actId="700"/>
          <ac:spMkLst>
            <pc:docMk/>
            <pc:sldMk cId="993107999" sldId="407"/>
            <ac:spMk id="7" creationId="{73EB1C91-3685-97DE-6294-AB1E7BC5AD63}"/>
          </ac:spMkLst>
        </pc:spChg>
        <pc:spChg chg="add mod ord">
          <ac:chgData name="Yair Mazal" userId="5ca3def7-2bba-4d40-9506-44ed642ac0cf" providerId="ADAL" clId="{48E159AD-AEDA-FE41-B3F3-51A342D22CED}" dt="2022-05-21T20:06:58.413" v="1242" actId="20577"/>
          <ac:spMkLst>
            <pc:docMk/>
            <pc:sldMk cId="993107999" sldId="407"/>
            <ac:spMk id="8" creationId="{727185CE-43CA-23AA-DB7A-D1135F53E1A0}"/>
          </ac:spMkLst>
        </pc:spChg>
      </pc:sldChg>
      <pc:sldChg chg="new del">
        <pc:chgData name="Yair Mazal" userId="5ca3def7-2bba-4d40-9506-44ed642ac0cf" providerId="ADAL" clId="{48E159AD-AEDA-FE41-B3F3-51A342D22CED}" dt="2022-05-21T18:29:52.703" v="675" actId="2696"/>
        <pc:sldMkLst>
          <pc:docMk/>
          <pc:sldMk cId="3727216378" sldId="407"/>
        </pc:sldMkLst>
      </pc:sldChg>
      <pc:sldChg chg="modSp new mod">
        <pc:chgData name="Yair Mazal" userId="5ca3def7-2bba-4d40-9506-44ed642ac0cf" providerId="ADAL" clId="{48E159AD-AEDA-FE41-B3F3-51A342D22CED}" dt="2022-05-21T20:09:14.309" v="1327" actId="20577"/>
        <pc:sldMkLst>
          <pc:docMk/>
          <pc:sldMk cId="2281894037" sldId="408"/>
        </pc:sldMkLst>
        <pc:spChg chg="mod">
          <ac:chgData name="Yair Mazal" userId="5ca3def7-2bba-4d40-9506-44ed642ac0cf" providerId="ADAL" clId="{48E159AD-AEDA-FE41-B3F3-51A342D22CED}" dt="2022-05-21T20:08:06.919" v="1263" actId="20577"/>
          <ac:spMkLst>
            <pc:docMk/>
            <pc:sldMk cId="2281894037" sldId="408"/>
            <ac:spMk id="2" creationId="{5B9627DB-E19D-E37A-9885-AF2BF716B8DF}"/>
          </ac:spMkLst>
        </pc:spChg>
        <pc:spChg chg="mod">
          <ac:chgData name="Yair Mazal" userId="5ca3def7-2bba-4d40-9506-44ed642ac0cf" providerId="ADAL" clId="{48E159AD-AEDA-FE41-B3F3-51A342D22CED}" dt="2022-05-21T20:09:14.309" v="1327" actId="20577"/>
          <ac:spMkLst>
            <pc:docMk/>
            <pc:sldMk cId="2281894037" sldId="408"/>
            <ac:spMk id="3" creationId="{D2E70F1F-EAFC-F418-C248-25246AA009E6}"/>
          </ac:spMkLst>
        </pc:spChg>
      </pc:sldChg>
      <pc:sldChg chg="addSp delSp modSp new mod modClrScheme chgLayout">
        <pc:chgData name="Yair Mazal" userId="5ca3def7-2bba-4d40-9506-44ed642ac0cf" providerId="ADAL" clId="{48E159AD-AEDA-FE41-B3F3-51A342D22CED}" dt="2022-05-21T20:18:04.791" v="1499" actId="20577"/>
        <pc:sldMkLst>
          <pc:docMk/>
          <pc:sldMk cId="2203825149" sldId="409"/>
        </pc:sldMkLst>
        <pc:spChg chg="mod ord">
          <ac:chgData name="Yair Mazal" userId="5ca3def7-2bba-4d40-9506-44ed642ac0cf" providerId="ADAL" clId="{48E159AD-AEDA-FE41-B3F3-51A342D22CED}" dt="2022-05-21T20:13:31.969" v="1330" actId="700"/>
          <ac:spMkLst>
            <pc:docMk/>
            <pc:sldMk cId="2203825149" sldId="409"/>
            <ac:spMk id="2" creationId="{046574AB-B307-41B2-FBC9-293C625E483D}"/>
          </ac:spMkLst>
        </pc:spChg>
        <pc:spChg chg="del mod ord">
          <ac:chgData name="Yair Mazal" userId="5ca3def7-2bba-4d40-9506-44ed642ac0cf" providerId="ADAL" clId="{48E159AD-AEDA-FE41-B3F3-51A342D22CED}" dt="2022-05-21T20:13:31.969" v="1330" actId="700"/>
          <ac:spMkLst>
            <pc:docMk/>
            <pc:sldMk cId="2203825149" sldId="409"/>
            <ac:spMk id="3" creationId="{67377AB7-F258-A818-A9C3-353B41CA4DEC}"/>
          </ac:spMkLst>
        </pc:spChg>
        <pc:spChg chg="mod ord">
          <ac:chgData name="Yair Mazal" userId="5ca3def7-2bba-4d40-9506-44ed642ac0cf" providerId="ADAL" clId="{48E159AD-AEDA-FE41-B3F3-51A342D22CED}" dt="2022-05-21T20:13:31.969" v="1330" actId="700"/>
          <ac:spMkLst>
            <pc:docMk/>
            <pc:sldMk cId="2203825149" sldId="409"/>
            <ac:spMk id="4" creationId="{FC3F11AB-ECC3-9ACA-72A6-046CDBA7AD2D}"/>
          </ac:spMkLst>
        </pc:spChg>
        <pc:spChg chg="mod ord">
          <ac:chgData name="Yair Mazal" userId="5ca3def7-2bba-4d40-9506-44ed642ac0cf" providerId="ADAL" clId="{48E159AD-AEDA-FE41-B3F3-51A342D22CED}" dt="2022-05-21T20:13:31.969" v="1330" actId="700"/>
          <ac:spMkLst>
            <pc:docMk/>
            <pc:sldMk cId="2203825149" sldId="409"/>
            <ac:spMk id="5" creationId="{DCD55C99-A427-277C-3916-F937CD1A2661}"/>
          </ac:spMkLst>
        </pc:spChg>
        <pc:spChg chg="mod ord">
          <ac:chgData name="Yair Mazal" userId="5ca3def7-2bba-4d40-9506-44ed642ac0cf" providerId="ADAL" clId="{48E159AD-AEDA-FE41-B3F3-51A342D22CED}" dt="2022-05-21T20:13:31.969" v="1330" actId="700"/>
          <ac:spMkLst>
            <pc:docMk/>
            <pc:sldMk cId="2203825149" sldId="409"/>
            <ac:spMk id="6" creationId="{00FC8EE5-4073-D316-F02A-AD42F7F568AC}"/>
          </ac:spMkLst>
        </pc:spChg>
        <pc:spChg chg="add mod ord">
          <ac:chgData name="Yair Mazal" userId="5ca3def7-2bba-4d40-9506-44ed642ac0cf" providerId="ADAL" clId="{48E159AD-AEDA-FE41-B3F3-51A342D22CED}" dt="2022-05-21T20:18:04.791" v="1499" actId="20577"/>
          <ac:spMkLst>
            <pc:docMk/>
            <pc:sldMk cId="2203825149" sldId="409"/>
            <ac:spMk id="7" creationId="{BB50FEFD-245C-4165-EA21-7C14E4EC83B2}"/>
          </ac:spMkLst>
        </pc:spChg>
        <pc:spChg chg="add mod ord">
          <ac:chgData name="Yair Mazal" userId="5ca3def7-2bba-4d40-9506-44ed642ac0cf" providerId="ADAL" clId="{48E159AD-AEDA-FE41-B3F3-51A342D22CED}" dt="2022-05-21T20:15:07.477" v="1342" actId="27636"/>
          <ac:spMkLst>
            <pc:docMk/>
            <pc:sldMk cId="2203825149" sldId="409"/>
            <ac:spMk id="8" creationId="{C6108A79-A13F-79BA-52FA-5BF491A57297}"/>
          </ac:spMkLst>
        </pc:spChg>
      </pc:sldChg>
      <pc:sldChg chg="modSp add mod">
        <pc:chgData name="Yair Mazal" userId="5ca3def7-2bba-4d40-9506-44ed642ac0cf" providerId="ADAL" clId="{48E159AD-AEDA-FE41-B3F3-51A342D22CED}" dt="2022-05-21T20:20:29.505" v="1592" actId="20577"/>
        <pc:sldMkLst>
          <pc:docMk/>
          <pc:sldMk cId="3993745802" sldId="410"/>
        </pc:sldMkLst>
        <pc:spChg chg="mod">
          <ac:chgData name="Yair Mazal" userId="5ca3def7-2bba-4d40-9506-44ed642ac0cf" providerId="ADAL" clId="{48E159AD-AEDA-FE41-B3F3-51A342D22CED}" dt="2022-05-21T20:20:29.505" v="1592" actId="20577"/>
          <ac:spMkLst>
            <pc:docMk/>
            <pc:sldMk cId="3993745802" sldId="410"/>
            <ac:spMk id="7" creationId="{BB50FEFD-245C-4165-EA21-7C14E4EC83B2}"/>
          </ac:spMkLst>
        </pc:spChg>
        <pc:spChg chg="mod">
          <ac:chgData name="Yair Mazal" userId="5ca3def7-2bba-4d40-9506-44ed642ac0cf" providerId="ADAL" clId="{48E159AD-AEDA-FE41-B3F3-51A342D22CED}" dt="2022-05-21T20:19:51.520" v="1504" actId="20577"/>
          <ac:spMkLst>
            <pc:docMk/>
            <pc:sldMk cId="3993745802" sldId="410"/>
            <ac:spMk id="8" creationId="{C6108A79-A13F-79BA-52FA-5BF491A57297}"/>
          </ac:spMkLst>
        </pc:spChg>
      </pc:sldChg>
      <pc:sldChg chg="modSp new mod">
        <pc:chgData name="Yair Mazal" userId="5ca3def7-2bba-4d40-9506-44ed642ac0cf" providerId="ADAL" clId="{48E159AD-AEDA-FE41-B3F3-51A342D22CED}" dt="2022-05-21T20:45:11.119" v="2083" actId="20577"/>
        <pc:sldMkLst>
          <pc:docMk/>
          <pc:sldMk cId="3162873505" sldId="411"/>
        </pc:sldMkLst>
        <pc:spChg chg="mod">
          <ac:chgData name="Yair Mazal" userId="5ca3def7-2bba-4d40-9506-44ed642ac0cf" providerId="ADAL" clId="{48E159AD-AEDA-FE41-B3F3-51A342D22CED}" dt="2022-05-21T20:30:39.871" v="1604" actId="20577"/>
          <ac:spMkLst>
            <pc:docMk/>
            <pc:sldMk cId="3162873505" sldId="411"/>
            <ac:spMk id="2" creationId="{654554FE-C51D-058D-81E3-AEEC4CB5C21B}"/>
          </ac:spMkLst>
        </pc:spChg>
        <pc:spChg chg="mod">
          <ac:chgData name="Yair Mazal" userId="5ca3def7-2bba-4d40-9506-44ed642ac0cf" providerId="ADAL" clId="{48E159AD-AEDA-FE41-B3F3-51A342D22CED}" dt="2022-05-21T20:45:11.119" v="2083" actId="20577"/>
          <ac:spMkLst>
            <pc:docMk/>
            <pc:sldMk cId="3162873505" sldId="411"/>
            <ac:spMk id="3" creationId="{67BBAE8B-688D-1DD9-5265-F0FDB7F711C3}"/>
          </ac:spMkLst>
        </pc:spChg>
      </pc:sldChg>
      <pc:sldChg chg="modSp new mod">
        <pc:chgData name="Yair Mazal" userId="5ca3def7-2bba-4d40-9506-44ed642ac0cf" providerId="ADAL" clId="{48E159AD-AEDA-FE41-B3F3-51A342D22CED}" dt="2022-05-21T20:46:46.119" v="2141" actId="20577"/>
        <pc:sldMkLst>
          <pc:docMk/>
          <pc:sldMk cId="443315746" sldId="412"/>
        </pc:sldMkLst>
        <pc:spChg chg="mod">
          <ac:chgData name="Yair Mazal" userId="5ca3def7-2bba-4d40-9506-44ed642ac0cf" providerId="ADAL" clId="{48E159AD-AEDA-FE41-B3F3-51A342D22CED}" dt="2022-05-21T20:46:03.018" v="2095" actId="20577"/>
          <ac:spMkLst>
            <pc:docMk/>
            <pc:sldMk cId="443315746" sldId="412"/>
            <ac:spMk id="2" creationId="{AAFE9E25-BA8E-2841-0479-6B1A20A6A941}"/>
          </ac:spMkLst>
        </pc:spChg>
        <pc:spChg chg="mod">
          <ac:chgData name="Yair Mazal" userId="5ca3def7-2bba-4d40-9506-44ed642ac0cf" providerId="ADAL" clId="{48E159AD-AEDA-FE41-B3F3-51A342D22CED}" dt="2022-05-21T20:46:46.119" v="2141" actId="20577"/>
          <ac:spMkLst>
            <pc:docMk/>
            <pc:sldMk cId="443315746" sldId="412"/>
            <ac:spMk id="3" creationId="{7DA514CB-B4EC-05C0-2976-3A944681D673}"/>
          </ac:spMkLst>
        </pc:spChg>
      </pc:sldChg>
      <pc:sldChg chg="addSp delSp modSp new mod modClrScheme chgLayout">
        <pc:chgData name="Yair Mazal" userId="5ca3def7-2bba-4d40-9506-44ed642ac0cf" providerId="ADAL" clId="{48E159AD-AEDA-FE41-B3F3-51A342D22CED}" dt="2022-05-21T20:50:54.834" v="2170" actId="20577"/>
        <pc:sldMkLst>
          <pc:docMk/>
          <pc:sldMk cId="3299129294" sldId="413"/>
        </pc:sldMkLst>
        <pc:spChg chg="del mod ord">
          <ac:chgData name="Yair Mazal" userId="5ca3def7-2bba-4d40-9506-44ed642ac0cf" providerId="ADAL" clId="{48E159AD-AEDA-FE41-B3F3-51A342D22CED}" dt="2022-05-21T20:46:30.316" v="2139" actId="700"/>
          <ac:spMkLst>
            <pc:docMk/>
            <pc:sldMk cId="3299129294" sldId="413"/>
            <ac:spMk id="2" creationId="{5139EA6A-5CDB-4A0E-C51D-423374A00DEE}"/>
          </ac:spMkLst>
        </pc:spChg>
        <pc:spChg chg="del mod ord">
          <ac:chgData name="Yair Mazal" userId="5ca3def7-2bba-4d40-9506-44ed642ac0cf" providerId="ADAL" clId="{48E159AD-AEDA-FE41-B3F3-51A342D22CED}" dt="2022-05-21T20:46:30.316" v="2139" actId="700"/>
          <ac:spMkLst>
            <pc:docMk/>
            <pc:sldMk cId="3299129294" sldId="413"/>
            <ac:spMk id="3" creationId="{D2468552-1371-CC66-4FD9-6D81E534F134}"/>
          </ac:spMkLst>
        </pc:spChg>
        <pc:spChg chg="mod ord">
          <ac:chgData name="Yair Mazal" userId="5ca3def7-2bba-4d40-9506-44ed642ac0cf" providerId="ADAL" clId="{48E159AD-AEDA-FE41-B3F3-51A342D22CED}" dt="2022-05-21T20:50:47.068" v="2151" actId="700"/>
          <ac:spMkLst>
            <pc:docMk/>
            <pc:sldMk cId="3299129294" sldId="413"/>
            <ac:spMk id="4" creationId="{C8C41CC1-F5B1-B612-E7D1-210B30EC9B51}"/>
          </ac:spMkLst>
        </pc:spChg>
        <pc:spChg chg="mod ord">
          <ac:chgData name="Yair Mazal" userId="5ca3def7-2bba-4d40-9506-44ed642ac0cf" providerId="ADAL" clId="{48E159AD-AEDA-FE41-B3F3-51A342D22CED}" dt="2022-05-21T20:50:47.068" v="2151" actId="700"/>
          <ac:spMkLst>
            <pc:docMk/>
            <pc:sldMk cId="3299129294" sldId="413"/>
            <ac:spMk id="5" creationId="{613206D4-21F7-D91E-FECC-FA87BC08F390}"/>
          </ac:spMkLst>
        </pc:spChg>
        <pc:spChg chg="mod ord">
          <ac:chgData name="Yair Mazal" userId="5ca3def7-2bba-4d40-9506-44ed642ac0cf" providerId="ADAL" clId="{48E159AD-AEDA-FE41-B3F3-51A342D22CED}" dt="2022-05-21T20:50:47.068" v="2151" actId="700"/>
          <ac:spMkLst>
            <pc:docMk/>
            <pc:sldMk cId="3299129294" sldId="413"/>
            <ac:spMk id="6" creationId="{E91C74E4-3155-AC09-FB67-20CD80C416C0}"/>
          </ac:spMkLst>
        </pc:spChg>
        <pc:spChg chg="add mod ord">
          <ac:chgData name="Yair Mazal" userId="5ca3def7-2bba-4d40-9506-44ed642ac0cf" providerId="ADAL" clId="{48E159AD-AEDA-FE41-B3F3-51A342D22CED}" dt="2022-05-21T20:50:47.068" v="2151" actId="700"/>
          <ac:spMkLst>
            <pc:docMk/>
            <pc:sldMk cId="3299129294" sldId="413"/>
            <ac:spMk id="7" creationId="{19845E4E-DAF2-0A9E-7B8E-5795D376CEC4}"/>
          </ac:spMkLst>
        </pc:spChg>
        <pc:spChg chg="add mod ord">
          <ac:chgData name="Yair Mazal" userId="5ca3def7-2bba-4d40-9506-44ed642ac0cf" providerId="ADAL" clId="{48E159AD-AEDA-FE41-B3F3-51A342D22CED}" dt="2022-05-21T20:50:47.085" v="2153" actId="27636"/>
          <ac:spMkLst>
            <pc:docMk/>
            <pc:sldMk cId="3299129294" sldId="413"/>
            <ac:spMk id="8" creationId="{15694629-ECF9-7356-BE0A-1DC8FF80722C}"/>
          </ac:spMkLst>
        </pc:spChg>
        <pc:spChg chg="add mod ord">
          <ac:chgData name="Yair Mazal" userId="5ca3def7-2bba-4d40-9506-44ed642ac0cf" providerId="ADAL" clId="{48E159AD-AEDA-FE41-B3F3-51A342D22CED}" dt="2022-05-21T20:50:47.080" v="2152" actId="27636"/>
          <ac:spMkLst>
            <pc:docMk/>
            <pc:sldMk cId="3299129294" sldId="413"/>
            <ac:spMk id="9" creationId="{21CE86CA-991C-3AE3-2A88-AB87988885DF}"/>
          </ac:spMkLst>
        </pc:spChg>
        <pc:spChg chg="add mod ord">
          <ac:chgData name="Yair Mazal" userId="5ca3def7-2bba-4d40-9506-44ed642ac0cf" providerId="ADAL" clId="{48E159AD-AEDA-FE41-B3F3-51A342D22CED}" dt="2022-05-21T20:50:52.921" v="2167" actId="20577"/>
          <ac:spMkLst>
            <pc:docMk/>
            <pc:sldMk cId="3299129294" sldId="413"/>
            <ac:spMk id="10" creationId="{F7343DCE-4540-1C4B-AE43-94E89EF8310A}"/>
          </ac:spMkLst>
        </pc:spChg>
        <pc:spChg chg="add mod ord">
          <ac:chgData name="Yair Mazal" userId="5ca3def7-2bba-4d40-9506-44ed642ac0cf" providerId="ADAL" clId="{48E159AD-AEDA-FE41-B3F3-51A342D22CED}" dt="2022-05-21T20:50:54.834" v="2170" actId="20577"/>
          <ac:spMkLst>
            <pc:docMk/>
            <pc:sldMk cId="3299129294" sldId="413"/>
            <ac:spMk id="11" creationId="{E1461C3D-DF38-FF14-F291-838D77A92730}"/>
          </ac:spMkLst>
        </pc:spChg>
      </pc:sldChg>
      <pc:sldChg chg="addSp delSp modSp new mod modClrScheme chgLayout">
        <pc:chgData name="Yair Mazal" userId="5ca3def7-2bba-4d40-9506-44ed642ac0cf" providerId="ADAL" clId="{48E159AD-AEDA-FE41-B3F3-51A342D22CED}" dt="2022-05-21T20:51:32.561" v="2185" actId="478"/>
        <pc:sldMkLst>
          <pc:docMk/>
          <pc:sldMk cId="1425207342" sldId="414"/>
        </pc:sldMkLst>
        <pc:spChg chg="del mod ord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2" creationId="{34D5DD22-9605-F825-1794-8F8ABB5471E5}"/>
          </ac:spMkLst>
        </pc:spChg>
        <pc:spChg chg="del mod ord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3" creationId="{230FFE90-AD78-7CC3-9FB2-CBD35A80165A}"/>
          </ac:spMkLst>
        </pc:spChg>
        <pc:spChg chg="del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4" creationId="{FC41F201-3269-1623-D4B5-CF680494BC6A}"/>
          </ac:spMkLst>
        </pc:spChg>
        <pc:spChg chg="del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5" creationId="{94FE9047-59B4-E864-BB49-11775C844AF8}"/>
          </ac:spMkLst>
        </pc:spChg>
        <pc:spChg chg="del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6" creationId="{383F5A22-EE63-3EE5-9E7D-38EFF49709C6}"/>
          </ac:spMkLst>
        </pc:spChg>
        <pc:spChg chg="mod ord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7" creationId="{000A8A6D-3BE0-4A05-29CB-F0B2834CAB3F}"/>
          </ac:spMkLst>
        </pc:spChg>
        <pc:spChg chg="mod ord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8" creationId="{15AF4671-BAD2-B8BB-06C1-64AA0CDFE235}"/>
          </ac:spMkLst>
        </pc:spChg>
        <pc:spChg chg="mod ord">
          <ac:chgData name="Yair Mazal" userId="5ca3def7-2bba-4d40-9506-44ed642ac0cf" providerId="ADAL" clId="{48E159AD-AEDA-FE41-B3F3-51A342D22CED}" dt="2022-05-21T20:51:22.426" v="2172" actId="700"/>
          <ac:spMkLst>
            <pc:docMk/>
            <pc:sldMk cId="1425207342" sldId="414"/>
            <ac:spMk id="9" creationId="{0B935C4A-9F92-8835-E5D8-5BAE172C4FE0}"/>
          </ac:spMkLst>
        </pc:spChg>
        <pc:spChg chg="add mod ord">
          <ac:chgData name="Yair Mazal" userId="5ca3def7-2bba-4d40-9506-44ed642ac0cf" providerId="ADAL" clId="{48E159AD-AEDA-FE41-B3F3-51A342D22CED}" dt="2022-05-21T20:51:28.835" v="2184" actId="20577"/>
          <ac:spMkLst>
            <pc:docMk/>
            <pc:sldMk cId="1425207342" sldId="414"/>
            <ac:spMk id="10" creationId="{9AEA8B7D-F5E9-279A-FC57-432B3880FD25}"/>
          </ac:spMkLst>
        </pc:spChg>
        <pc:spChg chg="add del mod ord">
          <ac:chgData name="Yair Mazal" userId="5ca3def7-2bba-4d40-9506-44ed642ac0cf" providerId="ADAL" clId="{48E159AD-AEDA-FE41-B3F3-51A342D22CED}" dt="2022-05-21T20:51:32.561" v="2185" actId="478"/>
          <ac:spMkLst>
            <pc:docMk/>
            <pc:sldMk cId="1425207342" sldId="414"/>
            <ac:spMk id="11" creationId="{39EAE89A-A6D7-8BDB-6BD7-CF3A53818057}"/>
          </ac:spMkLst>
        </pc:spChg>
      </pc:sldChg>
      <pc:sldChg chg="new del">
        <pc:chgData name="Yair Mazal" userId="5ca3def7-2bba-4d40-9506-44ed642ac0cf" providerId="ADAL" clId="{48E159AD-AEDA-FE41-B3F3-51A342D22CED}" dt="2022-05-21T21:02:39.605" v="2187" actId="2696"/>
        <pc:sldMkLst>
          <pc:docMk/>
          <pc:sldMk cId="775951270" sldId="415"/>
        </pc:sldMkLst>
      </pc:sldChg>
      <pc:sldChg chg="new del">
        <pc:chgData name="Yair Mazal" userId="5ca3def7-2bba-4d40-9506-44ed642ac0cf" providerId="ADAL" clId="{48E159AD-AEDA-FE41-B3F3-51A342D22CED}" dt="2022-05-21T21:06:13.248" v="2221" actId="2696"/>
        <pc:sldMkLst>
          <pc:docMk/>
          <pc:sldMk cId="1662545615" sldId="415"/>
        </pc:sldMkLst>
      </pc:sldChg>
    </pc:docChg>
  </pc:docChgLst>
  <pc:docChgLst>
    <pc:chgData name="אופיר יעיש" userId="S::yaishof_post.bgu.ac.il#ext#@bgu365.onmicrosoft.com::19073f50-9bd0-421f-8658-a8e8867e7c2f" providerId="AD" clId="Web-{5848FFDB-71A9-49E7-967A-AD192FAC6280}"/>
    <pc:docChg chg="modSld">
      <pc:chgData name="אופיר יעיש" userId="S::yaishof_post.bgu.ac.il#ext#@bgu365.onmicrosoft.com::19073f50-9bd0-421f-8658-a8e8867e7c2f" providerId="AD" clId="Web-{5848FFDB-71A9-49E7-967A-AD192FAC6280}" dt="2023-05-18T06:59:54.613" v="1" actId="20577"/>
      <pc:docMkLst>
        <pc:docMk/>
      </pc:docMkLst>
      <pc:sldChg chg="modSp">
        <pc:chgData name="אופיר יעיש" userId="S::yaishof_post.bgu.ac.il#ext#@bgu365.onmicrosoft.com::19073f50-9bd0-421f-8658-a8e8867e7c2f" providerId="AD" clId="Web-{5848FFDB-71A9-49E7-967A-AD192FAC6280}" dt="2023-05-18T06:59:54.613" v="1" actId="20577"/>
        <pc:sldMkLst>
          <pc:docMk/>
          <pc:sldMk cId="1852964935" sldId="370"/>
        </pc:sldMkLst>
        <pc:spChg chg="mod">
          <ac:chgData name="אופיר יעיש" userId="S::yaishof_post.bgu.ac.il#ext#@bgu365.onmicrosoft.com::19073f50-9bd0-421f-8658-a8e8867e7c2f" providerId="AD" clId="Web-{5848FFDB-71A9-49E7-967A-AD192FAC6280}" dt="2023-05-18T06:59:54.613" v="1" actId="20577"/>
          <ac:spMkLst>
            <pc:docMk/>
            <pc:sldMk cId="1852964935" sldId="370"/>
            <ac:spMk id="3" creationId="{B50EC878-14B9-074F-A4FB-D687DEFA5B25}"/>
          </ac:spMkLst>
        </pc:spChg>
      </pc:sldChg>
    </pc:docChg>
  </pc:docChgLst>
  <pc:docChgLst>
    <pc:chgData name="אופיר יעיש" userId="S::yaishof_post.bgu.ac.il#ext#@bgu365.onmicrosoft.com::19073f50-9bd0-421f-8658-a8e8867e7c2f" providerId="AD" clId="Web-{E84A9F07-0EAC-40BE-BD88-4D947D60EA15}"/>
    <pc:docChg chg="modSld">
      <pc:chgData name="אופיר יעיש" userId="S::yaishof_post.bgu.ac.il#ext#@bgu365.onmicrosoft.com::19073f50-9bd0-421f-8658-a8e8867e7c2f" providerId="AD" clId="Web-{E84A9F07-0EAC-40BE-BD88-4D947D60EA15}" dt="2023-05-17T11:09:48.523" v="0" actId="1076"/>
      <pc:docMkLst>
        <pc:docMk/>
      </pc:docMkLst>
      <pc:sldChg chg="modSp">
        <pc:chgData name="אופיר יעיש" userId="S::yaishof_post.bgu.ac.il#ext#@bgu365.onmicrosoft.com::19073f50-9bd0-421f-8658-a8e8867e7c2f" providerId="AD" clId="Web-{E84A9F07-0EAC-40BE-BD88-4D947D60EA15}" dt="2023-05-17T11:09:48.523" v="0" actId="1076"/>
        <pc:sldMkLst>
          <pc:docMk/>
          <pc:sldMk cId="1343466566" sldId="295"/>
        </pc:sldMkLst>
        <pc:spChg chg="mod">
          <ac:chgData name="אופיר יעיש" userId="S::yaishof_post.bgu.ac.il#ext#@bgu365.onmicrosoft.com::19073f50-9bd0-421f-8658-a8e8867e7c2f" providerId="AD" clId="Web-{E84A9F07-0EAC-40BE-BD88-4D947D60EA15}" dt="2023-05-17T11:09:48.523" v="0" actId="1076"/>
          <ac:spMkLst>
            <pc:docMk/>
            <pc:sldMk cId="1343466566" sldId="295"/>
            <ac:spMk id="3" creationId="{96C420F1-C73E-C84B-ADD0-7268B5DE1BEB}"/>
          </ac:spMkLst>
        </pc:spChg>
      </pc:sldChg>
    </pc:docChg>
  </pc:docChgLst>
  <pc:docChgLst>
    <pc:chgData name="Yair Mazal" userId="S::mazaly_post.bgu.ac.il#ext#@bgu365.onmicrosoft.com::fb9ec4cd-6a0d-4bab-a028-31a2fb96d6ee" providerId="AD" clId="Web-{D20D792E-04C7-4F1A-859A-F6F4039E9E2B}"/>
    <pc:docChg chg="modSld">
      <pc:chgData name="Yair Mazal" userId="S::mazaly_post.bgu.ac.il#ext#@bgu365.onmicrosoft.com::fb9ec4cd-6a0d-4bab-a028-31a2fb96d6ee" providerId="AD" clId="Web-{D20D792E-04C7-4F1A-859A-F6F4039E9E2B}" dt="2022-05-22T12:42:08.665" v="2" actId="20577"/>
      <pc:docMkLst>
        <pc:docMk/>
      </pc:docMkLst>
      <pc:sldChg chg="modSp">
        <pc:chgData name="Yair Mazal" userId="S::mazaly_post.bgu.ac.il#ext#@bgu365.onmicrosoft.com::fb9ec4cd-6a0d-4bab-a028-31a2fb96d6ee" providerId="AD" clId="Web-{D20D792E-04C7-4F1A-859A-F6F4039E9E2B}" dt="2022-05-22T12:42:08.665" v="2" actId="20577"/>
        <pc:sldMkLst>
          <pc:docMk/>
          <pc:sldMk cId="3792751003" sldId="371"/>
        </pc:sldMkLst>
        <pc:spChg chg="mod">
          <ac:chgData name="Yair Mazal" userId="S::mazaly_post.bgu.ac.il#ext#@bgu365.onmicrosoft.com::fb9ec4cd-6a0d-4bab-a028-31a2fb96d6ee" providerId="AD" clId="Web-{D20D792E-04C7-4F1A-859A-F6F4039E9E2B}" dt="2022-05-22T12:42:08.665" v="2" actId="20577"/>
          <ac:spMkLst>
            <pc:docMk/>
            <pc:sldMk cId="3792751003" sldId="371"/>
            <ac:spMk id="3" creationId="{4A03E667-186A-CA4A-899E-EE5A1519B55F}"/>
          </ac:spMkLst>
        </pc:spChg>
      </pc:sldChg>
    </pc:docChg>
  </pc:docChgLst>
  <pc:docChgLst>
    <pc:chgData name="Yair Mazal" userId="S::mazaly_post.bgu.ac.il#ext#@bgu365.onmicrosoft.com::fb9ec4cd-6a0d-4bab-a028-31a2fb96d6ee" providerId="AD" clId="Web-{FE0AE2BB-A525-4C9F-8C32-61934FDC63F0}"/>
    <pc:docChg chg="modSld">
      <pc:chgData name="Yair Mazal" userId="S::mazaly_post.bgu.ac.il#ext#@bgu365.onmicrosoft.com::fb9ec4cd-6a0d-4bab-a028-31a2fb96d6ee" providerId="AD" clId="Web-{FE0AE2BB-A525-4C9F-8C32-61934FDC63F0}" dt="2022-05-22T12:56:15.111" v="12" actId="20577"/>
      <pc:docMkLst>
        <pc:docMk/>
      </pc:docMkLst>
      <pc:sldChg chg="modSp">
        <pc:chgData name="Yair Mazal" userId="S::mazaly_post.bgu.ac.il#ext#@bgu365.onmicrosoft.com::fb9ec4cd-6a0d-4bab-a028-31a2fb96d6ee" providerId="AD" clId="Web-{FE0AE2BB-A525-4C9F-8C32-61934FDC63F0}" dt="2022-05-22T12:56:15.111" v="12" actId="20577"/>
        <pc:sldMkLst>
          <pc:docMk/>
          <pc:sldMk cId="3792751003" sldId="371"/>
        </pc:sldMkLst>
        <pc:spChg chg="mod">
          <ac:chgData name="Yair Mazal" userId="S::mazaly_post.bgu.ac.il#ext#@bgu365.onmicrosoft.com::fb9ec4cd-6a0d-4bab-a028-31a2fb96d6ee" providerId="AD" clId="Web-{FE0AE2BB-A525-4C9F-8C32-61934FDC63F0}" dt="2022-05-22T12:56:15.111" v="12" actId="20577"/>
          <ac:spMkLst>
            <pc:docMk/>
            <pc:sldMk cId="3792751003" sldId="371"/>
            <ac:spMk id="3" creationId="{4A03E667-186A-CA4A-899E-EE5A1519B55F}"/>
          </ac:spMkLst>
        </pc:spChg>
      </pc:sldChg>
    </pc:docChg>
  </pc:docChgLst>
  <pc:docChgLst>
    <pc:chgData name="אופיר יעיש" userId="54c788d8-d1f2-41fa-b0cb-290d6800159a" providerId="ADAL" clId="{AF57CB07-CA71-5547-89D5-6ADF06A8F57B}"/>
    <pc:docChg chg="undo custSel addSld delSld modSld">
      <pc:chgData name="אופיר יעיש" userId="54c788d8-d1f2-41fa-b0cb-290d6800159a" providerId="ADAL" clId="{AF57CB07-CA71-5547-89D5-6ADF06A8F57B}" dt="2023-05-29T16:57:26.862" v="475"/>
      <pc:docMkLst>
        <pc:docMk/>
      </pc:docMkLst>
      <pc:sldChg chg="modSp mod">
        <pc:chgData name="אופיר יעיש" userId="54c788d8-d1f2-41fa-b0cb-290d6800159a" providerId="ADAL" clId="{AF57CB07-CA71-5547-89D5-6ADF06A8F57B}" dt="2023-05-22T18:13:02.581" v="154" actId="20577"/>
        <pc:sldMkLst>
          <pc:docMk/>
          <pc:sldMk cId="1103376380" sldId="296"/>
        </pc:sldMkLst>
        <pc:spChg chg="mod">
          <ac:chgData name="אופיר יעיש" userId="54c788d8-d1f2-41fa-b0cb-290d6800159a" providerId="ADAL" clId="{AF57CB07-CA71-5547-89D5-6ADF06A8F57B}" dt="2023-05-22T18:13:02.581" v="154" actId="20577"/>
          <ac:spMkLst>
            <pc:docMk/>
            <pc:sldMk cId="1103376380" sldId="296"/>
            <ac:spMk id="2" creationId="{2E672389-2C77-FF41-958E-745BA20DCDCE}"/>
          </ac:spMkLst>
        </pc:spChg>
      </pc:sldChg>
      <pc:sldChg chg="addSp delSp modSp mod modAnim">
        <pc:chgData name="אופיר יעיש" userId="54c788d8-d1f2-41fa-b0cb-290d6800159a" providerId="ADAL" clId="{AF57CB07-CA71-5547-89D5-6ADF06A8F57B}" dt="2023-05-22T18:14:02.635" v="181" actId="1076"/>
        <pc:sldMkLst>
          <pc:docMk/>
          <pc:sldMk cId="1757793371" sldId="297"/>
        </pc:sldMkLst>
        <pc:spChg chg="add del mod">
          <ac:chgData name="אופיר יעיש" userId="54c788d8-d1f2-41fa-b0cb-290d6800159a" providerId="ADAL" clId="{AF57CB07-CA71-5547-89D5-6ADF06A8F57B}" dt="2023-05-22T18:12:48.964" v="119"/>
          <ac:spMkLst>
            <pc:docMk/>
            <pc:sldMk cId="1757793371" sldId="297"/>
            <ac:spMk id="4" creationId="{A0853DDB-420D-ADAA-0B97-4D5A1829B9AB}"/>
          </ac:spMkLst>
        </pc:spChg>
        <pc:spChg chg="mod">
          <ac:chgData name="אופיר יעיש" userId="54c788d8-d1f2-41fa-b0cb-290d6800159a" providerId="ADAL" clId="{AF57CB07-CA71-5547-89D5-6ADF06A8F57B}" dt="2023-05-22T12:48:56.656" v="27" actId="1076"/>
          <ac:spMkLst>
            <pc:docMk/>
            <pc:sldMk cId="1757793371" sldId="297"/>
            <ac:spMk id="23" creationId="{BC342172-C0D5-6444-B9A2-7812D40B4AC5}"/>
          </ac:spMkLst>
        </pc:spChg>
        <pc:spChg chg="add mod">
          <ac:chgData name="אופיר יעיש" userId="54c788d8-d1f2-41fa-b0cb-290d6800159a" providerId="ADAL" clId="{AF57CB07-CA71-5547-89D5-6ADF06A8F57B}" dt="2023-05-22T18:13:50.615" v="179" actId="20577"/>
          <ac:spMkLst>
            <pc:docMk/>
            <pc:sldMk cId="1757793371" sldId="297"/>
            <ac:spMk id="24" creationId="{C542197F-4041-3CFA-6CC8-156B6CAF8D46}"/>
          </ac:spMkLst>
        </pc:spChg>
        <pc:spChg chg="add mod">
          <ac:chgData name="אופיר יעיש" userId="54c788d8-d1f2-41fa-b0cb-290d6800159a" providerId="ADAL" clId="{AF57CB07-CA71-5547-89D5-6ADF06A8F57B}" dt="2023-05-22T18:13:14.742" v="156" actId="571"/>
          <ac:spMkLst>
            <pc:docMk/>
            <pc:sldMk cId="1757793371" sldId="297"/>
            <ac:spMk id="25" creationId="{34458D50-6B6B-D898-E330-321AD886010E}"/>
          </ac:spMkLst>
        </pc:spChg>
        <pc:spChg chg="del">
          <ac:chgData name="אופיר יעיש" userId="54c788d8-d1f2-41fa-b0cb-290d6800159a" providerId="ADAL" clId="{AF57CB07-CA71-5547-89D5-6ADF06A8F57B}" dt="2023-05-22T12:48:53.066" v="26" actId="478"/>
          <ac:spMkLst>
            <pc:docMk/>
            <pc:sldMk cId="1757793371" sldId="297"/>
            <ac:spMk id="27" creationId="{7053BAD4-6EFB-9544-8FA9-39EAB86A25FB}"/>
          </ac:spMkLst>
        </pc:spChg>
        <pc:spChg chg="add del mod">
          <ac:chgData name="אופיר יעיש" userId="54c788d8-d1f2-41fa-b0cb-290d6800159a" providerId="ADAL" clId="{AF57CB07-CA71-5547-89D5-6ADF06A8F57B}" dt="2023-05-22T18:13:35.043" v="159" actId="478"/>
          <ac:spMkLst>
            <pc:docMk/>
            <pc:sldMk cId="1757793371" sldId="297"/>
            <ac:spMk id="28" creationId="{8932EC90-72E1-E131-3717-49C9857088C5}"/>
          </ac:spMkLst>
        </pc:spChg>
        <pc:grpChg chg="mod">
          <ac:chgData name="אופיר יעיש" userId="54c788d8-d1f2-41fa-b0cb-290d6800159a" providerId="ADAL" clId="{AF57CB07-CA71-5547-89D5-6ADF06A8F57B}" dt="2023-05-22T18:14:02.635" v="181" actId="1076"/>
          <ac:grpSpMkLst>
            <pc:docMk/>
            <pc:sldMk cId="1757793371" sldId="297"/>
            <ac:grpSpMk id="22" creationId="{87025059-3C07-9943-9F87-CB946D113D79}"/>
          </ac:grpSpMkLst>
        </pc:grpChg>
      </pc:sldChg>
      <pc:sldChg chg="modSp mod modAnim">
        <pc:chgData name="אופיר יעיש" userId="54c788d8-d1f2-41fa-b0cb-290d6800159a" providerId="ADAL" clId="{AF57CB07-CA71-5547-89D5-6ADF06A8F57B}" dt="2023-05-29T16:57:26.862" v="475"/>
        <pc:sldMkLst>
          <pc:docMk/>
          <pc:sldMk cId="1640644227" sldId="298"/>
        </pc:sldMkLst>
        <pc:spChg chg="mod">
          <ac:chgData name="אופיר יעיש" userId="54c788d8-d1f2-41fa-b0cb-290d6800159a" providerId="ADAL" clId="{AF57CB07-CA71-5547-89D5-6ADF06A8F57B}" dt="2023-05-22T18:20:49.235" v="280" actId="20577"/>
          <ac:spMkLst>
            <pc:docMk/>
            <pc:sldMk cId="1640644227" sldId="298"/>
            <ac:spMk id="2" creationId="{1DCBA356-DD0E-B242-8EA7-C284CF95D526}"/>
          </ac:spMkLst>
        </pc:spChg>
      </pc:sldChg>
      <pc:sldChg chg="addSp modSp mod">
        <pc:chgData name="אופיר יעיש" userId="54c788d8-d1f2-41fa-b0cb-290d6800159a" providerId="ADAL" clId="{AF57CB07-CA71-5547-89D5-6ADF06A8F57B}" dt="2023-05-22T18:19:46.602" v="277" actId="1076"/>
        <pc:sldMkLst>
          <pc:docMk/>
          <pc:sldMk cId="2882045217" sldId="302"/>
        </pc:sldMkLst>
        <pc:spChg chg="add mod">
          <ac:chgData name="אופיר יעיש" userId="54c788d8-d1f2-41fa-b0cb-290d6800159a" providerId="ADAL" clId="{AF57CB07-CA71-5547-89D5-6ADF06A8F57B}" dt="2023-05-22T18:19:46.602" v="277" actId="1076"/>
          <ac:spMkLst>
            <pc:docMk/>
            <pc:sldMk cId="2882045217" sldId="302"/>
            <ac:spMk id="4" creationId="{3F8F7B65-396C-9DF8-733E-CFC635AF9BCD}"/>
          </ac:spMkLst>
        </pc:spChg>
      </pc:sldChg>
      <pc:sldChg chg="addSp modSp mod">
        <pc:chgData name="אופיר יעיש" userId="54c788d8-d1f2-41fa-b0cb-290d6800159a" providerId="ADAL" clId="{AF57CB07-CA71-5547-89D5-6ADF06A8F57B}" dt="2023-05-22T18:19:53.825" v="279" actId="1076"/>
        <pc:sldMkLst>
          <pc:docMk/>
          <pc:sldMk cId="945272275" sldId="303"/>
        </pc:sldMkLst>
        <pc:spChg chg="add mod">
          <ac:chgData name="אופיר יעיש" userId="54c788d8-d1f2-41fa-b0cb-290d6800159a" providerId="ADAL" clId="{AF57CB07-CA71-5547-89D5-6ADF06A8F57B}" dt="2023-05-22T18:19:53.825" v="279" actId="1076"/>
          <ac:spMkLst>
            <pc:docMk/>
            <pc:sldMk cId="945272275" sldId="303"/>
            <ac:spMk id="4" creationId="{748BBB60-6186-5B20-E9D0-AD472CC65D87}"/>
          </ac:spMkLst>
        </pc:spChg>
      </pc:sldChg>
      <pc:sldChg chg="modSp mod">
        <pc:chgData name="אופיר יעיש" userId="54c788d8-d1f2-41fa-b0cb-290d6800159a" providerId="ADAL" clId="{AF57CB07-CA71-5547-89D5-6ADF06A8F57B}" dt="2023-05-29T12:49:00.562" v="316" actId="20577"/>
        <pc:sldMkLst>
          <pc:docMk/>
          <pc:sldMk cId="2814534372" sldId="316"/>
        </pc:sldMkLst>
        <pc:spChg chg="mod">
          <ac:chgData name="אופיר יעיש" userId="54c788d8-d1f2-41fa-b0cb-290d6800159a" providerId="ADAL" clId="{AF57CB07-CA71-5547-89D5-6ADF06A8F57B}" dt="2023-05-29T12:49:00.562" v="316" actId="20577"/>
          <ac:spMkLst>
            <pc:docMk/>
            <pc:sldMk cId="2814534372" sldId="316"/>
            <ac:spMk id="2" creationId="{5C90868D-1AEE-794F-9AE7-B9CB80107883}"/>
          </ac:spMkLst>
        </pc:spChg>
      </pc:sldChg>
      <pc:sldChg chg="addSp delSp modSp mod">
        <pc:chgData name="אופיר יעיש" userId="54c788d8-d1f2-41fa-b0cb-290d6800159a" providerId="ADAL" clId="{AF57CB07-CA71-5547-89D5-6ADF06A8F57B}" dt="2023-05-29T16:14:53.427" v="473" actId="20577"/>
        <pc:sldMkLst>
          <pc:docMk/>
          <pc:sldMk cId="1425207342" sldId="414"/>
        </pc:sldMkLst>
        <pc:spChg chg="add del mod">
          <ac:chgData name="אופיר יעיש" userId="54c788d8-d1f2-41fa-b0cb-290d6800159a" providerId="ADAL" clId="{AF57CB07-CA71-5547-89D5-6ADF06A8F57B}" dt="2023-05-29T12:36:03.530" v="299" actId="478"/>
          <ac:spMkLst>
            <pc:docMk/>
            <pc:sldMk cId="1425207342" sldId="414"/>
            <ac:spMk id="3" creationId="{63212222-52DF-5878-1620-39337FD3C0BA}"/>
          </ac:spMkLst>
        </pc:spChg>
        <pc:spChg chg="mod">
          <ac:chgData name="אופיר יעיש" userId="54c788d8-d1f2-41fa-b0cb-290d6800159a" providerId="ADAL" clId="{AF57CB07-CA71-5547-89D5-6ADF06A8F57B}" dt="2023-05-29T16:14:53.427" v="473" actId="20577"/>
          <ac:spMkLst>
            <pc:docMk/>
            <pc:sldMk cId="1425207342" sldId="414"/>
            <ac:spMk id="11" creationId="{9068C16C-F767-12D8-878C-6132A5F20E77}"/>
          </ac:spMkLst>
        </pc:spChg>
        <pc:spChg chg="mod">
          <ac:chgData name="אופיר יעיש" userId="54c788d8-d1f2-41fa-b0cb-290d6800159a" providerId="ADAL" clId="{AF57CB07-CA71-5547-89D5-6ADF06A8F57B}" dt="2023-05-29T16:14:50.240" v="470" actId="20577"/>
          <ac:spMkLst>
            <pc:docMk/>
            <pc:sldMk cId="1425207342" sldId="414"/>
            <ac:spMk id="13" creationId="{CF335AAD-D002-C4E2-1F0C-AB961128A51A}"/>
          </ac:spMkLst>
        </pc:spChg>
        <pc:spChg chg="mod">
          <ac:chgData name="אופיר יעיש" userId="54c788d8-d1f2-41fa-b0cb-290d6800159a" providerId="ADAL" clId="{AF57CB07-CA71-5547-89D5-6ADF06A8F57B}" dt="2023-05-29T12:36:42.944" v="307" actId="255"/>
          <ac:spMkLst>
            <pc:docMk/>
            <pc:sldMk cId="1425207342" sldId="414"/>
            <ac:spMk id="18" creationId="{0A730D19-70B0-74F4-F30C-5D2C1450BFA5}"/>
          </ac:spMkLst>
        </pc:spChg>
      </pc:sldChg>
      <pc:sldChg chg="modSp mod">
        <pc:chgData name="אופיר יעיש" userId="54c788d8-d1f2-41fa-b0cb-290d6800159a" providerId="ADAL" clId="{AF57CB07-CA71-5547-89D5-6ADF06A8F57B}" dt="2023-05-29T12:33:42.892" v="293" actId="20577"/>
        <pc:sldMkLst>
          <pc:docMk/>
          <pc:sldMk cId="3066968599" sldId="769"/>
        </pc:sldMkLst>
        <pc:spChg chg="mod">
          <ac:chgData name="אופיר יעיש" userId="54c788d8-d1f2-41fa-b0cb-290d6800159a" providerId="ADAL" clId="{AF57CB07-CA71-5547-89D5-6ADF06A8F57B}" dt="2023-05-29T12:33:42.892" v="293" actId="20577"/>
          <ac:spMkLst>
            <pc:docMk/>
            <pc:sldMk cId="3066968599" sldId="769"/>
            <ac:spMk id="2" creationId="{2EBC9311-F9A5-B97F-2FBA-02D39503E069}"/>
          </ac:spMkLst>
        </pc:spChg>
      </pc:sldChg>
      <pc:sldChg chg="new del">
        <pc:chgData name="אופיר יעיש" userId="54c788d8-d1f2-41fa-b0cb-290d6800159a" providerId="ADAL" clId="{AF57CB07-CA71-5547-89D5-6ADF06A8F57B}" dt="2023-05-22T12:48:06.631" v="10" actId="680"/>
        <pc:sldMkLst>
          <pc:docMk/>
          <pc:sldMk cId="1419983758" sldId="774"/>
        </pc:sldMkLst>
      </pc:sldChg>
      <pc:sldChg chg="addSp delSp modSp add mod">
        <pc:chgData name="אופיר יעיש" userId="54c788d8-d1f2-41fa-b0cb-290d6800159a" providerId="ADAL" clId="{AF57CB07-CA71-5547-89D5-6ADF06A8F57B}" dt="2023-05-22T13:04:41.292" v="78" actId="1036"/>
        <pc:sldMkLst>
          <pc:docMk/>
          <pc:sldMk cId="1759005130" sldId="774"/>
        </pc:sldMkLst>
        <pc:spChg chg="mod">
          <ac:chgData name="אופיר יעיש" userId="54c788d8-d1f2-41fa-b0cb-290d6800159a" providerId="ADAL" clId="{AF57CB07-CA71-5547-89D5-6ADF06A8F57B}" dt="2023-05-22T12:48:17.044" v="24" actId="20577"/>
          <ac:spMkLst>
            <pc:docMk/>
            <pc:sldMk cId="1759005130" sldId="774"/>
            <ac:spMk id="2" creationId="{2E672389-2C77-FF41-958E-745BA20DCDCE}"/>
          </ac:spMkLst>
        </pc:spChg>
        <pc:spChg chg="del">
          <ac:chgData name="אופיר יעיש" userId="54c788d8-d1f2-41fa-b0cb-290d6800159a" providerId="ADAL" clId="{AF57CB07-CA71-5547-89D5-6ADF06A8F57B}" dt="2023-05-22T12:49:29.411" v="28" actId="478"/>
          <ac:spMkLst>
            <pc:docMk/>
            <pc:sldMk cId="1759005130" sldId="774"/>
            <ac:spMk id="7" creationId="{DA1395A5-A305-A24B-9CF6-EBBA2241DB61}"/>
          </ac:spMkLst>
        </pc:spChg>
        <pc:spChg chg="add del mod">
          <ac:chgData name="אופיר יעיש" userId="54c788d8-d1f2-41fa-b0cb-290d6800159a" providerId="ADAL" clId="{AF57CB07-CA71-5547-89D5-6ADF06A8F57B}" dt="2023-05-22T12:49:31.273" v="29" actId="478"/>
          <ac:spMkLst>
            <pc:docMk/>
            <pc:sldMk cId="1759005130" sldId="774"/>
            <ac:spMk id="8" creationId="{A4977218-BCD2-CCF1-E216-4A617A8C1400}"/>
          </ac:spMkLst>
        </pc:spChg>
        <pc:spChg chg="add mod">
          <ac:chgData name="אופיר יעיש" userId="54c788d8-d1f2-41fa-b0cb-290d6800159a" providerId="ADAL" clId="{AF57CB07-CA71-5547-89D5-6ADF06A8F57B}" dt="2023-05-22T13:02:06.708" v="34" actId="1076"/>
          <ac:spMkLst>
            <pc:docMk/>
            <pc:sldMk cId="1759005130" sldId="774"/>
            <ac:spMk id="10" creationId="{8F61D894-2CC5-8710-44C6-3A92BD4C4AC9}"/>
          </ac:spMkLst>
        </pc:spChg>
        <pc:grpChg chg="del">
          <ac:chgData name="אופיר יעיש" userId="54c788d8-d1f2-41fa-b0cb-290d6800159a" providerId="ADAL" clId="{AF57CB07-CA71-5547-89D5-6ADF06A8F57B}" dt="2023-05-22T12:49:37.959" v="30" actId="478"/>
          <ac:grpSpMkLst>
            <pc:docMk/>
            <pc:sldMk cId="1759005130" sldId="774"/>
            <ac:grpSpMk id="44" creationId="{F8D884BD-FC1A-4540-A0A7-BD0C15ECCC8E}"/>
          </ac:grpSpMkLst>
        </pc:grpChg>
        <pc:picChg chg="add mod">
          <ac:chgData name="אופיר יעיש" userId="54c788d8-d1f2-41fa-b0cb-290d6800159a" providerId="ADAL" clId="{AF57CB07-CA71-5547-89D5-6ADF06A8F57B}" dt="2023-05-22T13:03:45.973" v="47" actId="1076"/>
          <ac:picMkLst>
            <pc:docMk/>
            <pc:sldMk cId="1759005130" sldId="774"/>
            <ac:picMk id="1026" creationId="{DC74A98F-7CF8-0FB9-6A96-D38E13FC6886}"/>
          </ac:picMkLst>
        </pc:picChg>
        <pc:picChg chg="add mod">
          <ac:chgData name="אופיר יעיש" userId="54c788d8-d1f2-41fa-b0cb-290d6800159a" providerId="ADAL" clId="{AF57CB07-CA71-5547-89D5-6ADF06A8F57B}" dt="2023-05-22T13:04:02.729" v="52" actId="1038"/>
          <ac:picMkLst>
            <pc:docMk/>
            <pc:sldMk cId="1759005130" sldId="774"/>
            <ac:picMk id="1028" creationId="{40B8E6FD-D3C8-D19D-7196-E1010497567A}"/>
          </ac:picMkLst>
        </pc:picChg>
        <pc:cxnChg chg="mod">
          <ac:chgData name="אופיר יעיש" userId="54c788d8-d1f2-41fa-b0cb-290d6800159a" providerId="ADAL" clId="{AF57CB07-CA71-5547-89D5-6ADF06A8F57B}" dt="2023-05-22T12:49:37.959" v="30" actId="478"/>
          <ac:cxnSpMkLst>
            <pc:docMk/>
            <pc:sldMk cId="1759005130" sldId="774"/>
            <ac:cxnSpMk id="14" creationId="{13A14D8D-AE10-F141-A410-7C3F4E797B45}"/>
          </ac:cxnSpMkLst>
        </pc:cxnChg>
        <pc:cxnChg chg="add del mod">
          <ac:chgData name="אופיר יעיש" userId="54c788d8-d1f2-41fa-b0cb-290d6800159a" providerId="ADAL" clId="{AF57CB07-CA71-5547-89D5-6ADF06A8F57B}" dt="2023-05-22T13:04:09.979" v="53" actId="478"/>
          <ac:cxnSpMkLst>
            <pc:docMk/>
            <pc:sldMk cId="1759005130" sldId="774"/>
            <ac:cxnSpMk id="16" creationId="{07802676-B352-FBDE-0983-3A038C2A0C69}"/>
          </ac:cxnSpMkLst>
        </pc:cxnChg>
        <pc:cxnChg chg="add mod">
          <ac:chgData name="אופיר יעיש" userId="54c788d8-d1f2-41fa-b0cb-290d6800159a" providerId="ADAL" clId="{AF57CB07-CA71-5547-89D5-6ADF06A8F57B}" dt="2023-05-22T13:04:41.292" v="78" actId="1036"/>
          <ac:cxnSpMkLst>
            <pc:docMk/>
            <pc:sldMk cId="1759005130" sldId="774"/>
            <ac:cxnSpMk id="18" creationId="{6E7A841D-61DB-B290-894E-373E3281FEFB}"/>
          </ac:cxnSpMkLst>
        </pc:cxnChg>
      </pc:sldChg>
      <pc:sldChg chg="addSp delSp modSp add mod">
        <pc:chgData name="אופיר יעיש" userId="54c788d8-d1f2-41fa-b0cb-290d6800159a" providerId="ADAL" clId="{AF57CB07-CA71-5547-89D5-6ADF06A8F57B}" dt="2023-05-22T18:18:44.652" v="199" actId="1076"/>
        <pc:sldMkLst>
          <pc:docMk/>
          <pc:sldMk cId="353441231" sldId="775"/>
        </pc:sldMkLst>
        <pc:spChg chg="mod">
          <ac:chgData name="אופיר יעיש" userId="54c788d8-d1f2-41fa-b0cb-290d6800159a" providerId="ADAL" clId="{AF57CB07-CA71-5547-89D5-6ADF06A8F57B}" dt="2023-05-22T18:17:53.319" v="184" actId="1076"/>
          <ac:spMkLst>
            <pc:docMk/>
            <pc:sldMk cId="353441231" sldId="775"/>
            <ac:spMk id="2" creationId="{D24B3471-24FF-584F-8DFF-D940C49C8AEB}"/>
          </ac:spMkLst>
        </pc:spChg>
        <pc:spChg chg="del">
          <ac:chgData name="אופיר יעיש" userId="54c788d8-d1f2-41fa-b0cb-290d6800159a" providerId="ADAL" clId="{AF57CB07-CA71-5547-89D5-6ADF06A8F57B}" dt="2023-05-22T18:17:56.260" v="185" actId="478"/>
          <ac:spMkLst>
            <pc:docMk/>
            <pc:sldMk cId="353441231" sldId="775"/>
            <ac:spMk id="3" creationId="{ECE7781F-D9A8-7745-BDC5-9E008E969E74}"/>
          </ac:spMkLst>
        </pc:spChg>
        <pc:spChg chg="add del mod">
          <ac:chgData name="אופיר יעיש" userId="54c788d8-d1f2-41fa-b0cb-290d6800159a" providerId="ADAL" clId="{AF57CB07-CA71-5547-89D5-6ADF06A8F57B}" dt="2023-05-22T18:17:59.648" v="186" actId="478"/>
          <ac:spMkLst>
            <pc:docMk/>
            <pc:sldMk cId="353441231" sldId="775"/>
            <ac:spMk id="8" creationId="{BD292682-1D2E-CE9B-EE3F-36F7689107E6}"/>
          </ac:spMkLst>
        </pc:spChg>
        <pc:spChg chg="del">
          <ac:chgData name="אופיר יעיש" userId="54c788d8-d1f2-41fa-b0cb-290d6800159a" providerId="ADAL" clId="{AF57CB07-CA71-5547-89D5-6ADF06A8F57B}" dt="2023-05-22T18:17:56.260" v="185" actId="478"/>
          <ac:spMkLst>
            <pc:docMk/>
            <pc:sldMk cId="353441231" sldId="775"/>
            <ac:spMk id="10" creationId="{55E61276-E1AE-344A-B19F-DEB1C8B135B4}"/>
          </ac:spMkLst>
        </pc:spChg>
        <pc:spChg chg="del">
          <ac:chgData name="אופיר יעיש" userId="54c788d8-d1f2-41fa-b0cb-290d6800159a" providerId="ADAL" clId="{AF57CB07-CA71-5547-89D5-6ADF06A8F57B}" dt="2023-05-22T18:17:56.260" v="185" actId="478"/>
          <ac:spMkLst>
            <pc:docMk/>
            <pc:sldMk cId="353441231" sldId="775"/>
            <ac:spMk id="12" creationId="{96911F4A-D913-3944-81FB-3DF2CF5144AC}"/>
          </ac:spMkLst>
        </pc:spChg>
        <pc:spChg chg="add del mod">
          <ac:chgData name="אופיר יעיש" userId="54c788d8-d1f2-41fa-b0cb-290d6800159a" providerId="ADAL" clId="{AF57CB07-CA71-5547-89D5-6ADF06A8F57B}" dt="2023-05-22T18:18:02.226" v="187" actId="478"/>
          <ac:spMkLst>
            <pc:docMk/>
            <pc:sldMk cId="353441231" sldId="775"/>
            <ac:spMk id="13" creationId="{41E547F9-0035-5BE4-8458-F456871DFF19}"/>
          </ac:spMkLst>
        </pc:spChg>
        <pc:spChg chg="add mod">
          <ac:chgData name="אופיר יעיש" userId="54c788d8-d1f2-41fa-b0cb-290d6800159a" providerId="ADAL" clId="{AF57CB07-CA71-5547-89D5-6ADF06A8F57B}" dt="2023-05-22T18:18:44.652" v="199" actId="1076"/>
          <ac:spMkLst>
            <pc:docMk/>
            <pc:sldMk cId="353441231" sldId="775"/>
            <ac:spMk id="15" creationId="{E708694A-5757-C040-2E4A-86B3ED1ECA2A}"/>
          </ac:spMkLst>
        </pc:spChg>
        <pc:spChg chg="add del mod">
          <ac:chgData name="אופיר יעיש" userId="54c788d8-d1f2-41fa-b0cb-290d6800159a" providerId="ADAL" clId="{AF57CB07-CA71-5547-89D5-6ADF06A8F57B}" dt="2023-05-22T18:18:27.130" v="192" actId="478"/>
          <ac:spMkLst>
            <pc:docMk/>
            <pc:sldMk cId="353441231" sldId="775"/>
            <ac:spMk id="16" creationId="{556C20C0-0A63-E64B-478D-FDBBABC8D38A}"/>
          </ac:spMkLst>
        </pc:spChg>
        <pc:picChg chg="del">
          <ac:chgData name="אופיר יעיש" userId="54c788d8-d1f2-41fa-b0cb-290d6800159a" providerId="ADAL" clId="{AF57CB07-CA71-5547-89D5-6ADF06A8F57B}" dt="2023-05-22T18:17:56.260" v="185" actId="478"/>
          <ac:picMkLst>
            <pc:docMk/>
            <pc:sldMk cId="353441231" sldId="775"/>
            <ac:picMk id="9" creationId="{ACB4E328-7C96-FC48-A4D1-52CFB144AC3B}"/>
          </ac:picMkLst>
        </pc:picChg>
      </pc:sldChg>
      <pc:sldChg chg="delSp modSp add mod">
        <pc:chgData name="אופיר יעיש" userId="54c788d8-d1f2-41fa-b0cb-290d6800159a" providerId="ADAL" clId="{AF57CB07-CA71-5547-89D5-6ADF06A8F57B}" dt="2023-05-29T12:51:59.139" v="460" actId="20577"/>
        <pc:sldMkLst>
          <pc:docMk/>
          <pc:sldMk cId="2436738127" sldId="776"/>
        </pc:sldMkLst>
        <pc:spChg chg="mod">
          <ac:chgData name="אופיר יעיש" userId="54c788d8-d1f2-41fa-b0cb-290d6800159a" providerId="ADAL" clId="{AF57CB07-CA71-5547-89D5-6ADF06A8F57B}" dt="2023-05-29T12:50:45.334" v="364"/>
          <ac:spMkLst>
            <pc:docMk/>
            <pc:sldMk cId="2436738127" sldId="776"/>
            <ac:spMk id="2" creationId="{5C90868D-1AEE-794F-9AE7-B9CB80107883}"/>
          </ac:spMkLst>
        </pc:spChg>
        <pc:spChg chg="mod">
          <ac:chgData name="אופיר יעיש" userId="54c788d8-d1f2-41fa-b0cb-290d6800159a" providerId="ADAL" clId="{AF57CB07-CA71-5547-89D5-6ADF06A8F57B}" dt="2023-05-29T12:51:59.139" v="460" actId="20577"/>
          <ac:spMkLst>
            <pc:docMk/>
            <pc:sldMk cId="2436738127" sldId="776"/>
            <ac:spMk id="3" creationId="{91727A30-F2A0-AF43-BD9C-14F1835D0539}"/>
          </ac:spMkLst>
        </pc:spChg>
        <pc:spChg chg="del mod">
          <ac:chgData name="אופיר יעיש" userId="54c788d8-d1f2-41fa-b0cb-290d6800159a" providerId="ADAL" clId="{AF57CB07-CA71-5547-89D5-6ADF06A8F57B}" dt="2023-05-29T12:51:19.385" v="407" actId="478"/>
          <ac:spMkLst>
            <pc:docMk/>
            <pc:sldMk cId="2436738127" sldId="776"/>
            <ac:spMk id="8" creationId="{B8B36AD1-59B4-A118-C981-83857F815B08}"/>
          </ac:spMkLst>
        </pc:spChg>
        <pc:spChg chg="mod">
          <ac:chgData name="אופיר יעיש" userId="54c788d8-d1f2-41fa-b0cb-290d6800159a" providerId="ADAL" clId="{AF57CB07-CA71-5547-89D5-6ADF06A8F57B}" dt="2023-05-29T12:51:22.309" v="408" actId="1076"/>
          <ac:spMkLst>
            <pc:docMk/>
            <pc:sldMk cId="2436738127" sldId="776"/>
            <ac:spMk id="10" creationId="{1A8B6B55-9E9C-7DE2-459A-B48EFFDAF55A}"/>
          </ac:spMkLst>
        </pc:spChg>
      </pc:sldChg>
    </pc:docChg>
  </pc:docChgLst>
  <pc:docChgLst>
    <pc:chgData name="yaish ofir" userId="S::yaishof_post.bgu.ac.il#ext#@bgu365.onmicrosoft.com::19073f50-9bd0-421f-8658-a8e8867e7c2f" providerId="AD" clId="Web-{40C981C1-AE34-4EC3-842E-3412E4A17CAE}"/>
    <pc:docChg chg="modSld">
      <pc:chgData name="yaish ofir" userId="S::yaishof_post.bgu.ac.il#ext#@bgu365.onmicrosoft.com::19073f50-9bd0-421f-8658-a8e8867e7c2f" providerId="AD" clId="Web-{40C981C1-AE34-4EC3-842E-3412E4A17CAE}" dt="2022-05-22T07:32:55.237" v="142" actId="20577"/>
      <pc:docMkLst>
        <pc:docMk/>
      </pc:docMkLst>
      <pc:sldChg chg="modSp">
        <pc:chgData name="yaish ofir" userId="S::yaishof_post.bgu.ac.il#ext#@bgu365.onmicrosoft.com::19073f50-9bd0-421f-8658-a8e8867e7c2f" providerId="AD" clId="Web-{40C981C1-AE34-4EC3-842E-3412E4A17CAE}" dt="2022-05-22T07:31:47.642" v="126" actId="20577"/>
        <pc:sldMkLst>
          <pc:docMk/>
          <pc:sldMk cId="3979947291" sldId="260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1:47.642" v="126" actId="20577"/>
          <ac:spMkLst>
            <pc:docMk/>
            <pc:sldMk cId="3979947291" sldId="260"/>
            <ac:spMk id="2" creationId="{5B781E79-9BF5-834D-8F42-819E1B1BE325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2:10.174" v="133" actId="20577"/>
        <pc:sldMkLst>
          <pc:docMk/>
          <pc:sldMk cId="2762435577" sldId="261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2:00.080" v="130" actId="20577"/>
          <ac:spMkLst>
            <pc:docMk/>
            <pc:sldMk cId="2762435577" sldId="261"/>
            <ac:spMk id="2" creationId="{EC12D864-0E73-9F4A-8B42-BDF7D068519C}"/>
          </ac:spMkLst>
        </pc:spChg>
        <pc:spChg chg="mod">
          <ac:chgData name="yaish ofir" userId="S::yaishof_post.bgu.ac.il#ext#@bgu365.onmicrosoft.com::19073f50-9bd0-421f-8658-a8e8867e7c2f" providerId="AD" clId="Web-{40C981C1-AE34-4EC3-842E-3412E4A17CAE}" dt="2022-05-22T07:32:10.174" v="133" actId="20577"/>
          <ac:spMkLst>
            <pc:docMk/>
            <pc:sldMk cId="2762435577" sldId="261"/>
            <ac:spMk id="3" creationId="{4641B821-618A-A54D-BB5F-464C1F43BFF1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1:51.923" v="127" actId="20577"/>
        <pc:sldMkLst>
          <pc:docMk/>
          <pc:sldMk cId="3194758149" sldId="262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1:51.923" v="127" actId="20577"/>
          <ac:spMkLst>
            <pc:docMk/>
            <pc:sldMk cId="3194758149" sldId="262"/>
            <ac:spMk id="2" creationId="{5B781E79-9BF5-834D-8F42-819E1B1BE325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1:54.752" v="128" actId="20577"/>
        <pc:sldMkLst>
          <pc:docMk/>
          <pc:sldMk cId="2909428492" sldId="263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1:54.752" v="128" actId="20577"/>
          <ac:spMkLst>
            <pc:docMk/>
            <pc:sldMk cId="2909428492" sldId="263"/>
            <ac:spMk id="2" creationId="{5B781E79-9BF5-834D-8F42-819E1B1BE325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1:57.189" v="129" actId="20577"/>
        <pc:sldMkLst>
          <pc:docMk/>
          <pc:sldMk cId="1986462469" sldId="264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1:57.189" v="129" actId="20577"/>
          <ac:spMkLst>
            <pc:docMk/>
            <pc:sldMk cId="1986462469" sldId="264"/>
            <ac:spMk id="2" creationId="{5B781E79-9BF5-834D-8F42-819E1B1BE325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5:40.430" v="64" actId="20577"/>
        <pc:sldMkLst>
          <pc:docMk/>
          <pc:sldMk cId="2854230006" sldId="283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5:40.430" v="64" actId="20577"/>
          <ac:spMkLst>
            <pc:docMk/>
            <pc:sldMk cId="2854230006" sldId="283"/>
            <ac:spMk id="3" creationId="{7DB2509D-A90A-A440-B727-BFC1055D0234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6:17.915" v="76" actId="1076"/>
        <pc:sldMkLst>
          <pc:docMk/>
          <pc:sldMk cId="690636996" sldId="284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5:50.508" v="67" actId="20577"/>
          <ac:spMkLst>
            <pc:docMk/>
            <pc:sldMk cId="690636996" sldId="284"/>
            <ac:spMk id="3" creationId="{146E56B3-8059-6F42-B35E-466FD3A2161D}"/>
          </ac:spMkLst>
        </pc:spChg>
        <pc:spChg chg="mod">
          <ac:chgData name="yaish ofir" userId="S::yaishof_post.bgu.ac.il#ext#@bgu365.onmicrosoft.com::19073f50-9bd0-421f-8658-a8e8867e7c2f" providerId="AD" clId="Web-{40C981C1-AE34-4EC3-842E-3412E4A17CAE}" dt="2022-05-22T07:26:17.915" v="76" actId="1076"/>
          <ac:spMkLst>
            <pc:docMk/>
            <pc:sldMk cId="690636996" sldId="284"/>
            <ac:spMk id="9" creationId="{F711E331-E713-CA4C-9807-E22E8FEE9A6B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6:37.806" v="79" actId="20577"/>
        <pc:sldMkLst>
          <pc:docMk/>
          <pc:sldMk cId="3219361626" sldId="286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6:37.806" v="79" actId="20577"/>
          <ac:spMkLst>
            <pc:docMk/>
            <pc:sldMk cId="3219361626" sldId="286"/>
            <ac:spMk id="7" creationId="{B9CE8C59-01A9-C747-B7AB-CABB853F3DA3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8:31.762" v="96" actId="1076"/>
        <pc:sldMkLst>
          <pc:docMk/>
          <pc:sldMk cId="2162628357" sldId="288"/>
        </pc:sldMkLst>
        <pc:picChg chg="mod">
          <ac:chgData name="yaish ofir" userId="S::yaishof_post.bgu.ac.il#ext#@bgu365.onmicrosoft.com::19073f50-9bd0-421f-8658-a8e8867e7c2f" providerId="AD" clId="Web-{40C981C1-AE34-4EC3-842E-3412E4A17CAE}" dt="2022-05-22T07:28:31.762" v="96" actId="1076"/>
          <ac:picMkLst>
            <pc:docMk/>
            <pc:sldMk cId="2162628357" sldId="288"/>
            <ac:picMk id="10" creationId="{2EFE54CB-E600-FF47-A36B-967374CE39B9}"/>
          </ac:picMkLst>
        </pc:picChg>
      </pc:sldChg>
      <pc:sldChg chg="modSp">
        <pc:chgData name="yaish ofir" userId="S::yaishof_post.bgu.ac.il#ext#@bgu365.onmicrosoft.com::19073f50-9bd0-421f-8658-a8e8867e7c2f" providerId="AD" clId="Web-{40C981C1-AE34-4EC3-842E-3412E4A17CAE}" dt="2022-05-22T07:28:58.388" v="101" actId="1076"/>
        <pc:sldMkLst>
          <pc:docMk/>
          <pc:sldMk cId="1286691027" sldId="289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8:58.388" v="101" actId="1076"/>
          <ac:spMkLst>
            <pc:docMk/>
            <pc:sldMk cId="1286691027" sldId="289"/>
            <ac:spMk id="7" creationId="{71745CAD-E0E0-D344-8A14-65E3B7C58FC5}"/>
          </ac:spMkLst>
        </pc:spChg>
        <pc:picChg chg="mod">
          <ac:chgData name="yaish ofir" userId="S::yaishof_post.bgu.ac.il#ext#@bgu365.onmicrosoft.com::19073f50-9bd0-421f-8658-a8e8867e7c2f" providerId="AD" clId="Web-{40C981C1-AE34-4EC3-842E-3412E4A17CAE}" dt="2022-05-22T07:28:55.310" v="100" actId="1076"/>
          <ac:picMkLst>
            <pc:docMk/>
            <pc:sldMk cId="1286691027" sldId="289"/>
            <ac:picMk id="12" creationId="{D601007F-8CE6-6C43-BB1B-20C8BC5CEA8D}"/>
          </ac:picMkLst>
        </pc:picChg>
      </pc:sldChg>
      <pc:sldChg chg="modSp">
        <pc:chgData name="yaish ofir" userId="S::yaishof_post.bgu.ac.il#ext#@bgu365.onmicrosoft.com::19073f50-9bd0-421f-8658-a8e8867e7c2f" providerId="AD" clId="Web-{40C981C1-AE34-4EC3-842E-3412E4A17CAE}" dt="2022-05-22T07:29:46.514" v="110" actId="20577"/>
        <pc:sldMkLst>
          <pc:docMk/>
          <pc:sldMk cId="3229274624" sldId="291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9:46.514" v="110" actId="20577"/>
          <ac:spMkLst>
            <pc:docMk/>
            <pc:sldMk cId="3229274624" sldId="291"/>
            <ac:spMk id="3" creationId="{804EAA67-348A-9240-B6C2-A4D524DF273F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2:31.721" v="136" actId="20577"/>
        <pc:sldMkLst>
          <pc:docMk/>
          <pc:sldMk cId="831646948" sldId="293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2:31.721" v="136" actId="20577"/>
          <ac:spMkLst>
            <pc:docMk/>
            <pc:sldMk cId="831646948" sldId="293"/>
            <ac:spMk id="3" creationId="{96C420F1-C73E-C84B-ADD0-7268B5DE1BEB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2:45.768" v="138" actId="20577"/>
        <pc:sldMkLst>
          <pc:docMk/>
          <pc:sldMk cId="345915108" sldId="294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2:45.768" v="138" actId="20577"/>
          <ac:spMkLst>
            <pc:docMk/>
            <pc:sldMk cId="345915108" sldId="294"/>
            <ac:spMk id="3" creationId="{03F0EEDF-4A55-1F43-B95C-15C5E9D0A1C4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2:41.581" v="137" actId="1076"/>
        <pc:sldMkLst>
          <pc:docMk/>
          <pc:sldMk cId="1343466566" sldId="295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2:41.581" v="137" actId="1076"/>
          <ac:spMkLst>
            <pc:docMk/>
            <pc:sldMk cId="1343466566" sldId="295"/>
            <ac:spMk id="3" creationId="{96C420F1-C73E-C84B-ADD0-7268B5DE1BEB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6:49.994" v="80" actId="20577"/>
        <pc:sldMkLst>
          <pc:docMk/>
          <pc:sldMk cId="444595808" sldId="305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6:49.994" v="80" actId="20577"/>
          <ac:spMkLst>
            <pc:docMk/>
            <pc:sldMk cId="444595808" sldId="305"/>
            <ac:spMk id="2" creationId="{5B8B5416-3708-9E4A-8F59-AA79554D5BAD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7:33.901" v="84" actId="20577"/>
        <pc:sldMkLst>
          <pc:docMk/>
          <pc:sldMk cId="429692577" sldId="306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6:53.135" v="81" actId="20577"/>
          <ac:spMkLst>
            <pc:docMk/>
            <pc:sldMk cId="429692577" sldId="306"/>
            <ac:spMk id="2" creationId="{7F17BF9E-FA9B-6846-BA2B-BAC567622FA9}"/>
          </ac:spMkLst>
        </pc:spChg>
        <pc:spChg chg="mod">
          <ac:chgData name="yaish ofir" userId="S::yaishof_post.bgu.ac.il#ext#@bgu365.onmicrosoft.com::19073f50-9bd0-421f-8658-a8e8867e7c2f" providerId="AD" clId="Web-{40C981C1-AE34-4EC3-842E-3412E4A17CAE}" dt="2022-05-22T07:27:33.901" v="84" actId="20577"/>
          <ac:spMkLst>
            <pc:docMk/>
            <pc:sldMk cId="429692577" sldId="306"/>
            <ac:spMk id="7" creationId="{E47425F4-AB28-4A44-94EC-4F0ECF41CBCE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2:55.237" v="142" actId="20577"/>
        <pc:sldMkLst>
          <pc:docMk/>
          <pc:sldMk cId="2814534372" sldId="316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2:55.237" v="142" actId="20577"/>
          <ac:spMkLst>
            <pc:docMk/>
            <pc:sldMk cId="2814534372" sldId="316"/>
            <ac:spMk id="3" creationId="{91727A30-F2A0-AF43-BD9C-14F1835D0539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2:24.448" v="17" actId="1076"/>
        <pc:sldMkLst>
          <pc:docMk/>
          <pc:sldMk cId="1702649106" sldId="374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2:24.448" v="17" actId="1076"/>
          <ac:spMkLst>
            <pc:docMk/>
            <pc:sldMk cId="1702649106" sldId="374"/>
            <ac:spMk id="460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1:42.197" v="7" actId="20577"/>
        <pc:sldMkLst>
          <pc:docMk/>
          <pc:sldMk cId="1322479989" sldId="394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1:42.197" v="7" actId="20577"/>
          <ac:spMkLst>
            <pc:docMk/>
            <pc:sldMk cId="1322479989" sldId="394"/>
            <ac:spMk id="450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1:55.541" v="11" actId="20577"/>
        <pc:sldMkLst>
          <pc:docMk/>
          <pc:sldMk cId="4103020313" sldId="395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1:55.541" v="11" actId="20577"/>
          <ac:spMkLst>
            <pc:docMk/>
            <pc:sldMk cId="4103020313" sldId="395"/>
            <ac:spMk id="458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2:10.526" v="14" actId="14100"/>
        <pc:sldMkLst>
          <pc:docMk/>
          <pc:sldMk cId="3838743455" sldId="396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2:10.526" v="14" actId="14100"/>
          <ac:spMkLst>
            <pc:docMk/>
            <pc:sldMk cId="3838743455" sldId="396"/>
            <ac:spMk id="8" creationId="{57329A1B-ADD3-493B-ACA4-564AFD254D47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3:34.825" v="31" actId="20577"/>
        <pc:sldMkLst>
          <pc:docMk/>
          <pc:sldMk cId="2710926660" sldId="397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3:34.825" v="31" actId="20577"/>
          <ac:spMkLst>
            <pc:docMk/>
            <pc:sldMk cId="2710926660" sldId="397"/>
            <ac:spMk id="467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04:53.327" v="39" actId="1076"/>
        <pc:sldMkLst>
          <pc:docMk/>
          <pc:sldMk cId="610980851" sldId="399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04:34.905" v="34" actId="1076"/>
          <ac:spMkLst>
            <pc:docMk/>
            <pc:sldMk cId="610980851" sldId="399"/>
            <ac:spMk id="487" creationId="{00000000-0000-0000-0000-000000000000}"/>
          </ac:spMkLst>
        </pc:spChg>
        <pc:picChg chg="mod">
          <ac:chgData name="yaish ofir" userId="S::yaishof_post.bgu.ac.il#ext#@bgu365.onmicrosoft.com::19073f50-9bd0-421f-8658-a8e8867e7c2f" providerId="AD" clId="Web-{40C981C1-AE34-4EC3-842E-3412E4A17CAE}" dt="2022-05-22T07:04:53.327" v="39" actId="1076"/>
          <ac:picMkLst>
            <pc:docMk/>
            <pc:sldMk cId="610980851" sldId="399"/>
            <ac:picMk id="3" creationId="{601F995F-5E35-44B6-9A31-08CE218EFBDA}"/>
          </ac:picMkLst>
        </pc:picChg>
        <pc:picChg chg="mod">
          <ac:chgData name="yaish ofir" userId="S::yaishof_post.bgu.ac.il#ext#@bgu365.onmicrosoft.com::19073f50-9bd0-421f-8658-a8e8867e7c2f" providerId="AD" clId="Web-{40C981C1-AE34-4EC3-842E-3412E4A17CAE}" dt="2022-05-22T07:04:50.249" v="38" actId="1076"/>
          <ac:picMkLst>
            <pc:docMk/>
            <pc:sldMk cId="610980851" sldId="399"/>
            <ac:picMk id="486" creationId="{00000000-0000-0000-0000-000000000000}"/>
          </ac:picMkLst>
        </pc:picChg>
      </pc:sldChg>
      <pc:sldChg chg="modSp">
        <pc:chgData name="yaish ofir" userId="S::yaishof_post.bgu.ac.il#ext#@bgu365.onmicrosoft.com::19073f50-9bd0-421f-8658-a8e8867e7c2f" providerId="AD" clId="Web-{40C981C1-AE34-4EC3-842E-3412E4A17CAE}" dt="2022-05-22T07:24:31.991" v="62" actId="20577"/>
        <pc:sldMkLst>
          <pc:docMk/>
          <pc:sldMk cId="596292771" sldId="400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4:31.991" v="62" actId="20577"/>
          <ac:spMkLst>
            <pc:docMk/>
            <pc:sldMk cId="596292771" sldId="400"/>
            <ac:spMk id="495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4:05.427" v="57" actId="1076"/>
        <pc:sldMkLst>
          <pc:docMk/>
          <pc:sldMk cId="3141107326" sldId="401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4:05.427" v="57" actId="1076"/>
          <ac:spMkLst>
            <pc:docMk/>
            <pc:sldMk cId="3141107326" sldId="401"/>
            <ac:spMk id="504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3:44.927" v="49" actId="20577"/>
        <pc:sldMkLst>
          <pc:docMk/>
          <pc:sldMk cId="3593972131" sldId="402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3:44.927" v="49" actId="20577"/>
          <ac:spMkLst>
            <pc:docMk/>
            <pc:sldMk cId="3593972131" sldId="402"/>
            <ac:spMk id="6" creationId="{72F99326-5841-42AA-895B-90A0BBCACA73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7:59.574" v="95" actId="20577"/>
        <pc:sldMkLst>
          <pc:docMk/>
          <pc:sldMk cId="993107999" sldId="407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7:59.574" v="95" actId="20577"/>
          <ac:spMkLst>
            <pc:docMk/>
            <pc:sldMk cId="993107999" sldId="407"/>
            <ac:spMk id="8" creationId="{727185CE-43CA-23AA-DB7A-D1135F53E1A0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8:44.669" v="98" actId="20577"/>
        <pc:sldMkLst>
          <pc:docMk/>
          <pc:sldMk cId="2203825149" sldId="409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8:44.669" v="98" actId="20577"/>
          <ac:spMkLst>
            <pc:docMk/>
            <pc:sldMk cId="2203825149" sldId="409"/>
            <ac:spMk id="7" creationId="{BB50FEFD-245C-4165-EA21-7C14E4EC83B2}"/>
          </ac:spMkLst>
        </pc:spChg>
        <pc:spChg chg="mod">
          <ac:chgData name="yaish ofir" userId="S::yaishof_post.bgu.ac.il#ext#@bgu365.onmicrosoft.com::19073f50-9bd0-421f-8658-a8e8867e7c2f" providerId="AD" clId="Web-{40C981C1-AE34-4EC3-842E-3412E4A17CAE}" dt="2022-05-22T07:28:42.122" v="97" actId="1076"/>
          <ac:spMkLst>
            <pc:docMk/>
            <pc:sldMk cId="2203825149" sldId="409"/>
            <ac:spMk id="8" creationId="{C6108A79-A13F-79BA-52FA-5BF491A57297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28:50.950" v="99" actId="20577"/>
        <pc:sldMkLst>
          <pc:docMk/>
          <pc:sldMk cId="3993745802" sldId="410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28:50.950" v="99" actId="20577"/>
          <ac:spMkLst>
            <pc:docMk/>
            <pc:sldMk cId="3993745802" sldId="410"/>
            <ac:spMk id="7" creationId="{BB50FEFD-245C-4165-EA21-7C14E4EC83B2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0:11.186" v="120" actId="20577"/>
        <pc:sldMkLst>
          <pc:docMk/>
          <pc:sldMk cId="3162873505" sldId="411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0:11.186" v="120" actId="20577"/>
          <ac:spMkLst>
            <pc:docMk/>
            <pc:sldMk cId="3162873505" sldId="411"/>
            <ac:spMk id="3" creationId="{67BBAE8B-688D-1DD9-5265-F0FDB7F711C3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0:58.516" v="125" actId="20577"/>
        <pc:sldMkLst>
          <pc:docMk/>
          <pc:sldMk cId="443315746" sldId="412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0:58.516" v="125" actId="20577"/>
          <ac:spMkLst>
            <pc:docMk/>
            <pc:sldMk cId="443315746" sldId="412"/>
            <ac:spMk id="3" creationId="{7DA514CB-B4EC-05C0-2976-3A944681D673}"/>
          </ac:spMkLst>
        </pc:spChg>
      </pc:sldChg>
      <pc:sldChg chg="modSp">
        <pc:chgData name="yaish ofir" userId="S::yaishof_post.bgu.ac.il#ext#@bgu365.onmicrosoft.com::19073f50-9bd0-421f-8658-a8e8867e7c2f" providerId="AD" clId="Web-{40C981C1-AE34-4EC3-842E-3412E4A17CAE}" dt="2022-05-22T07:30:54.297" v="123" actId="1076"/>
        <pc:sldMkLst>
          <pc:docMk/>
          <pc:sldMk cId="3299129294" sldId="413"/>
        </pc:sldMkLst>
        <pc:spChg chg="mod">
          <ac:chgData name="yaish ofir" userId="S::yaishof_post.bgu.ac.il#ext#@bgu365.onmicrosoft.com::19073f50-9bd0-421f-8658-a8e8867e7c2f" providerId="AD" clId="Web-{40C981C1-AE34-4EC3-842E-3412E4A17CAE}" dt="2022-05-22T07:30:54.297" v="123" actId="1076"/>
          <ac:spMkLst>
            <pc:docMk/>
            <pc:sldMk cId="3299129294" sldId="413"/>
            <ac:spMk id="9" creationId="{21CE86CA-991C-3AE3-2A88-AB87988885DF}"/>
          </ac:spMkLst>
        </pc:spChg>
      </pc:sldChg>
    </pc:docChg>
  </pc:docChgLst>
  <pc:docChgLst>
    <pc:chgData name="אופיר יעיש" userId="S::yaishof_post.bgu.ac.il#ext#@bgu365.onmicrosoft.com::19073f50-9bd0-421f-8658-a8e8867e7c2f" providerId="AD" clId="Web-{175A93AE-8CDB-4358-AD74-906AA868AF9F}"/>
    <pc:docChg chg="modSld">
      <pc:chgData name="אופיר יעיש" userId="S::yaishof_post.bgu.ac.il#ext#@bgu365.onmicrosoft.com::19073f50-9bd0-421f-8658-a8e8867e7c2f" providerId="AD" clId="Web-{175A93AE-8CDB-4358-AD74-906AA868AF9F}" dt="2023-05-29T19:35:01.520" v="13" actId="20577"/>
      <pc:docMkLst>
        <pc:docMk/>
      </pc:docMkLst>
      <pc:sldChg chg="addSp delSp">
        <pc:chgData name="אופיר יעיש" userId="S::yaishof_post.bgu.ac.il#ext#@bgu365.onmicrosoft.com::19073f50-9bd0-421f-8658-a8e8867e7c2f" providerId="AD" clId="Web-{175A93AE-8CDB-4358-AD74-906AA868AF9F}" dt="2023-05-29T19:34:11.737" v="2"/>
        <pc:sldMkLst>
          <pc:docMk/>
          <pc:sldMk cId="345915108" sldId="294"/>
        </pc:sldMkLst>
        <pc:inkChg chg="add">
          <ac:chgData name="אופיר יעיש" userId="S::yaishof_post.bgu.ac.il#ext#@bgu365.onmicrosoft.com::19073f50-9bd0-421f-8658-a8e8867e7c2f" providerId="AD" clId="Web-{175A93AE-8CDB-4358-AD74-906AA868AF9F}" dt="2023-05-29T19:34:08.721" v="0"/>
          <ac:inkMkLst>
            <pc:docMk/>
            <pc:sldMk cId="345915108" sldId="294"/>
            <ac:inkMk id="7" creationId="{673FE71A-7C78-520B-58C3-13FADDADC26D}"/>
          </ac:inkMkLst>
        </pc:inkChg>
        <pc:inkChg chg="add del">
          <ac:chgData name="אופיר יעיש" userId="S::yaishof_post.bgu.ac.il#ext#@bgu365.onmicrosoft.com::19073f50-9bd0-421f-8658-a8e8867e7c2f" providerId="AD" clId="Web-{175A93AE-8CDB-4358-AD74-906AA868AF9F}" dt="2023-05-29T19:34:11.737" v="2"/>
          <ac:inkMkLst>
            <pc:docMk/>
            <pc:sldMk cId="345915108" sldId="294"/>
            <ac:inkMk id="9" creationId="{3E8EC2A6-191C-05F6-8635-90F62F772701}"/>
          </ac:inkMkLst>
        </pc:inkChg>
      </pc:sldChg>
      <pc:sldChg chg="addSp delSp modSp">
        <pc:chgData name="אופיר יעיש" userId="S::yaishof_post.bgu.ac.il#ext#@bgu365.onmicrosoft.com::19073f50-9bd0-421f-8658-a8e8867e7c2f" providerId="AD" clId="Web-{175A93AE-8CDB-4358-AD74-906AA868AF9F}" dt="2023-05-29T19:35:01.520" v="13" actId="20577"/>
        <pc:sldMkLst>
          <pc:docMk/>
          <pc:sldMk cId="1759005130" sldId="774"/>
        </pc:sldMkLst>
        <pc:spChg chg="mod">
          <ac:chgData name="אופיר יעיש" userId="S::yaishof_post.bgu.ac.il#ext#@bgu365.onmicrosoft.com::19073f50-9bd0-421f-8658-a8e8867e7c2f" providerId="AD" clId="Web-{175A93AE-8CDB-4358-AD74-906AA868AF9F}" dt="2023-05-29T19:35:01.520" v="13" actId="20577"/>
          <ac:spMkLst>
            <pc:docMk/>
            <pc:sldMk cId="1759005130" sldId="774"/>
            <ac:spMk id="10" creationId="{8F61D894-2CC5-8710-44C6-3A92BD4C4AC9}"/>
          </ac:spMkLst>
        </pc:spChg>
        <pc:inkChg chg="add del">
          <ac:chgData name="אופיר יעיש" userId="S::yaishof_post.bgu.ac.il#ext#@bgu365.onmicrosoft.com::19073f50-9bd0-421f-8658-a8e8867e7c2f" providerId="AD" clId="Web-{175A93AE-8CDB-4358-AD74-906AA868AF9F}" dt="2023-05-29T19:34:40.504" v="4"/>
          <ac:inkMkLst>
            <pc:docMk/>
            <pc:sldMk cId="1759005130" sldId="774"/>
            <ac:inkMk id="3" creationId="{43288513-737B-A6FD-79E0-0980B3616EF1}"/>
          </ac:inkMkLst>
        </pc:inkChg>
        <pc:inkChg chg="add del">
          <ac:chgData name="אופיר יעיש" userId="S::yaishof_post.bgu.ac.il#ext#@bgu365.onmicrosoft.com::19073f50-9bd0-421f-8658-a8e8867e7c2f" providerId="AD" clId="Web-{175A93AE-8CDB-4358-AD74-906AA868AF9F}" dt="2023-05-29T19:34:43.566" v="6"/>
          <ac:inkMkLst>
            <pc:docMk/>
            <pc:sldMk cId="1759005130" sldId="774"/>
            <ac:inkMk id="7" creationId="{4CD26B47-0F1E-CDE7-0330-B3A15C86860B}"/>
          </ac:inkMkLst>
        </pc:inkChg>
        <pc:inkChg chg="add del">
          <ac:chgData name="אופיר יעיש" userId="S::yaishof_post.bgu.ac.il#ext#@bgu365.onmicrosoft.com::19073f50-9bd0-421f-8658-a8e8867e7c2f" providerId="AD" clId="Web-{175A93AE-8CDB-4358-AD74-906AA868AF9F}" dt="2023-05-29T19:34:45.895" v="10"/>
          <ac:inkMkLst>
            <pc:docMk/>
            <pc:sldMk cId="1759005130" sldId="774"/>
            <ac:inkMk id="8" creationId="{6BFABEC5-C995-F435-5DB7-DD86AC02CCFB}"/>
          </ac:inkMkLst>
        </pc:inkChg>
        <pc:inkChg chg="add del">
          <ac:chgData name="אופיר יעיש" userId="S::yaishof_post.bgu.ac.il#ext#@bgu365.onmicrosoft.com::19073f50-9bd0-421f-8658-a8e8867e7c2f" providerId="AD" clId="Web-{175A93AE-8CDB-4358-AD74-906AA868AF9F}" dt="2023-05-29T19:34:45.895" v="9"/>
          <ac:inkMkLst>
            <pc:docMk/>
            <pc:sldMk cId="1759005130" sldId="774"/>
            <ac:inkMk id="9" creationId="{9A5451F5-7D3B-4D07-7920-0061096ACD5D}"/>
          </ac:inkMkLst>
        </pc:inkChg>
        <pc:inkChg chg="add del">
          <ac:chgData name="אופיר יעיש" userId="S::yaishof_post.bgu.ac.il#ext#@bgu365.onmicrosoft.com::19073f50-9bd0-421f-8658-a8e8867e7c2f" providerId="AD" clId="Web-{175A93AE-8CDB-4358-AD74-906AA868AF9F}" dt="2023-05-29T19:34:56.629" v="12"/>
          <ac:inkMkLst>
            <pc:docMk/>
            <pc:sldMk cId="1759005130" sldId="774"/>
            <ac:inkMk id="11" creationId="{97291C62-2612-61A6-8074-38A91E587729}"/>
          </ac:inkMkLst>
        </pc:inkChg>
      </pc:sldChg>
    </pc:docChg>
  </pc:docChgLst>
  <pc:docChgLst>
    <pc:chgData name="Yair Mazal" userId="S::mazaly_post.bgu.ac.il#ext#@bgu365.onmicrosoft.com::fb9ec4cd-6a0d-4bab-a028-31a2fb96d6ee" providerId="AD" clId="Web-{57C03789-2370-45D9-88B8-65EA685F0A11}"/>
    <pc:docChg chg="modSld">
      <pc:chgData name="Yair Mazal" userId="S::mazaly_post.bgu.ac.il#ext#@bgu365.onmicrosoft.com::fb9ec4cd-6a0d-4bab-a028-31a2fb96d6ee" providerId="AD" clId="Web-{57C03789-2370-45D9-88B8-65EA685F0A11}" dt="2022-05-22T09:21:42.389" v="16" actId="20577"/>
      <pc:docMkLst>
        <pc:docMk/>
      </pc:docMkLst>
      <pc:sldChg chg="modSp">
        <pc:chgData name="Yair Mazal" userId="S::mazaly_post.bgu.ac.il#ext#@bgu365.onmicrosoft.com::fb9ec4cd-6a0d-4bab-a028-31a2fb96d6ee" providerId="AD" clId="Web-{57C03789-2370-45D9-88B8-65EA685F0A11}" dt="2022-05-22T09:21:42.389" v="16" actId="20577"/>
        <pc:sldMkLst>
          <pc:docMk/>
          <pc:sldMk cId="831646948" sldId="293"/>
        </pc:sldMkLst>
        <pc:spChg chg="mod">
          <ac:chgData name="Yair Mazal" userId="S::mazaly_post.bgu.ac.il#ext#@bgu365.onmicrosoft.com::fb9ec4cd-6a0d-4bab-a028-31a2fb96d6ee" providerId="AD" clId="Web-{57C03789-2370-45D9-88B8-65EA685F0A11}" dt="2022-05-22T09:21:42.389" v="16" actId="20577"/>
          <ac:spMkLst>
            <pc:docMk/>
            <pc:sldMk cId="831646948" sldId="293"/>
            <ac:spMk id="3" creationId="{96C420F1-C73E-C84B-ADD0-7268B5DE1B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0:24:40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31109 18047 16383 0 0,'2'0'0'0'0,"4"0"0"0"0,3 0 0 0 0,3 0 0 0 0,1 0 0 0 0,2 0 0 0 0,1 0 0 0 0,0 0 0 0 0,0 0 0 0 0,0 0 0 0 0,-2 3 0 0 0,-3 1 0 0 0,2 1 0 0 0,-1-2 0 0 0,2-1 0 0 0,0 0 0 0 0,1-2 0 0 0,-3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algn="r" rtl="1">
              <a:spcBef>
                <a:spcPct val="0"/>
              </a:spcBef>
            </a:pPr>
            <a:endParaRPr lang="he-IL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738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algn="r" rtl="1">
              <a:spcBef>
                <a:spcPct val="0"/>
              </a:spcBef>
            </a:pPr>
            <a:endParaRPr lang="he-IL" dirty="0">
              <a:cs typeface="Arial" pitchFamily="34" charset="0"/>
            </a:endParaRPr>
          </a:p>
        </p:txBody>
      </p:sp>
      <p:sp>
        <p:nvSpPr>
          <p:cNvPr id="5325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C4F1D8-ECD7-4129-B7B9-062F74B6BF60}" type="slidenum">
              <a:rPr lang="en-US">
                <a:cs typeface="Aharoni" pitchFamily="2" charset="-79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40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9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tructure/python_binary_tree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utorialspoint.com/python/python_binary_search_tre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depth_first_traversal.ht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inorder-tree-traversal-without-recur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tree_traversal.ht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iterative-preorder-traversal/" TargetMode="External"/><Relationship Id="rId4" Type="http://schemas.openxmlformats.org/officeDocument/2006/relationships/hyperlink" Target="https://www.tutorialspoint.com/python/python_tree_traversal_algorithms.ht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postorder-traversal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breadth_first_traversal.ht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Introduction to Computer Science (371-1-1601)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EC878-14B9-074F-A4FB-D687DEFA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>
                <a:solidFill>
                  <a:srgbClr val="000000"/>
                </a:solidFill>
              </a:rPr>
              <a:t>Lectures by: Prof Hugo </a:t>
            </a:r>
            <a:r>
              <a:rPr lang="en-US" dirty="0" err="1">
                <a:solidFill>
                  <a:srgbClr val="000000"/>
                </a:solidFill>
              </a:rPr>
              <a:t>Guterman</a:t>
            </a:r>
            <a:r>
              <a:rPr lang="en-US" dirty="0">
                <a:solidFill>
                  <a:srgbClr val="000000"/>
                </a:solidFill>
              </a:rPr>
              <a:t>,  Zion </a:t>
            </a:r>
            <a:r>
              <a:rPr lang="en-US" dirty="0" err="1">
                <a:solidFill>
                  <a:srgbClr val="000000"/>
                </a:solidFill>
              </a:rPr>
              <a:t>Siksik</a:t>
            </a:r>
            <a:r>
              <a:rPr lang="en-US" dirty="0">
                <a:solidFill>
                  <a:srgbClr val="000000"/>
                </a:solidFill>
              </a:rPr>
              <a:t>​​</a:t>
            </a:r>
            <a:endParaRPr lang="en-US" sz="40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Recitations by: </a:t>
            </a:r>
            <a:r>
              <a:rPr lang="en-US" dirty="0" err="1">
                <a:solidFill>
                  <a:srgbClr val="000000"/>
                </a:solidFill>
              </a:rPr>
              <a:t>Moshiko</a:t>
            </a:r>
            <a:r>
              <a:rPr lang="en-US" dirty="0">
                <a:solidFill>
                  <a:srgbClr val="000000"/>
                </a:solidFill>
              </a:rPr>
              <a:t> Davidian, Ofir </a:t>
            </a:r>
            <a:r>
              <a:rPr lang="en-US" dirty="0" err="1">
                <a:solidFill>
                  <a:srgbClr val="000000"/>
                </a:solidFill>
              </a:rPr>
              <a:t>Yaish</a:t>
            </a:r>
            <a:r>
              <a:rPr lang="en-US" dirty="0">
                <a:solidFill>
                  <a:srgbClr val="000000"/>
                </a:solidFill>
              </a:rPr>
              <a:t>, Dor </a:t>
            </a:r>
            <a:r>
              <a:rPr lang="en-US" dirty="0" err="1">
                <a:solidFill>
                  <a:srgbClr val="000000"/>
                </a:solidFill>
              </a:rPr>
              <a:t>Shamay</a:t>
            </a:r>
            <a:r>
              <a:rPr lang="en-US" dirty="0">
                <a:solidFill>
                  <a:srgbClr val="000000"/>
                </a:solidFill>
              </a:rPr>
              <a:t>, Bar </a:t>
            </a:r>
            <a:r>
              <a:rPr lang="en-US" dirty="0" err="1">
                <a:solidFill>
                  <a:srgbClr val="000000"/>
                </a:solidFill>
              </a:rPr>
              <a:t>Shaybet</a:t>
            </a:r>
            <a:r>
              <a:rPr lang="en-US" dirty="0">
                <a:solidFill>
                  <a:srgbClr val="000000"/>
                </a:solidFill>
              </a:rPr>
              <a:t> ​</a:t>
            </a:r>
          </a:p>
        </p:txBody>
      </p:sp>
    </p:spTree>
    <p:extLst>
      <p:ext uri="{BB962C8B-B14F-4D97-AF65-F5344CB8AC3E}">
        <p14:creationId xmlns:p14="http://schemas.microsoft.com/office/powerpoint/2010/main" val="185296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EA8B7D-F5E9-279A-FC57-432B388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8A6D-3BE0-4A05-29CB-F0B2834C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4671-BAD2-B8BB-06C1-64AA0CD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35C4A-9F92-8835-E5D8-5BAE172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4343400" cy="1143000"/>
          </a:xfrm>
        </p:spPr>
        <p:txBody>
          <a:bodyPr/>
          <a:lstStyle/>
          <a:p>
            <a:r>
              <a:rPr lang="en-US" dirty="0">
                <a:cs typeface="Aharoni" pitchFamily="2" charset="-79"/>
              </a:rPr>
              <a:t>Queue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11</a:t>
            </a:fld>
            <a:endParaRPr lang="he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0BD70-200D-4D69-91A5-11DEE5E98C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66522"/>
            <a:ext cx="11633200" cy="4981575"/>
          </a:xfrm>
        </p:spPr>
        <p:txBody>
          <a:bodyPr>
            <a:normAutofit/>
          </a:bodyPr>
          <a:lstStyle/>
          <a:p>
            <a:r>
              <a:rPr lang="en-US" dirty="0"/>
              <a:t>If Stack is LIFO, Then Queue is FIFO</a:t>
            </a:r>
            <a:r>
              <a:rPr lang="he-IL" dirty="0"/>
              <a:t> </a:t>
            </a:r>
            <a:r>
              <a:rPr lang="en-US" dirty="0"/>
              <a:t>(First In First Out)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see many mechanisms using FIFO such as: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Phone calls operator management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Task Scheduling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Line for tickets</a:t>
            </a:r>
          </a:p>
          <a:p>
            <a:pPr marL="319088" lvl="1" indent="0">
              <a:buNone/>
            </a:pPr>
            <a:endParaRPr lang="en-US" dirty="0"/>
          </a:p>
        </p:txBody>
      </p:sp>
      <p:pic>
        <p:nvPicPr>
          <p:cNvPr id="2" name="תמונה 8">
            <a:extLst>
              <a:ext uri="{FF2B5EF4-FFF2-40B4-BE49-F238E27FC236}">
                <a16:creationId xmlns:a16="http://schemas.microsoft.com/office/drawing/2014/main" id="{29719396-F8F8-7BBF-AE12-8C5CCA85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04" y="3722381"/>
            <a:ext cx="2535314" cy="20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84684" y="228600"/>
            <a:ext cx="10259516" cy="1143000"/>
          </a:xfrm>
        </p:spPr>
        <p:txBody>
          <a:bodyPr/>
          <a:lstStyle/>
          <a:p>
            <a:r>
              <a:rPr lang="en-IL" dirty="0"/>
              <a:t>Exercise 3 - </a:t>
            </a:r>
            <a:r>
              <a:rPr lang="en-US" dirty="0">
                <a:cs typeface="Aharoni" pitchFamily="2" charset="-79"/>
              </a:rPr>
              <a:t>Queue Implantation Stack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C44AC-E90A-49FD-933F-311822E74581}" type="slidenum">
              <a:rPr lang="he-IL" smtClean="0"/>
              <a:pPr>
                <a:defRPr/>
              </a:pPr>
              <a:t>12</a:t>
            </a:fld>
            <a:endParaRPr lang="he-IL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D05C150-A17E-4CA2-AE94-4F8083B9D6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35421" y="1410738"/>
            <a:ext cx="11256579" cy="5067300"/>
          </a:xfrm>
        </p:spPr>
        <p:txBody>
          <a:bodyPr>
            <a:normAutofit/>
          </a:bodyPr>
          <a:lstStyle/>
          <a:p>
            <a:r>
              <a:rPr lang="en-US" sz="2400" dirty="0"/>
              <a:t>We want our Queue to support:</a:t>
            </a:r>
          </a:p>
          <a:p>
            <a:endParaRPr lang="en-US" sz="2400" dirty="0"/>
          </a:p>
          <a:p>
            <a:pPr lvl="1"/>
            <a:r>
              <a:rPr lang="en-US" sz="2000" b="1" dirty="0">
                <a:solidFill>
                  <a:srgbClr val="0E29AE"/>
                </a:solidFill>
                <a:latin typeface="Courier"/>
              </a:rPr>
              <a:t>Queue</a:t>
            </a:r>
            <a:r>
              <a:rPr lang="en-US" sz="2000" b="1" dirty="0">
                <a:latin typeface="Courier"/>
              </a:rPr>
              <a:t>()		constructor</a:t>
            </a:r>
            <a:endParaRPr lang="en-US" sz="2000" b="1" dirty="0">
              <a:solidFill>
                <a:srgbClr val="0E29AE"/>
              </a:solidFill>
              <a:latin typeface="Courier"/>
            </a:endParaRPr>
          </a:p>
          <a:p>
            <a:pPr lvl="1"/>
            <a:r>
              <a:rPr lang="en-US" sz="2000" b="1" dirty="0">
                <a:solidFill>
                  <a:srgbClr val="0E29AE"/>
                </a:solidFill>
                <a:latin typeface="Courier"/>
              </a:rPr>
              <a:t>enqueue</a:t>
            </a:r>
            <a:r>
              <a:rPr lang="en-US" sz="2000" b="1" dirty="0">
                <a:latin typeface="Courier"/>
              </a:rPr>
              <a:t>(</a:t>
            </a:r>
            <a:r>
              <a:rPr lang="en-US" sz="2000" b="1" dirty="0" err="1">
                <a:latin typeface="Courier"/>
              </a:rPr>
              <a:t>val</a:t>
            </a:r>
            <a:r>
              <a:rPr lang="en-US" sz="2000" b="1" dirty="0">
                <a:latin typeface="Courier"/>
              </a:rPr>
              <a:t>)	inserting a new value</a:t>
            </a:r>
          </a:p>
          <a:p>
            <a:pPr lvl="1"/>
            <a:r>
              <a:rPr lang="en-US" sz="2000" b="1" dirty="0">
                <a:solidFill>
                  <a:srgbClr val="0E29AE"/>
                </a:solidFill>
                <a:latin typeface="Courier"/>
              </a:rPr>
              <a:t>dequeue</a:t>
            </a:r>
            <a:r>
              <a:rPr lang="en-US" sz="2000" b="1" dirty="0">
                <a:latin typeface="Courier"/>
              </a:rPr>
              <a:t>()	removing and returning the oldest value </a:t>
            </a:r>
          </a:p>
          <a:p>
            <a:pPr lvl="1"/>
            <a:r>
              <a:rPr lang="en-US" sz="2000" b="1" dirty="0">
                <a:solidFill>
                  <a:srgbClr val="0E29AE"/>
                </a:solidFill>
                <a:latin typeface="Courier"/>
              </a:rPr>
              <a:t>front</a:t>
            </a:r>
            <a:r>
              <a:rPr lang="en-US" sz="2000" b="1" dirty="0">
                <a:latin typeface="Courier"/>
              </a:rPr>
              <a:t>()		watching the oldest value without removing it</a:t>
            </a:r>
          </a:p>
          <a:p>
            <a:pPr lvl="1"/>
            <a:r>
              <a:rPr lang="en-US" sz="2000" b="1" dirty="0">
                <a:solidFill>
                  <a:srgbClr val="0E29AE"/>
                </a:solidFill>
                <a:latin typeface="Courier"/>
              </a:rPr>
              <a:t>rear</a:t>
            </a:r>
            <a:r>
              <a:rPr lang="en-US" sz="2000" b="1" dirty="0">
                <a:latin typeface="Courier"/>
              </a:rPr>
              <a:t>() 		watching the newest value without removing it</a:t>
            </a:r>
          </a:p>
          <a:p>
            <a:pPr lvl="1"/>
            <a:r>
              <a:rPr lang="en-US" sz="2000" b="1" dirty="0" err="1">
                <a:solidFill>
                  <a:srgbClr val="0E29AE"/>
                </a:solidFill>
                <a:latin typeface="Courier"/>
              </a:rPr>
              <a:t>len</a:t>
            </a:r>
            <a:r>
              <a:rPr lang="en-US" sz="2000" b="1" dirty="0">
                <a:latin typeface="Courier"/>
              </a:rPr>
              <a:t>()		returning number of values</a:t>
            </a:r>
          </a:p>
          <a:p>
            <a:pPr lvl="1"/>
            <a:r>
              <a:rPr lang="en-US" sz="2000" b="1" dirty="0" err="1">
                <a:solidFill>
                  <a:srgbClr val="0E29AE"/>
                </a:solidFill>
                <a:latin typeface="Courier"/>
              </a:rPr>
              <a:t>is_empty</a:t>
            </a:r>
            <a:r>
              <a:rPr lang="en-US" sz="2000" b="1" dirty="0">
                <a:latin typeface="Courier"/>
              </a:rPr>
              <a:t>()	check if the queue is empty</a:t>
            </a:r>
          </a:p>
          <a:p>
            <a:pPr lvl="1"/>
            <a:endParaRPr lang="en-US" sz="1800" dirty="0">
              <a:latin typeface="Courier"/>
            </a:endParaRPr>
          </a:p>
          <a:p>
            <a:pPr lvl="1"/>
            <a:endParaRPr lang="en-US" sz="1800" dirty="0">
              <a:latin typeface="Courier"/>
            </a:endParaRPr>
          </a:p>
          <a:p>
            <a:r>
              <a:rPr lang="en-US" sz="2400" dirty="0"/>
              <a:t>How can we do it?</a:t>
            </a:r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6652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80884DAC-C6D3-4253-84AF-7A35849CB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73461"/>
              </p:ext>
            </p:extLst>
          </p:nvPr>
        </p:nvGraphicFramePr>
        <p:xfrm>
          <a:off x="657507" y="3261241"/>
          <a:ext cx="1057045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7045">
                  <a:extLst>
                    <a:ext uri="{9D8B030D-6E8A-4147-A177-3AD203B41FA5}">
                      <a16:colId xmlns:a16="http://schemas.microsoft.com/office/drawing/2014/main" val="92604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2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1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6323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8B499ABC-E352-4BBB-A318-0F930DAE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3528"/>
              </p:ext>
            </p:extLst>
          </p:nvPr>
        </p:nvGraphicFramePr>
        <p:xfrm>
          <a:off x="9295786" y="3319623"/>
          <a:ext cx="1057045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7045">
                  <a:extLst>
                    <a:ext uri="{9D8B030D-6E8A-4147-A177-3AD203B41FA5}">
                      <a16:colId xmlns:a16="http://schemas.microsoft.com/office/drawing/2014/main" val="92604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8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2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8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1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6323"/>
                  </a:ext>
                </a:extLst>
              </a:tr>
            </a:tbl>
          </a:graphicData>
        </a:graphic>
      </p:graphicFrame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E1783D1-491A-46BC-9B73-12EB830C569B}"/>
              </a:ext>
            </a:extLst>
          </p:cNvPr>
          <p:cNvCxnSpPr/>
          <p:nvPr/>
        </p:nvCxnSpPr>
        <p:spPr>
          <a:xfrm flipV="1">
            <a:off x="1444213" y="2465920"/>
            <a:ext cx="0" cy="666974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F238257D-D1A1-4C1D-B290-7B9626A570B4}"/>
              </a:ext>
            </a:extLst>
          </p:cNvPr>
          <p:cNvCxnSpPr>
            <a:cxnSpLocks/>
          </p:cNvCxnSpPr>
          <p:nvPr/>
        </p:nvCxnSpPr>
        <p:spPr>
          <a:xfrm>
            <a:off x="10185190" y="5302170"/>
            <a:ext cx="0" cy="483796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3E94179C-EA1D-4DE0-BD0C-4E71635BDA99}"/>
              </a:ext>
            </a:extLst>
          </p:cNvPr>
          <p:cNvCxnSpPr>
            <a:cxnSpLocks/>
          </p:cNvCxnSpPr>
          <p:nvPr/>
        </p:nvCxnSpPr>
        <p:spPr>
          <a:xfrm>
            <a:off x="909416" y="2465920"/>
            <a:ext cx="0" cy="666974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21371D1-A6C2-4908-8C12-5EBA046C668D}"/>
              </a:ext>
            </a:extLst>
          </p:cNvPr>
          <p:cNvSpPr txBox="1"/>
          <p:nvPr/>
        </p:nvSpPr>
        <p:spPr>
          <a:xfrm>
            <a:off x="8957816" y="2685467"/>
            <a:ext cx="10570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enqueue</a:t>
            </a:r>
            <a:endParaRPr lang="he-IL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D604C55-4282-490B-8B08-F2456799AE58}"/>
              </a:ext>
            </a:extLst>
          </p:cNvPr>
          <p:cNvCxnSpPr>
            <a:cxnSpLocks/>
          </p:cNvCxnSpPr>
          <p:nvPr/>
        </p:nvCxnSpPr>
        <p:spPr>
          <a:xfrm>
            <a:off x="10185190" y="2492332"/>
            <a:ext cx="0" cy="666974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33FEC61-D942-4069-8AA9-45AF60B177F1}"/>
              </a:ext>
            </a:extLst>
          </p:cNvPr>
          <p:cNvSpPr txBox="1"/>
          <p:nvPr/>
        </p:nvSpPr>
        <p:spPr>
          <a:xfrm>
            <a:off x="59567" y="2746667"/>
            <a:ext cx="8283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push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E61414C-14B0-43E3-AB77-B840BF71C214}"/>
              </a:ext>
            </a:extLst>
          </p:cNvPr>
          <p:cNvSpPr txBox="1"/>
          <p:nvPr/>
        </p:nvSpPr>
        <p:spPr>
          <a:xfrm>
            <a:off x="10363979" y="5416634"/>
            <a:ext cx="113364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dequeue</a:t>
            </a:r>
            <a:endParaRPr lang="he-IL" dirty="0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B7AD6610-4F06-4E5C-8A5F-980CBE5F416A}"/>
              </a:ext>
            </a:extLst>
          </p:cNvPr>
          <p:cNvSpPr txBox="1"/>
          <p:nvPr/>
        </p:nvSpPr>
        <p:spPr>
          <a:xfrm>
            <a:off x="441515" y="66032"/>
            <a:ext cx="1072268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j-ea"/>
                <a:cs typeface="Aharoni" pitchFamily="2" charset="-79"/>
              </a:rPr>
              <a:t>Queue with stack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3135355-B952-470C-9289-3511E06036CA}"/>
              </a:ext>
            </a:extLst>
          </p:cNvPr>
          <p:cNvSpPr txBox="1"/>
          <p:nvPr/>
        </p:nvSpPr>
        <p:spPr>
          <a:xfrm>
            <a:off x="9295786" y="1855107"/>
            <a:ext cx="1057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cs typeface="Aharoni" pitchFamily="2" charset="-79"/>
              </a:rPr>
              <a:t>Queue</a:t>
            </a:r>
            <a:endParaRPr lang="he-IL" b="1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D5697938-E3B5-4BB4-873E-ED70DC6C564C}"/>
              </a:ext>
            </a:extLst>
          </p:cNvPr>
          <p:cNvSpPr txBox="1"/>
          <p:nvPr/>
        </p:nvSpPr>
        <p:spPr>
          <a:xfrm>
            <a:off x="767826" y="1758713"/>
            <a:ext cx="135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cs typeface="Aharoni" pitchFamily="2" charset="-79"/>
              </a:rPr>
              <a:t>Stack</a:t>
            </a:r>
            <a:endParaRPr lang="he-IL" dirty="0"/>
          </a:p>
        </p:txBody>
      </p:sp>
      <p:graphicFrame>
        <p:nvGraphicFramePr>
          <p:cNvPr id="35" name="טבלה 34">
            <a:extLst>
              <a:ext uri="{FF2B5EF4-FFF2-40B4-BE49-F238E27FC236}">
                <a16:creationId xmlns:a16="http://schemas.microsoft.com/office/drawing/2014/main" id="{B243DD11-2E42-4FBA-B6E8-24D42911C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56947"/>
              </p:ext>
            </p:extLst>
          </p:nvPr>
        </p:nvGraphicFramePr>
        <p:xfrm>
          <a:off x="3459311" y="3373526"/>
          <a:ext cx="625907" cy="204311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25907">
                  <a:extLst>
                    <a:ext uri="{9D8B030D-6E8A-4147-A177-3AD203B41FA5}">
                      <a16:colId xmlns:a16="http://schemas.microsoft.com/office/drawing/2014/main" val="2859428636"/>
                    </a:ext>
                  </a:extLst>
                </a:gridCol>
              </a:tblGrid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3150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25720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15411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2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03218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1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24785"/>
                  </a:ext>
                </a:extLst>
              </a:tr>
            </a:tbl>
          </a:graphicData>
        </a:graphic>
      </p:graphicFrame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C09A8DBD-48A4-443A-BFD9-EAB7221B080E}"/>
              </a:ext>
            </a:extLst>
          </p:cNvPr>
          <p:cNvSpPr txBox="1"/>
          <p:nvPr/>
        </p:nvSpPr>
        <p:spPr>
          <a:xfrm>
            <a:off x="1827956" y="2731672"/>
            <a:ext cx="8283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pop</a:t>
            </a:r>
            <a:endParaRPr lang="he-IL" dirty="0"/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DDA0AC8A-E4CA-4717-B9F2-E07FF44175FE}"/>
              </a:ext>
            </a:extLst>
          </p:cNvPr>
          <p:cNvSpPr txBox="1"/>
          <p:nvPr/>
        </p:nvSpPr>
        <p:spPr>
          <a:xfrm>
            <a:off x="2674251" y="3373810"/>
            <a:ext cx="8283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peek</a:t>
            </a:r>
            <a:endParaRPr lang="he-IL" dirty="0"/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CB00AB95-014B-4835-BC17-F95D90703615}"/>
              </a:ext>
            </a:extLst>
          </p:cNvPr>
          <p:cNvCxnSpPr>
            <a:cxnSpLocks/>
          </p:cNvCxnSpPr>
          <p:nvPr/>
        </p:nvCxnSpPr>
        <p:spPr>
          <a:xfrm flipH="1">
            <a:off x="1919196" y="3531768"/>
            <a:ext cx="645854" cy="0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0DC612C2-E8A0-4C6A-86F4-375F57E14B50}"/>
              </a:ext>
            </a:extLst>
          </p:cNvPr>
          <p:cNvSpPr txBox="1"/>
          <p:nvPr/>
        </p:nvSpPr>
        <p:spPr>
          <a:xfrm>
            <a:off x="11291096" y="3402049"/>
            <a:ext cx="8283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rear</a:t>
            </a:r>
            <a:endParaRPr lang="he-IL" dirty="0"/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FC81C7BC-BAED-4828-BEEF-739E86B8D6FF}"/>
              </a:ext>
            </a:extLst>
          </p:cNvPr>
          <p:cNvCxnSpPr>
            <a:cxnSpLocks/>
          </p:cNvCxnSpPr>
          <p:nvPr/>
        </p:nvCxnSpPr>
        <p:spPr>
          <a:xfrm flipH="1">
            <a:off x="10536041" y="3586715"/>
            <a:ext cx="645854" cy="0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5D61BAC7-8B24-4A4B-B88A-2DC7A94D4DA9}"/>
              </a:ext>
            </a:extLst>
          </p:cNvPr>
          <p:cNvSpPr txBox="1"/>
          <p:nvPr/>
        </p:nvSpPr>
        <p:spPr>
          <a:xfrm>
            <a:off x="11291096" y="4804491"/>
            <a:ext cx="82833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front</a:t>
            </a:r>
            <a:endParaRPr lang="he-IL" dirty="0"/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2A4E112D-763E-4D7B-975E-06953EF2C60A}"/>
              </a:ext>
            </a:extLst>
          </p:cNvPr>
          <p:cNvCxnSpPr>
            <a:cxnSpLocks/>
          </p:cNvCxnSpPr>
          <p:nvPr/>
        </p:nvCxnSpPr>
        <p:spPr>
          <a:xfrm flipH="1">
            <a:off x="10536041" y="4989157"/>
            <a:ext cx="645854" cy="0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9B3A5C3-647E-473D-94FD-A2E5BBDFB628}"/>
              </a:ext>
            </a:extLst>
          </p:cNvPr>
          <p:cNvSpPr txBox="1"/>
          <p:nvPr/>
        </p:nvSpPr>
        <p:spPr>
          <a:xfrm>
            <a:off x="4837649" y="3347102"/>
            <a:ext cx="64585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peek</a:t>
            </a:r>
            <a:endParaRPr lang="he-IL" dirty="0"/>
          </a:p>
        </p:txBody>
      </p: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49C5B1FD-4D54-4E75-8C8E-45A10B4E2E03}"/>
              </a:ext>
            </a:extLst>
          </p:cNvPr>
          <p:cNvCxnSpPr>
            <a:cxnSpLocks/>
          </p:cNvCxnSpPr>
          <p:nvPr/>
        </p:nvCxnSpPr>
        <p:spPr>
          <a:xfrm flipH="1">
            <a:off x="4110777" y="3531768"/>
            <a:ext cx="645854" cy="0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403B3D14-3816-4B2C-A7FA-64BBFCE5769C}"/>
              </a:ext>
            </a:extLst>
          </p:cNvPr>
          <p:cNvSpPr txBox="1"/>
          <p:nvPr/>
        </p:nvSpPr>
        <p:spPr>
          <a:xfrm>
            <a:off x="1158181" y="5260683"/>
            <a:ext cx="180594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is_empty</a:t>
            </a:r>
            <a:endParaRPr lang="en-US" dirty="0"/>
          </a:p>
          <a:p>
            <a:r>
              <a:rPr lang="en-US" dirty="0" err="1">
                <a:effectLst/>
              </a:rPr>
              <a:t>reverse_stack</a:t>
            </a:r>
            <a:endParaRPr lang="he-IL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45BF4E67-EA8C-4329-8997-9BC35373AF4D}"/>
              </a:ext>
            </a:extLst>
          </p:cNvPr>
          <p:cNvCxnSpPr>
            <a:cxnSpLocks/>
          </p:cNvCxnSpPr>
          <p:nvPr/>
        </p:nvCxnSpPr>
        <p:spPr>
          <a:xfrm>
            <a:off x="3792296" y="2685467"/>
            <a:ext cx="0" cy="666974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E6BE731-2D3C-4082-9946-63B2D11C7AF0}"/>
              </a:ext>
            </a:extLst>
          </p:cNvPr>
          <p:cNvSpPr txBox="1"/>
          <p:nvPr/>
        </p:nvSpPr>
        <p:spPr>
          <a:xfrm>
            <a:off x="3463783" y="2243794"/>
            <a:ext cx="8283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push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0D784B5-2088-42F7-9F3F-AD621070BFAC}"/>
              </a:ext>
            </a:extLst>
          </p:cNvPr>
          <p:cNvCxnSpPr>
            <a:cxnSpLocks/>
          </p:cNvCxnSpPr>
          <p:nvPr/>
        </p:nvCxnSpPr>
        <p:spPr>
          <a:xfrm>
            <a:off x="3339880" y="1202213"/>
            <a:ext cx="0" cy="495093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ישר 39">
            <a:extLst>
              <a:ext uri="{FF2B5EF4-FFF2-40B4-BE49-F238E27FC236}">
                <a16:creationId xmlns:a16="http://schemas.microsoft.com/office/drawing/2014/main" id="{5A48ED6D-CFB5-4111-98D1-C5DF4DB580C8}"/>
              </a:ext>
            </a:extLst>
          </p:cNvPr>
          <p:cNvCxnSpPr>
            <a:cxnSpLocks/>
          </p:cNvCxnSpPr>
          <p:nvPr/>
        </p:nvCxnSpPr>
        <p:spPr>
          <a:xfrm>
            <a:off x="8864380" y="1047511"/>
            <a:ext cx="0" cy="5260339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04F434F-E1C7-4B77-8E39-F08E21EA3E8C}"/>
              </a:ext>
            </a:extLst>
          </p:cNvPr>
          <p:cNvSpPr txBox="1"/>
          <p:nvPr/>
        </p:nvSpPr>
        <p:spPr>
          <a:xfrm>
            <a:off x="5019723" y="1143250"/>
            <a:ext cx="2152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cs typeface="Aharoni" pitchFamily="2" charset="-79"/>
              </a:rPr>
              <a:t>How implement</a:t>
            </a:r>
            <a:endParaRPr lang="he-IL" b="1" u="sng" dirty="0"/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EBE64E43-1724-4FBE-A9E8-8503BB20B05F}"/>
              </a:ext>
            </a:extLst>
          </p:cNvPr>
          <p:cNvSpPr txBox="1"/>
          <p:nvPr/>
        </p:nvSpPr>
        <p:spPr>
          <a:xfrm>
            <a:off x="9095543" y="1140692"/>
            <a:ext cx="3595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cs typeface="Aharoni" pitchFamily="2" charset="-79"/>
              </a:rPr>
              <a:t>Methods we need implement</a:t>
            </a:r>
            <a:endParaRPr lang="he-IL" b="1" u="sng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DE7A9A1B-F7CF-4EB4-9F1F-A9D5AA00E830}"/>
              </a:ext>
            </a:extLst>
          </p:cNvPr>
          <p:cNvSpPr txBox="1"/>
          <p:nvPr/>
        </p:nvSpPr>
        <p:spPr>
          <a:xfrm>
            <a:off x="408622" y="1118826"/>
            <a:ext cx="226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cs typeface="Aharoni" pitchFamily="2" charset="-79"/>
              </a:rPr>
              <a:t>Methods we can use</a:t>
            </a:r>
            <a:endParaRPr lang="he-IL" b="1" u="sng" dirty="0"/>
          </a:p>
        </p:txBody>
      </p:sp>
      <p:graphicFrame>
        <p:nvGraphicFramePr>
          <p:cNvPr id="48" name="טבלה 47">
            <a:extLst>
              <a:ext uri="{FF2B5EF4-FFF2-40B4-BE49-F238E27FC236}">
                <a16:creationId xmlns:a16="http://schemas.microsoft.com/office/drawing/2014/main" id="{4E89AF2B-CDB4-4826-A136-43CE4C56A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30558"/>
              </p:ext>
            </p:extLst>
          </p:nvPr>
        </p:nvGraphicFramePr>
        <p:xfrm>
          <a:off x="6562486" y="3436382"/>
          <a:ext cx="625907" cy="204311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25907">
                  <a:extLst>
                    <a:ext uri="{9D8B030D-6E8A-4147-A177-3AD203B41FA5}">
                      <a16:colId xmlns:a16="http://schemas.microsoft.com/office/drawing/2014/main" val="2859428636"/>
                    </a:ext>
                  </a:extLst>
                </a:gridCol>
              </a:tblGrid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3150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25720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15411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2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603218"/>
                  </a:ext>
                </a:extLst>
              </a:tr>
              <a:tr h="408622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+mn-lt"/>
                        </a:rPr>
                        <a:t>5</a:t>
                      </a:r>
                      <a:endParaRPr lang="he-IL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24785"/>
                  </a:ext>
                </a:extLst>
              </a:tr>
            </a:tbl>
          </a:graphicData>
        </a:graphic>
      </p:graphicFrame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54F2F010-D89E-4554-9ADD-69E31F899304}"/>
              </a:ext>
            </a:extLst>
          </p:cNvPr>
          <p:cNvSpPr txBox="1"/>
          <p:nvPr/>
        </p:nvSpPr>
        <p:spPr>
          <a:xfrm>
            <a:off x="7940824" y="3409958"/>
            <a:ext cx="64585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front</a:t>
            </a:r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5EAF58EA-C53C-4129-8EC7-7CD39E6AD2FC}"/>
              </a:ext>
            </a:extLst>
          </p:cNvPr>
          <p:cNvCxnSpPr>
            <a:cxnSpLocks/>
          </p:cNvCxnSpPr>
          <p:nvPr/>
        </p:nvCxnSpPr>
        <p:spPr>
          <a:xfrm flipH="1">
            <a:off x="7213952" y="3594624"/>
            <a:ext cx="645854" cy="0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EC29B64F-33CD-4660-AF26-0FE66A435FE2}"/>
              </a:ext>
            </a:extLst>
          </p:cNvPr>
          <p:cNvSpPr txBox="1"/>
          <p:nvPr/>
        </p:nvSpPr>
        <p:spPr>
          <a:xfrm>
            <a:off x="6566958" y="2306650"/>
            <a:ext cx="82833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pop</a:t>
            </a:r>
            <a:endParaRPr lang="he-IL" dirty="0"/>
          </a:p>
        </p:txBody>
      </p:sp>
      <p:cxnSp>
        <p:nvCxnSpPr>
          <p:cNvPr id="53" name="מחבר חץ ישר 52">
            <a:extLst>
              <a:ext uri="{FF2B5EF4-FFF2-40B4-BE49-F238E27FC236}">
                <a16:creationId xmlns:a16="http://schemas.microsoft.com/office/drawing/2014/main" id="{0C24947F-9288-43E6-ACDD-FAE82EC8EE58}"/>
              </a:ext>
            </a:extLst>
          </p:cNvPr>
          <p:cNvCxnSpPr/>
          <p:nvPr/>
        </p:nvCxnSpPr>
        <p:spPr>
          <a:xfrm flipV="1">
            <a:off x="6900133" y="2685467"/>
            <a:ext cx="0" cy="666974"/>
          </a:xfrm>
          <a:prstGeom prst="straightConnector1">
            <a:avLst/>
          </a:prstGeom>
          <a:ln w="57150">
            <a:solidFill>
              <a:srgbClr val="57B9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8261A438-B3B0-4215-8BF3-6238D24BE75F}"/>
              </a:ext>
            </a:extLst>
          </p:cNvPr>
          <p:cNvSpPr txBox="1"/>
          <p:nvPr/>
        </p:nvSpPr>
        <p:spPr>
          <a:xfrm>
            <a:off x="6353827" y="1781457"/>
            <a:ext cx="172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cs typeface="Aharoni" pitchFamily="2" charset="-79"/>
              </a:rPr>
              <a:t>Reverse stack</a:t>
            </a:r>
            <a:endParaRPr lang="he-IL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C9311-F9A5-B97F-2FBA-02D39503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4" y="112429"/>
            <a:ext cx="10259516" cy="1143000"/>
          </a:xfrm>
        </p:spPr>
        <p:txBody>
          <a:bodyPr/>
          <a:lstStyle/>
          <a:p>
            <a:r>
              <a:rPr lang="en-IL" dirty="0"/>
              <a:t>Exercise 3 - </a:t>
            </a:r>
            <a:r>
              <a:rPr lang="en-US" dirty="0">
                <a:cs typeface="Aharoni" pitchFamily="2" charset="-79"/>
              </a:rPr>
              <a:t>Queue Implantation</a:t>
            </a:r>
            <a:r>
              <a:rPr lang="he-IL" dirty="0">
                <a:cs typeface="Aharoni" pitchFamily="2" charset="-79"/>
              </a:rPr>
              <a:t> </a:t>
            </a:r>
            <a:r>
              <a:rPr lang="en-US" dirty="0">
                <a:cs typeface="Aharoni" pitchFamily="2" charset="-79"/>
              </a:rPr>
              <a:t>Using Stack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69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49" grpId="0" animBg="1"/>
      <p:bldP spid="52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8A6D-3BE0-4A05-29CB-F0B2834C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4671-BAD2-B8BB-06C1-64AA0CD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35C4A-9F92-8835-E5D8-5BAE172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8C16C-F767-12D8-878C-6132A5F20E77}"/>
              </a:ext>
            </a:extLst>
          </p:cNvPr>
          <p:cNvSpPr txBox="1"/>
          <p:nvPr/>
        </p:nvSpPr>
        <p:spPr>
          <a:xfrm>
            <a:off x="1395184" y="1139539"/>
            <a:ext cx="532492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Queue: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</a:t>
            </a:r>
            <a:r>
              <a:rPr lang="en-US" dirty="0"/>
              <a:t> = </a:t>
            </a:r>
            <a:r>
              <a:rPr lang="en-US" dirty="0" err="1"/>
              <a:t>MyStack</a:t>
            </a:r>
            <a:r>
              <a:rPr lang="en-US" dirty="0"/>
              <a:t>()</a:t>
            </a:r>
          </a:p>
          <a:p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repr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8888C6"/>
                </a:solidFill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</a:t>
            </a:r>
            <a:r>
              <a:rPr lang="en-US" dirty="0"/>
              <a:t>).replace(</a:t>
            </a:r>
            <a:r>
              <a:rPr lang="en-US" dirty="0">
                <a:solidFill>
                  <a:srgbClr val="6A8759"/>
                </a:solidFill>
                <a:effectLst/>
              </a:rPr>
              <a:t>"head"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"tail"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len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is_empty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 ==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rear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.stack.peek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35AAD-D002-C4E2-1F0C-AB961128A51A}"/>
              </a:ext>
            </a:extLst>
          </p:cNvPr>
          <p:cNvSpPr txBox="1"/>
          <p:nvPr/>
        </p:nvSpPr>
        <p:spPr>
          <a:xfrm>
            <a:off x="7177313" y="1132968"/>
            <a:ext cx="3937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enqueue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.stack.push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</a:t>
            </a:r>
            <a:endParaRPr lang="en-IL" dirty="0"/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dequeue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.stack.reverse_stack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res =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.stack.reverse_stack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front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.stack.reverse_stack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res =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.stack.peek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.stack.reverse_stack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/>
              <a:t>res</a:t>
            </a:r>
            <a:br>
              <a:rPr lang="en-US" dirty="0"/>
            </a:br>
            <a:endParaRPr lang="en-IL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730D19-70B0-74F4-F30C-5D2C1450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9" y="136525"/>
            <a:ext cx="10259516" cy="841432"/>
          </a:xfrm>
        </p:spPr>
        <p:txBody>
          <a:bodyPr>
            <a:noAutofit/>
          </a:bodyPr>
          <a:lstStyle/>
          <a:p>
            <a:r>
              <a:rPr lang="en-IL" sz="4400" dirty="0"/>
              <a:t>Exercise 3 - </a:t>
            </a:r>
            <a:r>
              <a:rPr lang="en-US" sz="4400" dirty="0">
                <a:cs typeface="Aharoni" pitchFamily="2" charset="-79"/>
              </a:rPr>
              <a:t>Queue Implantation Using Stack 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42520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E79-9BF5-834D-8F42-819E1B1B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Question – Circular Queue - 1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790-5D39-AA4B-A269-5A005EA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CD7-5DC9-B64F-A2AB-7D7E4B4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6FE7-3A8F-D441-B601-33108B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2E353-7640-A8D1-C670-29B6D099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1127888"/>
            <a:ext cx="7772400" cy="51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4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E79-9BF5-834D-8F42-819E1B1B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Question – Circular Queue - 2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790-5D39-AA4B-A269-5A005EA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CD7-5DC9-B64F-A2AB-7D7E4B4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6FE7-3A8F-D441-B601-33108B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BB55E-DE00-4692-1B5C-CD94383D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61" y="975878"/>
            <a:ext cx="6239278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5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E79-9BF5-834D-8F42-819E1B1B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Question – Circular Queue - 3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790-5D39-AA4B-A269-5A005EA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CD7-5DC9-B64F-A2AB-7D7E4B4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6FE7-3A8F-D441-B601-33108B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Text Box">
            <a:extLst>
              <a:ext uri="{FF2B5EF4-FFF2-40B4-BE49-F238E27FC236}">
                <a16:creationId xmlns:a16="http://schemas.microsoft.com/office/drawing/2014/main" id="{41168BA0-16C9-6256-F2DD-5EBCFD86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4" y="1100018"/>
            <a:ext cx="6436179" cy="533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53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E79-9BF5-834D-8F42-819E1B1B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Question – Circular Queue - 4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790-5D39-AA4B-A269-5A005EA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CD7-5DC9-B64F-A2AB-7D7E4B4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6FE7-3A8F-D441-B601-33108B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A1CE2-9583-2683-D277-DD98D860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7" y="1897462"/>
            <a:ext cx="9918866" cy="29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1E79-9BF5-834D-8F42-819E1B1B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Exam Question – Circular Queue - 5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F790-5D39-AA4B-A269-5A005EA6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CD7-5DC9-B64F-A2AB-7D7E4B49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6FE7-3A8F-D441-B601-33108B63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 descr="Text Box">
            <a:extLst>
              <a:ext uri="{FF2B5EF4-FFF2-40B4-BE49-F238E27FC236}">
                <a16:creationId xmlns:a16="http://schemas.microsoft.com/office/drawing/2014/main" id="{80FB291C-06C3-AACD-77B2-8326AE7D9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4796" r="3348" b="47118"/>
          <a:stretch/>
        </p:blipFill>
        <p:spPr bwMode="auto">
          <a:xfrm>
            <a:off x="1582056" y="1785256"/>
            <a:ext cx="8171544" cy="25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Stack</a:t>
            </a:r>
          </a:p>
          <a:p>
            <a:endParaRPr lang="en-US" dirty="0"/>
          </a:p>
          <a:p>
            <a:r>
              <a:rPr lang="en-US" dirty="0"/>
              <a:t>Queue</a:t>
            </a:r>
          </a:p>
          <a:p>
            <a:endParaRPr lang="en-US" dirty="0"/>
          </a:p>
          <a:p>
            <a:r>
              <a:rPr lang="en-US" dirty="0"/>
              <a:t>Binary tree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EA8B7D-F5E9-279A-FC57-432B388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8A6D-3BE0-4A05-29CB-F0B2834C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4671-BAD2-B8BB-06C1-64AA0CD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35C4A-9F92-8835-E5D8-5BAE172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AA2-206A-9A4F-B38E-1D7A7502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20F1-C73E-C84B-ADD0-7268B5DE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39" y="1721383"/>
            <a:ext cx="72071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Directed Rooted Trees </a:t>
            </a:r>
            <a:r>
              <a:rPr lang="en-US"/>
              <a:t>are one particularly useful class of Graphs</a:t>
            </a:r>
            <a:endParaRPr lang="en-US">
              <a:cs typeface="Calibri"/>
            </a:endParaRPr>
          </a:p>
          <a:p>
            <a:r>
              <a:rPr lang="en-US"/>
              <a:t>They have a special node called “the root”</a:t>
            </a:r>
          </a:p>
          <a:p>
            <a:r>
              <a:rPr lang="en-US"/>
              <a:t>There is exactly one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/>
              <a:t> from the root to every other node in the tree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trees</a:t>
            </a:r>
            <a:r>
              <a:rPr lang="en-US"/>
              <a:t> have the further property that each node has at most two others beneath it. Is the tree in the picture binary?</a:t>
            </a:r>
            <a:endParaRPr lang="he-IL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E9FC-D743-E14C-99D8-24513E53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576-570F-3A4E-AF21-E8B1116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3A1A-2B52-9345-B6C2-E278B6B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9C9EA-38BE-6647-BE65-6EB21443FFA9}"/>
              </a:ext>
            </a:extLst>
          </p:cNvPr>
          <p:cNvGrpSpPr/>
          <p:nvPr/>
        </p:nvGrpSpPr>
        <p:grpSpPr>
          <a:xfrm>
            <a:off x="8153400" y="1988840"/>
            <a:ext cx="2808312" cy="2880320"/>
            <a:chOff x="5220072" y="2060848"/>
            <a:chExt cx="2808312" cy="288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51BA5A-279B-4545-BF4F-7F4F5FFBBBF1}"/>
                </a:ext>
              </a:extLst>
            </p:cNvPr>
            <p:cNvSpPr/>
            <p:nvPr/>
          </p:nvSpPr>
          <p:spPr>
            <a:xfrm>
              <a:off x="7020272" y="206084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</a:t>
              </a:r>
              <a:endParaRPr lang="he-IL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7D7A5-1E19-BF4E-8133-974F3F784CB7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7327585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9502A-2CB3-8947-A9E9-66BEA04E57B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6588224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B2F7AE-47E2-D745-9680-E27940841583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7200292" y="2420888"/>
              <a:ext cx="0" cy="57606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739713-7725-814F-953A-B36D971DA037}"/>
                </a:ext>
              </a:extLst>
            </p:cNvPr>
            <p:cNvSpPr/>
            <p:nvPr/>
          </p:nvSpPr>
          <p:spPr>
            <a:xfrm>
              <a:off x="6372200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2</a:t>
              </a:r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FF9FCF-ADC1-6F46-95DB-1E1102C4B842}"/>
                </a:ext>
              </a:extLst>
            </p:cNvPr>
            <p:cNvSpPr/>
            <p:nvPr/>
          </p:nvSpPr>
          <p:spPr>
            <a:xfrm>
              <a:off x="7020272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3</a:t>
              </a:r>
              <a:endParaRPr lang="he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A7FC8C-21CA-4B4E-AE5B-8CDDC8ABD3A2}"/>
                </a:ext>
              </a:extLst>
            </p:cNvPr>
            <p:cNvSpPr/>
            <p:nvPr/>
          </p:nvSpPr>
          <p:spPr>
            <a:xfrm>
              <a:off x="7668344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4</a:t>
              </a:r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29AC26-1A69-DE49-9EAC-C5239AB2935A}"/>
                </a:ext>
              </a:extLst>
            </p:cNvPr>
            <p:cNvSpPr/>
            <p:nvPr/>
          </p:nvSpPr>
          <p:spPr>
            <a:xfrm>
              <a:off x="7452320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7</a:t>
              </a:r>
              <a:endParaRPr lang="he-I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A7B390-CFF4-6A41-B8DA-34339D448662}"/>
                </a:ext>
              </a:extLst>
            </p:cNvPr>
            <p:cNvSpPr/>
            <p:nvPr/>
          </p:nvSpPr>
          <p:spPr>
            <a:xfrm>
              <a:off x="6660232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6</a:t>
              </a:r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8A53E-87E0-F541-8F58-829549E4B1D0}"/>
                </a:ext>
              </a:extLst>
            </p:cNvPr>
            <p:cNvSpPr/>
            <p:nvPr/>
          </p:nvSpPr>
          <p:spPr>
            <a:xfrm>
              <a:off x="5724128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5</a:t>
              </a:r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8259AD-8DBD-CC42-AD27-BDF2C51B9ECE}"/>
                </a:ext>
              </a:extLst>
            </p:cNvPr>
            <p:cNvSpPr/>
            <p:nvPr/>
          </p:nvSpPr>
          <p:spPr>
            <a:xfrm>
              <a:off x="5220072" y="458112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8</a:t>
              </a:r>
              <a:endParaRPr lang="he-IL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8C33E4-EE7E-454D-AF72-023CE3A9A887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>
            <a:xfrm flipH="1">
              <a:off x="6031441" y="3304265"/>
              <a:ext cx="393486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682B2-A189-CA4E-A243-C22A86649F8D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527385" y="4096353"/>
              <a:ext cx="249470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DF9527-F9A1-9841-AD5D-F6C80ACF4FE2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6840252" y="3304265"/>
              <a:ext cx="232747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BB2C0-860B-BC46-A42F-0F2738393FB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7327585" y="3304265"/>
              <a:ext cx="304755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64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6AA2-206A-9A4F-B38E-1D7A7502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8930" y="1648239"/>
                <a:ext cx="720718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Each node can have:</a:t>
                </a:r>
              </a:p>
              <a:p>
                <a:pPr lvl="1"/>
                <a:r>
                  <a:rPr lang="en-US"/>
                  <a:t>Children</a:t>
                </a:r>
              </a:p>
              <a:p>
                <a:pPr lvl="1"/>
                <a:r>
                  <a:rPr lang="en-US"/>
                  <a:t>Parents</a:t>
                </a:r>
              </a:p>
              <a:p>
                <a:r>
                  <a:rPr lang="en-US"/>
                  <a:t>On the top of the tree there’s the </a:t>
                </a:r>
                <a:r>
                  <a:rPr lang="en-US" b="1" u="sng"/>
                  <a:t>root</a:t>
                </a:r>
                <a:endParaRPr lang="en-US"/>
              </a:p>
              <a:p>
                <a:r>
                  <a:rPr lang="en-US"/>
                  <a:t>A node with no children is called called a </a:t>
                </a:r>
                <a:r>
                  <a:rPr lang="en-US" b="1" u="sng"/>
                  <a:t>leaf</a:t>
                </a:r>
                <a:r>
                  <a:rPr lang="en-US"/>
                  <a:t>, other are called internal nodes</a:t>
                </a:r>
              </a:p>
              <a:p>
                <a:r>
                  <a:rPr lang="en-US"/>
                  <a:t>A tree has a </a:t>
                </a:r>
                <a:r>
                  <a:rPr lang="en-US" b="1"/>
                  <a:t>depth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determined as longest path (arrows) from  the root to a leaf</a:t>
                </a:r>
              </a:p>
              <a:p>
                <a:r>
                  <a:rPr lang="en-US"/>
                  <a:t>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in a tree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via: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420F1-C73E-C84B-ADD0-7268B5DE1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8930" y="1648239"/>
                <a:ext cx="7207188" cy="4351338"/>
              </a:xfrm>
              <a:blipFill>
                <a:blip r:embed="rId2"/>
                <a:stretch>
                  <a:fillRect l="-1354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4E9FC-D743-E14C-99D8-24513E53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90576-570F-3A4E-AF21-E8B1116F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3A1A-2B52-9345-B6C2-E278B6B2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69C9EA-38BE-6647-BE65-6EB21443FFA9}"/>
              </a:ext>
            </a:extLst>
          </p:cNvPr>
          <p:cNvGrpSpPr/>
          <p:nvPr/>
        </p:nvGrpSpPr>
        <p:grpSpPr>
          <a:xfrm>
            <a:off x="8153400" y="1988840"/>
            <a:ext cx="2988528" cy="2880320"/>
            <a:chOff x="5220072" y="2060848"/>
            <a:chExt cx="2988528" cy="288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51BA5A-279B-4545-BF4F-7F4F5FFBBBF1}"/>
                </a:ext>
              </a:extLst>
            </p:cNvPr>
            <p:cNvSpPr/>
            <p:nvPr/>
          </p:nvSpPr>
          <p:spPr>
            <a:xfrm>
              <a:off x="7020272" y="206084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</a:t>
              </a:r>
              <a:endParaRPr lang="he-IL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69502A-2CB3-8947-A9E9-66BEA04E57B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6588224" y="2368161"/>
              <a:ext cx="484775" cy="62879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B2F7AE-47E2-D745-9680-E2794084158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7327585" y="2368161"/>
              <a:ext cx="268947" cy="68975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739713-7725-814F-953A-B36D971DA037}"/>
                </a:ext>
              </a:extLst>
            </p:cNvPr>
            <p:cNvSpPr/>
            <p:nvPr/>
          </p:nvSpPr>
          <p:spPr>
            <a:xfrm>
              <a:off x="6372200" y="299695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2</a:t>
              </a:r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FF9FCF-ADC1-6F46-95DB-1E1102C4B842}"/>
                </a:ext>
              </a:extLst>
            </p:cNvPr>
            <p:cNvSpPr/>
            <p:nvPr/>
          </p:nvSpPr>
          <p:spPr>
            <a:xfrm>
              <a:off x="7416512" y="3057912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3</a:t>
              </a:r>
              <a:endParaRPr lang="he-I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29AC26-1A69-DE49-9EAC-C5239AB2935A}"/>
                </a:ext>
              </a:extLst>
            </p:cNvPr>
            <p:cNvSpPr/>
            <p:nvPr/>
          </p:nvSpPr>
          <p:spPr>
            <a:xfrm>
              <a:off x="7848560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7</a:t>
              </a:r>
              <a:endParaRPr lang="he-I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A7B390-CFF4-6A41-B8DA-34339D448662}"/>
                </a:ext>
              </a:extLst>
            </p:cNvPr>
            <p:cNvSpPr/>
            <p:nvPr/>
          </p:nvSpPr>
          <p:spPr>
            <a:xfrm>
              <a:off x="7056472" y="385000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6</a:t>
              </a:r>
              <a:endParaRPr lang="he-I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8A53E-87E0-F541-8F58-829549E4B1D0}"/>
                </a:ext>
              </a:extLst>
            </p:cNvPr>
            <p:cNvSpPr/>
            <p:nvPr/>
          </p:nvSpPr>
          <p:spPr>
            <a:xfrm>
              <a:off x="5724128" y="3789040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5</a:t>
              </a:r>
              <a:endParaRPr lang="he-I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8259AD-8DBD-CC42-AD27-BDF2C51B9ECE}"/>
                </a:ext>
              </a:extLst>
            </p:cNvPr>
            <p:cNvSpPr/>
            <p:nvPr/>
          </p:nvSpPr>
          <p:spPr>
            <a:xfrm>
              <a:off x="5220072" y="4581128"/>
              <a:ext cx="360040" cy="36004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8</a:t>
              </a:r>
              <a:endParaRPr lang="he-IL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8C33E4-EE7E-454D-AF72-023CE3A9A887}"/>
                </a:ext>
              </a:extLst>
            </p:cNvPr>
            <p:cNvCxnSpPr>
              <a:stCxn id="12" idx="3"/>
              <a:endCxn id="17" idx="7"/>
            </p:cNvCxnSpPr>
            <p:nvPr/>
          </p:nvCxnSpPr>
          <p:spPr>
            <a:xfrm flipH="1">
              <a:off x="6031441" y="3304265"/>
              <a:ext cx="393486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9682B2-A189-CA4E-A243-C22A86649F8D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527385" y="4096353"/>
              <a:ext cx="249470" cy="53750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DF9527-F9A1-9841-AD5D-F6C80ACF4FE2}"/>
                </a:ext>
              </a:extLst>
            </p:cNvPr>
            <p:cNvCxnSpPr>
              <a:stCxn id="13" idx="3"/>
              <a:endCxn id="16" idx="0"/>
            </p:cNvCxnSpPr>
            <p:nvPr/>
          </p:nvCxnSpPr>
          <p:spPr>
            <a:xfrm flipH="1">
              <a:off x="7236492" y="3365225"/>
              <a:ext cx="232747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2BB2C0-860B-BC46-A42F-0F2738393FBD}"/>
                </a:ext>
              </a:extLst>
            </p:cNvPr>
            <p:cNvCxnSpPr>
              <a:stCxn id="13" idx="5"/>
              <a:endCxn id="15" idx="0"/>
            </p:cNvCxnSpPr>
            <p:nvPr/>
          </p:nvCxnSpPr>
          <p:spPr>
            <a:xfrm>
              <a:off x="7723825" y="3365225"/>
              <a:ext cx="304755" cy="48477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466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6915-975F-8C42-8C0C-82CF77BD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EEDF-4A55-1F43-B95C-15C5E9D0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Binary search trees</a:t>
            </a:r>
            <a:r>
              <a:rPr lang="en-US"/>
              <a:t> have the additional property  that they are ordered</a:t>
            </a:r>
            <a:endParaRPr lang="en-US">
              <a:cs typeface="Calibri"/>
            </a:endParaRPr>
          </a:p>
          <a:p>
            <a:r>
              <a:rPr lang="en-US"/>
              <a:t>They have many uses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57E-6062-2343-AD4E-F73F6CE1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E7D5-C3A0-8A47-9200-559DC015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CEA9-38BB-364E-9E49-C92A77B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2D7B7-C8F5-E94C-8D0F-B7E953BA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2" y="2944908"/>
            <a:ext cx="6421769" cy="2997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3FE71A-7C78-520B-58C3-13FADDADC26D}"/>
                  </a:ext>
                </a:extLst>
              </p14:cNvPr>
              <p14:cNvContentPartPr/>
              <p14:nvPr/>
            </p14:nvContentPartPr>
            <p14:xfrm>
              <a:off x="6483077" y="5191744"/>
              <a:ext cx="81554" cy="79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3FE71A-7C78-520B-58C3-13FADDADC2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5550" y="5173224"/>
                <a:ext cx="116966" cy="45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IL" dirty="0"/>
              <a:t>– Tree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A30-F2A0-AF43-BD9C-14F1835D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Consider a </a:t>
            </a:r>
            <a:r>
              <a:rPr lang="en-US" u="sng"/>
              <a:t>binary search tree</a:t>
            </a:r>
            <a:endParaRPr lang="en-US" u="sng">
              <a:cs typeface="Calibri"/>
            </a:endParaRPr>
          </a:p>
          <a:p>
            <a:r>
              <a:rPr lang="en-US"/>
              <a:t>Implement a method “</a:t>
            </a:r>
            <a:r>
              <a:rPr lang="en-US" err="1"/>
              <a:t>find_val</a:t>
            </a:r>
            <a:r>
              <a:rPr lang="en-US"/>
              <a:t>” for the class. The method accepts a single argument – a lookup value</a:t>
            </a:r>
            <a:endParaRPr lang="en-US">
              <a:cs typeface="Calibri"/>
            </a:endParaRPr>
          </a:p>
          <a:p>
            <a:r>
              <a:rPr lang="en-US"/>
              <a:t>The method returns true if the value is found and false otherwise</a:t>
            </a:r>
          </a:p>
          <a:p>
            <a:r>
              <a:rPr lang="en-US"/>
              <a:t>Avoid unnecessary checks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36AD1-59B4-A118-C981-83857F815B08}"/>
              </a:ext>
            </a:extLst>
          </p:cNvPr>
          <p:cNvSpPr txBox="1"/>
          <p:nvPr/>
        </p:nvSpPr>
        <p:spPr>
          <a:xfrm>
            <a:off x="9174481" y="4071701"/>
            <a:ext cx="26204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Node: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data):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self.left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  <a:effectLst/>
              </a:rPr>
              <a:t>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 err="1"/>
              <a:t>self.right</a:t>
            </a:r>
            <a:r>
              <a:rPr lang="en-US" dirty="0"/>
              <a:t> = </a:t>
            </a:r>
            <a:r>
              <a:rPr lang="en-US" dirty="0">
                <a:solidFill>
                  <a:srgbClr val="CC7832"/>
                </a:solidFill>
                <a:effectLst/>
              </a:rPr>
              <a:t>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 err="1"/>
              <a:t>self.data</a:t>
            </a:r>
            <a:r>
              <a:rPr lang="en-US" dirty="0"/>
              <a:t> = data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B6B55-9E9C-7DE2-459A-B48EFFDAF55A}"/>
              </a:ext>
            </a:extLst>
          </p:cNvPr>
          <p:cNvSpPr txBox="1"/>
          <p:nvPr/>
        </p:nvSpPr>
        <p:spPr>
          <a:xfrm>
            <a:off x="1460634" y="4512329"/>
            <a:ext cx="59893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C7832"/>
                </a:solidFill>
                <a:effectLst/>
              </a:rPr>
              <a:t>def </a:t>
            </a:r>
            <a:r>
              <a:rPr lang="en-US" err="1"/>
              <a:t>findval</a:t>
            </a:r>
            <a:r>
              <a:rPr lang="en-US"/>
              <a:t>(self</a:t>
            </a:r>
            <a:r>
              <a:rPr lang="en-US">
                <a:solidFill>
                  <a:srgbClr val="CC7832"/>
                </a:solidFill>
                <a:effectLst/>
              </a:rPr>
              <a:t>, </a:t>
            </a:r>
            <a:r>
              <a:rPr lang="en-US" err="1"/>
              <a:t>lkpval</a:t>
            </a:r>
            <a:r>
              <a:rPr lang="en-US"/>
              <a:t>) -&gt; bool:</a:t>
            </a:r>
          </a:p>
          <a:p>
            <a:r>
              <a:rPr lang="en-US" i="1">
                <a:solidFill>
                  <a:srgbClr val="629755"/>
                </a:solidFill>
              </a:rPr>
              <a:t>"""</a:t>
            </a:r>
            <a:br>
              <a:rPr lang="en-US" i="1">
                <a:solidFill>
                  <a:srgbClr val="629755"/>
                </a:solidFill>
              </a:rPr>
            </a:br>
            <a:r>
              <a:rPr lang="en-US" i="1">
                <a:solidFill>
                  <a:srgbClr val="629755"/>
                </a:solidFill>
              </a:rPr>
              <a:t>The method returns true if the value is found in the tree and false otherwise</a:t>
            </a:r>
            <a:br>
              <a:rPr lang="en-US" i="1">
                <a:solidFill>
                  <a:srgbClr val="629755"/>
                </a:solidFill>
              </a:rPr>
            </a:br>
            <a:r>
              <a:rPr lang="en-US" i="1">
                <a:solidFill>
                  <a:srgbClr val="629755"/>
                </a:solidFill>
              </a:rPr>
              <a:t>"""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4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389-2C77-FF41-958E-745BA20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Lookup – recall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658-BFA0-D042-8064-28D946BF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33B2-D7A0-D14A-9BF8-2A74348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A4BD-2D72-E841-A516-9311C90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8D884BD-FC1A-4540-A0A7-BD0C15ECCC8E}"/>
              </a:ext>
            </a:extLst>
          </p:cNvPr>
          <p:cNvGrpSpPr/>
          <p:nvPr/>
        </p:nvGrpSpPr>
        <p:grpSpPr>
          <a:xfrm>
            <a:off x="7768514" y="2182206"/>
            <a:ext cx="2321278" cy="2729384"/>
            <a:chOff x="9441563" y="1294135"/>
            <a:chExt cx="2321278" cy="27293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C0A831-F8F1-524D-8F7E-08EAA7838879}"/>
                </a:ext>
              </a:extLst>
            </p:cNvPr>
            <p:cNvGrpSpPr/>
            <p:nvPr/>
          </p:nvGrpSpPr>
          <p:grpSpPr>
            <a:xfrm>
              <a:off x="10388547" y="1294135"/>
              <a:ext cx="892923" cy="1066511"/>
              <a:chOff x="6773380" y="1936113"/>
              <a:chExt cx="670850" cy="75352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9ABAC6-5574-B24B-8780-95BEE09C14B0}"/>
                  </a:ext>
                </a:extLst>
              </p:cNvPr>
              <p:cNvSpPr/>
              <p:nvPr/>
            </p:nvSpPr>
            <p:spPr>
              <a:xfrm>
                <a:off x="6895537" y="1936113"/>
                <a:ext cx="484775" cy="484775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12</a:t>
                </a:r>
                <a:endParaRPr lang="he-IL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A14D8D-AE10-F141-A410-7C3F4E797B45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H="1">
                <a:off x="6773380" y="2349895"/>
                <a:ext cx="193151" cy="320098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F98202E-C905-4741-9001-4256F0F2B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3842" y="2343034"/>
                <a:ext cx="170388" cy="346607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7BB3D2-40CE-614A-9A4D-99EC18A1FAEA}"/>
                </a:ext>
              </a:extLst>
            </p:cNvPr>
            <p:cNvSpPr/>
            <p:nvPr/>
          </p:nvSpPr>
          <p:spPr>
            <a:xfrm>
              <a:off x="9989725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6</a:t>
              </a:r>
              <a:endParaRPr lang="he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DB7AAC-DB7A-0C44-8562-00D809839223}"/>
                </a:ext>
              </a:extLst>
            </p:cNvPr>
            <p:cNvSpPr/>
            <p:nvPr/>
          </p:nvSpPr>
          <p:spPr>
            <a:xfrm>
              <a:off x="11117590" y="22907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14</a:t>
              </a:r>
              <a:endParaRPr lang="he-I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955443-5ECB-A14E-890E-BA012C15582D}"/>
                </a:ext>
              </a:extLst>
            </p:cNvPr>
            <p:cNvSpPr/>
            <p:nvPr/>
          </p:nvSpPr>
          <p:spPr>
            <a:xfrm>
              <a:off x="10551145" y="1294136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12</a:t>
              </a:r>
              <a:endParaRPr lang="he-IL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46639F3-E57B-EF40-969C-95BA1196BE09}"/>
                </a:ext>
              </a:extLst>
            </p:cNvPr>
            <p:cNvSpPr/>
            <p:nvPr/>
          </p:nvSpPr>
          <p:spPr>
            <a:xfrm>
              <a:off x="9441563" y="3337389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3</a:t>
              </a:r>
              <a:endParaRPr lang="he-IL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73A884-AC3F-2E48-9C3C-89772E0F17AB}"/>
                </a:ext>
              </a:extLst>
            </p:cNvPr>
            <p:cNvSpPr/>
            <p:nvPr/>
          </p:nvSpPr>
          <p:spPr>
            <a:xfrm>
              <a:off x="10488806" y="3335385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8</a:t>
              </a:r>
              <a:endParaRPr lang="he-IL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2483F85-88B9-AB43-AAC2-4AACE431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724" y="2906686"/>
              <a:ext cx="257090" cy="45305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85ED81-E015-D242-80BE-B72AC7E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806" y="2869166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1395A5-A305-A24B-9CF6-EBBA2241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789" y="1690688"/>
            <a:ext cx="6356684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CC7832"/>
                </a:solidFill>
              </a:rPr>
              <a:t>def </a:t>
            </a:r>
            <a:r>
              <a:rPr lang="en-US" err="1">
                <a:solidFill>
                  <a:srgbClr val="FFC66D"/>
                </a:solidFill>
              </a:rPr>
              <a:t>findval</a:t>
            </a:r>
            <a:r>
              <a:rPr lang="en-US"/>
              <a:t>(</a:t>
            </a:r>
            <a:r>
              <a:rPr lang="en-US">
                <a:solidFill>
                  <a:srgbClr val="94558D"/>
                </a:solidFill>
              </a:rPr>
              <a:t>self</a:t>
            </a:r>
            <a:r>
              <a:rPr lang="en-US">
                <a:solidFill>
                  <a:srgbClr val="CC7832"/>
                </a:solidFill>
              </a:rPr>
              <a:t>, </a:t>
            </a:r>
            <a:r>
              <a:rPr lang="en-US" err="1"/>
              <a:t>lkpval</a:t>
            </a:r>
            <a:r>
              <a:rPr lang="en-US"/>
              <a:t>) -&gt; </a:t>
            </a:r>
            <a:r>
              <a:rPr lang="en-US">
                <a:solidFill>
                  <a:srgbClr val="8888C6"/>
                </a:solidFill>
              </a:rPr>
              <a:t>bool</a:t>
            </a:r>
            <a:r>
              <a:rPr lang="en-US"/>
              <a:t>: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CC7832"/>
                </a:solidFill>
              </a:rPr>
              <a:t>if </a:t>
            </a:r>
            <a:r>
              <a:rPr lang="en-US" err="1"/>
              <a:t>lkpval</a:t>
            </a:r>
            <a:r>
              <a:rPr lang="en-US"/>
              <a:t> &lt;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.data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</a:t>
            </a:r>
            <a:r>
              <a:rPr lang="en-US">
                <a:solidFill>
                  <a:srgbClr val="CC7832"/>
                </a:solidFill>
              </a:rPr>
              <a:t>if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.left</a:t>
            </a:r>
            <a:r>
              <a:rPr lang="en-US"/>
              <a:t> </a:t>
            </a:r>
            <a:r>
              <a:rPr lang="en-US">
                <a:solidFill>
                  <a:srgbClr val="CC7832"/>
                </a:solidFill>
              </a:rPr>
              <a:t>is None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    </a:t>
            </a:r>
            <a:r>
              <a:rPr lang="en-US">
                <a:solidFill>
                  <a:srgbClr val="CC7832"/>
                </a:solidFill>
              </a:rPr>
              <a:t>return False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return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.left.findval</a:t>
            </a:r>
            <a:r>
              <a:rPr lang="en-US"/>
              <a:t>(</a:t>
            </a:r>
            <a:r>
              <a:rPr lang="en-US" err="1"/>
              <a:t>lkpval</a:t>
            </a:r>
            <a:r>
              <a:rPr lang="en-US"/>
              <a:t>)</a:t>
            </a:r>
            <a:br>
              <a:rPr lang="en-US"/>
            </a:br>
            <a:r>
              <a:rPr lang="en-US"/>
              <a:t>    </a:t>
            </a:r>
            <a:r>
              <a:rPr lang="en-US" err="1">
                <a:solidFill>
                  <a:srgbClr val="CC7832"/>
                </a:solidFill>
              </a:rPr>
              <a:t>elif</a:t>
            </a:r>
            <a:r>
              <a:rPr lang="en-US">
                <a:solidFill>
                  <a:srgbClr val="CC7832"/>
                </a:solidFill>
              </a:rPr>
              <a:t> </a:t>
            </a:r>
            <a:r>
              <a:rPr lang="en-US" err="1"/>
              <a:t>lkpval</a:t>
            </a:r>
            <a:r>
              <a:rPr lang="en-US"/>
              <a:t> &gt;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.data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</a:t>
            </a:r>
            <a:r>
              <a:rPr lang="en-US">
                <a:solidFill>
                  <a:srgbClr val="CC7832"/>
                </a:solidFill>
              </a:rPr>
              <a:t>if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.right</a:t>
            </a:r>
            <a:r>
              <a:rPr lang="en-US"/>
              <a:t> </a:t>
            </a:r>
            <a:r>
              <a:rPr lang="en-US">
                <a:solidFill>
                  <a:srgbClr val="CC7832"/>
                </a:solidFill>
              </a:rPr>
              <a:t>is None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    </a:t>
            </a:r>
            <a:r>
              <a:rPr lang="en-US">
                <a:solidFill>
                  <a:srgbClr val="CC7832"/>
                </a:solidFill>
              </a:rPr>
              <a:t>return False</a:t>
            </a:r>
            <a:br>
              <a:rPr lang="en-US">
                <a:solidFill>
                  <a:srgbClr val="CC7832"/>
                </a:solidFill>
              </a:rPr>
            </a:br>
            <a:r>
              <a:rPr lang="en-US">
                <a:solidFill>
                  <a:srgbClr val="CC7832"/>
                </a:solidFill>
              </a:rPr>
              <a:t>        return </a:t>
            </a:r>
            <a:r>
              <a:rPr lang="en-US" err="1">
                <a:solidFill>
                  <a:srgbClr val="94558D"/>
                </a:solidFill>
              </a:rPr>
              <a:t>self</a:t>
            </a:r>
            <a:r>
              <a:rPr lang="en-US" err="1"/>
              <a:t>.right.findval</a:t>
            </a:r>
            <a:r>
              <a:rPr lang="en-US"/>
              <a:t>(</a:t>
            </a:r>
            <a:r>
              <a:rPr lang="en-US" err="1"/>
              <a:t>lkpval</a:t>
            </a:r>
            <a:r>
              <a:rPr lang="en-US"/>
              <a:t>)</a:t>
            </a: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CC7832"/>
                </a:solidFill>
              </a:rPr>
              <a:t>else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</a:t>
            </a:r>
            <a:r>
              <a:rPr lang="en-US">
                <a:solidFill>
                  <a:srgbClr val="CC7832"/>
                </a:solidFill>
              </a:rPr>
              <a:t>return True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3376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sz="4400" dirty="0"/>
              <a:t>Exercise 3</a:t>
            </a:r>
            <a:r>
              <a:rPr lang="en-US" dirty="0"/>
              <a:t> </a:t>
            </a:r>
            <a:r>
              <a:rPr lang="en-IL" dirty="0"/>
              <a:t>– Tree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7A30-F2A0-AF43-BD9C-14F1835D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Consider a </a:t>
            </a:r>
            <a:r>
              <a:rPr lang="en-US" u="sng" dirty="0"/>
              <a:t>binary search tree</a:t>
            </a:r>
            <a:endParaRPr lang="en-US" u="sng" dirty="0">
              <a:cs typeface="Calibri"/>
            </a:endParaRPr>
          </a:p>
          <a:p>
            <a:r>
              <a:rPr lang="en-US" dirty="0"/>
              <a:t>Implement a method “insert” for the class. The method accepts a single argument – a new value to insert</a:t>
            </a:r>
            <a:endParaRPr lang="en-US" dirty="0">
              <a:cs typeface="Calibri"/>
            </a:endParaRPr>
          </a:p>
          <a:p>
            <a:r>
              <a:rPr lang="en-US" dirty="0"/>
              <a:t>The method inserts the new value in a current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B6B55-9E9C-7DE2-459A-B48EFFDAF55A}"/>
              </a:ext>
            </a:extLst>
          </p:cNvPr>
          <p:cNvSpPr txBox="1"/>
          <p:nvPr/>
        </p:nvSpPr>
        <p:spPr>
          <a:xfrm>
            <a:off x="2404063" y="4599414"/>
            <a:ext cx="5989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/>
              <a:t>insert(self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data):</a:t>
            </a:r>
          </a:p>
          <a:p>
            <a:r>
              <a:rPr lang="en-US" i="1" dirty="0">
                <a:solidFill>
                  <a:srgbClr val="629755"/>
                </a:solidFill>
              </a:rPr>
              <a:t>"""</a:t>
            </a:r>
            <a:br>
              <a:rPr lang="en-US" i="1" dirty="0">
                <a:solidFill>
                  <a:srgbClr val="629755"/>
                </a:solidFill>
              </a:rPr>
            </a:br>
            <a:r>
              <a:rPr lang="en-US" i="1" dirty="0">
                <a:solidFill>
                  <a:srgbClr val="629755"/>
                </a:solidFill>
              </a:rPr>
              <a:t>The method the new data into the BST"""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38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389-2C77-FF41-958E-745BA20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658-BFA0-D042-8064-28D946BF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33B2-D7A0-D14A-9BF8-2A74348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A4BD-2D72-E841-A516-9311C90F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1D894-2CC5-8710-44C6-3A92BD4C4AC9}"/>
              </a:ext>
            </a:extLst>
          </p:cNvPr>
          <p:cNvSpPr txBox="1"/>
          <p:nvPr/>
        </p:nvSpPr>
        <p:spPr>
          <a:xfrm>
            <a:off x="1393371" y="1560060"/>
            <a:ext cx="7547429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insert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data):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data &lt;= 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  </a:t>
            </a:r>
            <a:r>
              <a:rPr lang="en-US" dirty="0">
                <a:solidFill>
                  <a:srgbClr val="808080"/>
                </a:solidFill>
                <a:effectLst/>
              </a:rPr>
              <a:t># if new data is smaller insert in left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</a:rPr>
              <a:t>           </a:t>
            </a:r>
            <a:r>
              <a:rPr lang="en-US" dirty="0">
                <a:solidFill>
                  <a:srgbClr val="808080"/>
                </a:solidFill>
                <a:effectLst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.left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.left</a:t>
            </a:r>
            <a:r>
              <a:rPr lang="en-US" dirty="0"/>
              <a:t> = Node(data)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.left.insert</a:t>
            </a:r>
            <a:r>
              <a:rPr lang="en-US" dirty="0"/>
              <a:t>(data)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/>
              <a:t>data &gt;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.data</a:t>
            </a:r>
            <a:r>
              <a:rPr lang="en-US" dirty="0"/>
              <a:t>:  </a:t>
            </a:r>
            <a:r>
              <a:rPr lang="en-US" dirty="0">
                <a:solidFill>
                  <a:srgbClr val="808080"/>
                </a:solidFill>
                <a:effectLst/>
              </a:rPr>
              <a:t># if new data is larger insert in right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</a:rPr>
              <a:t>           </a:t>
            </a:r>
            <a:r>
              <a:rPr lang="en-US" dirty="0">
                <a:solidFill>
                  <a:srgbClr val="808080"/>
                </a:solidFill>
                <a:effectLst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.right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.right</a:t>
            </a:r>
            <a:r>
              <a:rPr lang="en-US" dirty="0"/>
              <a:t> = Node(data)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        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.right.insert</a:t>
            </a:r>
            <a:r>
              <a:rPr lang="en-US" dirty="0"/>
              <a:t>(data)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.data</a:t>
            </a:r>
            <a:r>
              <a:rPr lang="en-US" dirty="0"/>
              <a:t> = data</a:t>
            </a:r>
            <a:endParaRPr lang="en-IL" dirty="0"/>
          </a:p>
        </p:txBody>
      </p:sp>
      <p:pic>
        <p:nvPicPr>
          <p:cNvPr id="1026" name="Picture 2" descr="Example of BST">
            <a:extLst>
              <a:ext uri="{FF2B5EF4-FFF2-40B4-BE49-F238E27FC236}">
                <a16:creationId xmlns:a16="http://schemas.microsoft.com/office/drawing/2014/main" id="{DC74A98F-7CF8-0FB9-6A96-D38E13FC6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006" y="143460"/>
            <a:ext cx="2833200" cy="28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erted 40 in the above example">
            <a:extLst>
              <a:ext uri="{FF2B5EF4-FFF2-40B4-BE49-F238E27FC236}">
                <a16:creationId xmlns:a16="http://schemas.microsoft.com/office/drawing/2014/main" id="{40B8E6FD-D3C8-D19D-7196-E1010497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452" y="3545219"/>
            <a:ext cx="2833200" cy="31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7A841D-61DB-B290-894E-373E3281FEFB}"/>
              </a:ext>
            </a:extLst>
          </p:cNvPr>
          <p:cNvCxnSpPr>
            <a:cxnSpLocks/>
          </p:cNvCxnSpPr>
          <p:nvPr/>
        </p:nvCxnSpPr>
        <p:spPr>
          <a:xfrm flipH="1">
            <a:off x="8926052" y="2694271"/>
            <a:ext cx="14748" cy="89128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05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1E3F-4EEF-9A4B-9063-36314A5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C8D2-4DDD-574E-83E0-2EB187E59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6000"/>
            <a:ext cx="5181600" cy="4351338"/>
          </a:xfrm>
        </p:spPr>
        <p:txBody>
          <a:bodyPr/>
          <a:lstStyle/>
          <a:p>
            <a:r>
              <a:rPr lang="en-US"/>
              <a:t>Let us print a tree: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0204-7527-3E45-80B4-616D9F4F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67F0-58C8-3B4E-98B1-80CC4D4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41B-8F8C-4746-9611-36E66C53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025059-3C07-9943-9F87-CB946D113D79}"/>
              </a:ext>
            </a:extLst>
          </p:cNvPr>
          <p:cNvGrpSpPr/>
          <p:nvPr/>
        </p:nvGrpSpPr>
        <p:grpSpPr>
          <a:xfrm>
            <a:off x="7988229" y="1048332"/>
            <a:ext cx="2909360" cy="2729384"/>
            <a:chOff x="9032522" y="1411653"/>
            <a:chExt cx="2909360" cy="27293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EC011-4CD8-7E41-8C06-DB4191A52017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D4776E-5D2F-3E4F-93CF-01BA35D30F32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DEE4D49-892B-0944-8F37-CA949320AB53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/>
                    <a:t>12</a:t>
                  </a:r>
                  <a:endParaRPr lang="he-IL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9FED7E2-FA54-8B49-B05B-1694BCF92B69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76F7A53-D5FF-8B46-8A62-0F269086B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D44345-8592-7B41-91D6-40150045963C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6</a:t>
                </a:r>
                <a:endParaRPr lang="he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ED314E1-613F-F34A-AD2A-980E8688B026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14</a:t>
                </a:r>
                <a:endParaRPr lang="he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3FAF086-F9A5-814A-B3E9-1D79106610DA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12</a:t>
                </a:r>
                <a:endParaRPr lang="he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987B92-5EF5-934E-A227-2031BFB309E9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3</a:t>
                </a:r>
                <a:endParaRPr lang="he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58B1F-CDE5-4F46-8B3B-EB3344B802DC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8</a:t>
                </a:r>
                <a:endParaRPr lang="he-IL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851E62E-6035-E648-9B6B-A7F48F4D2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5A093B-8C11-C846-A52C-77D7C28B4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DC052C-4D29-804F-9539-5E779955A0DF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04E3C5-B94A-CA45-BA22-B5A0ACEEC25E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16</a:t>
              </a:r>
              <a:endParaRPr lang="he-IL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1513DD0-CA09-E149-BA01-A2A89054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420" y="4096050"/>
            <a:ext cx="3302000" cy="218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342172-C0D5-6444-B9A2-7812D40B4AC5}"/>
              </a:ext>
            </a:extLst>
          </p:cNvPr>
          <p:cNvSpPr txBox="1"/>
          <p:nvPr/>
        </p:nvSpPr>
        <p:spPr>
          <a:xfrm>
            <a:off x="1554580" y="2900553"/>
            <a:ext cx="2957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print_tree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.left.print_tree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.data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.right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.right.print_tree</a:t>
            </a:r>
            <a:r>
              <a:rPr lang="en-US" dirty="0"/>
              <a:t>()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2197F-4041-3CFA-6CC8-156B6CAF8D46}"/>
              </a:ext>
            </a:extLst>
          </p:cNvPr>
          <p:cNvSpPr txBox="1"/>
          <p:nvPr/>
        </p:nvSpPr>
        <p:spPr>
          <a:xfrm>
            <a:off x="6773023" y="418389"/>
            <a:ext cx="401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What is the output for  the follwing Tree:</a:t>
            </a:r>
          </a:p>
        </p:txBody>
      </p:sp>
    </p:spTree>
    <p:extLst>
      <p:ext uri="{BB962C8B-B14F-4D97-AF65-F5344CB8AC3E}">
        <p14:creationId xmlns:p14="http://schemas.microsoft.com/office/powerpoint/2010/main" val="175779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traversal orders – In-Order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In-order Traversal </a:t>
            </a:r>
            <a:r>
              <a:rPr lang="en-US"/>
              <a:t>- left subtree, root, right subtree</a:t>
            </a:r>
          </a:p>
          <a:p>
            <a:r>
              <a:rPr lang="en-US"/>
              <a:t>Good for generating sorted values in ascending order</a:t>
            </a:r>
          </a:p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45494"/>
            <a:ext cx="4495800" cy="39116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664989" y="4001294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</a:t>
            </a:r>
          </a:p>
          <a:p>
            <a:pPr algn="ctr"/>
            <a:r>
              <a:rPr lang="en-US" dirty="0">
                <a:hlinkClick r:id="rId3"/>
              </a:rPr>
              <a:t>Depth First Traversal</a:t>
            </a:r>
            <a:endParaRPr lang="en-US" dirty="0"/>
          </a:p>
          <a:p>
            <a:pPr algn="ctr"/>
            <a:r>
              <a:rPr lang="en-US" dirty="0"/>
              <a:t>Uses a stack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6911F4A-D913-3944-81FB-3DF2CF5144AC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without recursion:</a:t>
            </a:r>
          </a:p>
          <a:p>
            <a:pPr algn="ctr"/>
            <a:r>
              <a:rPr lang="en-US">
                <a:hlinkClick r:id="rId4"/>
              </a:rPr>
              <a:t>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AEA8B7D-F5E9-279A-FC57-432B3880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8A6D-3BE0-4A05-29CB-F0B2834C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F4671-BAD2-B8BB-06C1-64AA0CDF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35C4A-9F92-8835-E5D8-5BAE172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78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traversal orders – In-Order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8694A-5757-C040-2E4A-86B3ED1ECA2A}"/>
              </a:ext>
            </a:extLst>
          </p:cNvPr>
          <p:cNvSpPr txBox="1"/>
          <p:nvPr/>
        </p:nvSpPr>
        <p:spPr>
          <a:xfrm>
            <a:off x="1856816" y="1974973"/>
            <a:ext cx="8125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effectLst/>
              </a:rPr>
              <a:t># In order traversal</a:t>
            </a:r>
            <a:br>
              <a:rPr lang="en-US" sz="2400" dirty="0">
                <a:solidFill>
                  <a:srgbClr val="808080"/>
                </a:solidFill>
                <a:effectLst/>
              </a:rPr>
            </a:br>
            <a:r>
              <a:rPr lang="en-US" sz="24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400" dirty="0" err="1">
                <a:solidFill>
                  <a:srgbClr val="FFC66D"/>
                </a:solidFill>
                <a:effectLst/>
              </a:rPr>
              <a:t>in_order_traversal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):</a:t>
            </a:r>
            <a:br>
              <a:rPr lang="en-US" sz="2400" dirty="0"/>
            </a:br>
            <a:r>
              <a:rPr lang="en-US" sz="2400" dirty="0"/>
              <a:t>    result = []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if 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.left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result.extend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.left.in_order_traversal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result.append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.data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if 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.right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result.extend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.right.in_order_traversal</a:t>
            </a:r>
            <a:r>
              <a:rPr lang="en-US" sz="2400" dirty="0"/>
              <a:t>())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400" dirty="0"/>
              <a:t>result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5344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traversal orders – Pre-Order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Pre-order Traversal</a:t>
            </a:r>
            <a:r>
              <a:rPr lang="en-US"/>
              <a:t> - root , left subtree, right subtree</a:t>
            </a:r>
          </a:p>
          <a:p>
            <a:r>
              <a:rPr lang="en-US"/>
              <a:t>Good for copying trees</a:t>
            </a:r>
          </a:p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2083418"/>
            <a:ext cx="4495800" cy="38357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5E61276-E1AE-344A-B19F-DEB1C8B135B4}"/>
              </a:ext>
            </a:extLst>
          </p:cNvPr>
          <p:cNvSpPr/>
          <p:nvPr/>
        </p:nvSpPr>
        <p:spPr>
          <a:xfrm>
            <a:off x="8382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description of traversal order: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General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hlinkClick r:id="rId4"/>
              </a:rPr>
              <a:t>Python</a:t>
            </a:r>
            <a:endParaRPr lang="en-US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31F4DED-8869-DF40-93E7-770E813752F4}"/>
              </a:ext>
            </a:extLst>
          </p:cNvPr>
          <p:cNvSpPr/>
          <p:nvPr/>
        </p:nvSpPr>
        <p:spPr>
          <a:xfrm>
            <a:off x="3429000" y="4001293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without recursion:</a:t>
            </a:r>
          </a:p>
          <a:p>
            <a:pPr algn="ctr"/>
            <a:r>
              <a:rPr lang="en-US" dirty="0">
                <a:hlinkClick r:id="rId5"/>
              </a:rPr>
              <a:t>here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F7B65-396C-9DF8-733E-CFC635AF9BCD}"/>
              </a:ext>
            </a:extLst>
          </p:cNvPr>
          <p:cNvSpPr txBox="1"/>
          <p:nvPr/>
        </p:nvSpPr>
        <p:spPr>
          <a:xfrm>
            <a:off x="1473945" y="5919169"/>
            <a:ext cx="391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in Supplementary code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820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471-24FF-584F-8DFF-D940C49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traversal orders – Post-Order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781F-D9A8-7745-BDC5-9E008E969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Post-order Traversal </a:t>
            </a:r>
            <a:r>
              <a:rPr lang="en-US"/>
              <a:t>- left subtree, right subtree, root</a:t>
            </a:r>
          </a:p>
          <a:p>
            <a:r>
              <a:rPr lang="en-US"/>
              <a:t>Good for deleting trees (where you’re responsible for it)</a:t>
            </a:r>
          </a:p>
          <a:p>
            <a:r>
              <a:rPr lang="en-US"/>
              <a:t>A bit more complex without recursion, can be done easily with two stacks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4E328-7C96-FC48-A4D1-52CFB144A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100" y="1906307"/>
            <a:ext cx="4838700" cy="39126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7038-6E2D-C142-8075-4201C370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59EB-4D13-0D43-ADF3-87D3943F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84DA-1722-314F-A861-8163736A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AA97FBE8-EE0F-3C43-A275-8439A97D2C9B}"/>
              </a:ext>
            </a:extLst>
          </p:cNvPr>
          <p:cNvSpPr/>
          <p:nvPr/>
        </p:nvSpPr>
        <p:spPr>
          <a:xfrm>
            <a:off x="1633147" y="5000411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without recursion:</a:t>
            </a:r>
          </a:p>
          <a:p>
            <a:pPr algn="ctr"/>
            <a:r>
              <a:rPr lang="en-US">
                <a:hlinkClick r:id="rId3"/>
              </a:rPr>
              <a:t>here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BBB60-6186-5B20-E9D0-AD472CC65D87}"/>
              </a:ext>
            </a:extLst>
          </p:cNvPr>
          <p:cNvSpPr txBox="1"/>
          <p:nvPr/>
        </p:nvSpPr>
        <p:spPr>
          <a:xfrm>
            <a:off x="4521945" y="6039286"/>
            <a:ext cx="391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in Supplementary code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4527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A356-DD0E-B242-8EA7-C284CF95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79"/>
            <a:ext cx="10515600" cy="1325563"/>
          </a:xfrm>
        </p:spPr>
        <p:txBody>
          <a:bodyPr/>
          <a:lstStyle/>
          <a:p>
            <a:r>
              <a:rPr lang="en-US" dirty="0"/>
              <a:t>Print </a:t>
            </a:r>
            <a:r>
              <a:rPr lang="en-US"/>
              <a:t>by depth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78498-53E5-C34B-BA34-932834DC3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31" y="1382185"/>
            <a:ext cx="2387600" cy="22225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6C0A2-B411-CD4A-8DC4-A0E04800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1998-3D5E-6047-B78B-B7E5C72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F1A2-194C-E44C-A188-C528630E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E9D35A-D874-8B47-9D84-8CDCDDDC67EC}"/>
              </a:ext>
            </a:extLst>
          </p:cNvPr>
          <p:cNvGrpSpPr/>
          <p:nvPr/>
        </p:nvGrpSpPr>
        <p:grpSpPr>
          <a:xfrm>
            <a:off x="8894736" y="1271910"/>
            <a:ext cx="2909360" cy="2729384"/>
            <a:chOff x="9032522" y="1411653"/>
            <a:chExt cx="2909360" cy="272938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F9EB1A-4B88-BD4D-B7BD-C3D8D129C41B}"/>
                </a:ext>
              </a:extLst>
            </p:cNvPr>
            <p:cNvGrpSpPr/>
            <p:nvPr/>
          </p:nvGrpSpPr>
          <p:grpSpPr>
            <a:xfrm>
              <a:off x="9032522" y="1411653"/>
              <a:ext cx="2321278" cy="2729384"/>
              <a:chOff x="9441563" y="1294135"/>
              <a:chExt cx="2321278" cy="272938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D3FF3D6-2441-8143-B221-64657BEA65E6}"/>
                  </a:ext>
                </a:extLst>
              </p:cNvPr>
              <p:cNvGrpSpPr/>
              <p:nvPr/>
            </p:nvGrpSpPr>
            <p:grpSpPr>
              <a:xfrm>
                <a:off x="10388547" y="1294135"/>
                <a:ext cx="892923" cy="1066511"/>
                <a:chOff x="6773380" y="1936113"/>
                <a:chExt cx="670850" cy="75352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E398E36-97A7-EF40-A556-D636ADF27929}"/>
                    </a:ext>
                  </a:extLst>
                </p:cNvPr>
                <p:cNvSpPr/>
                <p:nvPr/>
              </p:nvSpPr>
              <p:spPr>
                <a:xfrm>
                  <a:off x="6895537" y="1936113"/>
                  <a:ext cx="484775" cy="484775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txBody>
                <a:bodyPr rtlCol="0" anchor="ctr">
                  <a:noAutofit/>
                </a:bodyPr>
                <a:lstStyle/>
                <a:p>
                  <a:pPr algn="l" rtl="0"/>
                  <a:r>
                    <a:rPr lang="en-US"/>
                    <a:t>12</a:t>
                  </a:r>
                  <a:endParaRPr lang="he-IL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9A11C63-DB61-3140-AE66-4E47F5CD8562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H="1">
                  <a:off x="6773380" y="2349895"/>
                  <a:ext cx="193151" cy="320098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02D150F3-A029-D745-8EEE-9CE5EE82F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3842" y="2343034"/>
                  <a:ext cx="170388" cy="346607"/>
                </a:xfrm>
                <a:prstGeom prst="straightConnector1">
                  <a:avLst/>
                </a:prstGeom>
                <a:ln w="28575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713BBD4-748C-154E-96AF-692965A10B80}"/>
                  </a:ext>
                </a:extLst>
              </p:cNvPr>
              <p:cNvSpPr/>
              <p:nvPr/>
            </p:nvSpPr>
            <p:spPr>
              <a:xfrm>
                <a:off x="9989725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6</a:t>
                </a:r>
                <a:endParaRPr lang="he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A251229-0031-BC4B-B120-01321B3020F0}"/>
                  </a:ext>
                </a:extLst>
              </p:cNvPr>
              <p:cNvSpPr/>
              <p:nvPr/>
            </p:nvSpPr>
            <p:spPr>
              <a:xfrm>
                <a:off x="11117590" y="22907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14</a:t>
                </a:r>
                <a:endParaRPr lang="he-IL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C671E2-7BE2-FE4B-81D5-DC39D587590C}"/>
                  </a:ext>
                </a:extLst>
              </p:cNvPr>
              <p:cNvSpPr/>
              <p:nvPr/>
            </p:nvSpPr>
            <p:spPr>
              <a:xfrm>
                <a:off x="10551145" y="1294136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12</a:t>
                </a:r>
                <a:endParaRPr lang="he-IL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53B2A2-A5CC-6249-AB3A-42FC412E6285}"/>
                  </a:ext>
                </a:extLst>
              </p:cNvPr>
              <p:cNvSpPr/>
              <p:nvPr/>
            </p:nvSpPr>
            <p:spPr>
              <a:xfrm>
                <a:off x="9441563" y="3337389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3</a:t>
                </a:r>
                <a:endParaRPr lang="he-IL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3DBA0B1-5729-D144-80CE-C264CFE77429}"/>
                  </a:ext>
                </a:extLst>
              </p:cNvPr>
              <p:cNvSpPr/>
              <p:nvPr/>
            </p:nvSpPr>
            <p:spPr>
              <a:xfrm>
                <a:off x="10488806" y="3335385"/>
                <a:ext cx="645251" cy="68613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l" rtl="0"/>
                <a:r>
                  <a:rPr lang="en-US"/>
                  <a:t>8</a:t>
                </a:r>
                <a:endParaRPr lang="he-IL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DD9EB0-9E9A-904E-9458-BB6C79476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29724" y="2906686"/>
                <a:ext cx="257090" cy="45305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19A116F-3897-E64D-9638-E71C7047E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8806" y="2869166"/>
                <a:ext cx="226792" cy="490573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D86A78-A867-B943-9C68-6D1C170C7D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719" y="2980647"/>
              <a:ext cx="226792" cy="49057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BFCB19-348C-1F41-86A8-1674245E4D00}"/>
                </a:ext>
              </a:extLst>
            </p:cNvPr>
            <p:cNvSpPr/>
            <p:nvPr/>
          </p:nvSpPr>
          <p:spPr>
            <a:xfrm>
              <a:off x="11296631" y="3401363"/>
              <a:ext cx="645251" cy="68613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l" rtl="0"/>
              <a:r>
                <a:rPr lang="en-US"/>
                <a:t>16</a:t>
              </a:r>
              <a:endParaRPr lang="he-IL"/>
            </a:p>
          </p:txBody>
        </p:sp>
      </p:grpSp>
      <p:sp>
        <p:nvSpPr>
          <p:cNvPr id="28" name="Oval Callout 27">
            <a:extLst>
              <a:ext uri="{FF2B5EF4-FFF2-40B4-BE49-F238E27FC236}">
                <a16:creationId xmlns:a16="http://schemas.microsoft.com/office/drawing/2014/main" id="{89CD8EEB-03F2-234B-B989-C3D5D0A42666}"/>
              </a:ext>
            </a:extLst>
          </p:cNvPr>
          <p:cNvSpPr/>
          <p:nvPr/>
        </p:nvSpPr>
        <p:spPr>
          <a:xfrm>
            <a:off x="9841720" y="4463457"/>
            <a:ext cx="2077193" cy="14287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would you print right before left?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1F3E63D2-8E89-584F-8F83-E08D0515449B}"/>
              </a:ext>
            </a:extLst>
          </p:cNvPr>
          <p:cNvSpPr/>
          <p:nvPr/>
        </p:nvSpPr>
        <p:spPr>
          <a:xfrm>
            <a:off x="6419642" y="4255002"/>
            <a:ext cx="2443553" cy="1637181"/>
          </a:xfrm>
          <a:prstGeom prst="wedgeRoundRect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use a queue to alter the order</a:t>
            </a:r>
          </a:p>
          <a:p>
            <a:pPr algn="ctr"/>
            <a:r>
              <a:rPr lang="en-US" dirty="0">
                <a:hlinkClick r:id="rId3"/>
              </a:rPr>
              <a:t>Breadth First Traversal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F1C01-6B3B-6634-DC86-20508CB7E3E6}"/>
              </a:ext>
            </a:extLst>
          </p:cNvPr>
          <p:cNvSpPr txBox="1"/>
          <p:nvPr/>
        </p:nvSpPr>
        <p:spPr>
          <a:xfrm>
            <a:off x="728064" y="1396643"/>
            <a:ext cx="62721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print_by_depth</a:t>
            </a:r>
            <a:r>
              <a:rPr lang="en-US" dirty="0"/>
              <a:t>(root):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Base Case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/>
              <a:t>root </a:t>
            </a:r>
            <a:r>
              <a:rPr lang="en-US" dirty="0">
                <a:solidFill>
                  <a:srgbClr val="CC7832"/>
                </a:solidFill>
                <a:effectLst/>
              </a:rPr>
              <a:t>is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Create a queue for level order traversal and enqueue root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/>
              <a:t>queue = [root]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while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(queue) &gt;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  <a:effectLst/>
              </a:rPr>
              <a:t># Print front of queue and remove it from queue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/>
              <a:t>node = </a:t>
            </a:r>
            <a:r>
              <a:rPr lang="en-US" dirty="0" err="1"/>
              <a:t>queue.pop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node.data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  <a:effectLst/>
              </a:rPr>
              <a:t># Enqueue left child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node.left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is not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queue.append</a:t>
            </a:r>
            <a:r>
              <a:rPr lang="en-US" dirty="0"/>
              <a:t>(</a:t>
            </a:r>
            <a:r>
              <a:rPr lang="en-US" dirty="0" err="1"/>
              <a:t>node.left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808080"/>
                </a:solidFill>
                <a:effectLst/>
              </a:rPr>
              <a:t># Enqueue right child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node.right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is not None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queue.append</a:t>
            </a:r>
            <a:r>
              <a:rPr lang="en-US" dirty="0"/>
              <a:t>(</a:t>
            </a:r>
            <a:r>
              <a:rPr lang="en-US" dirty="0" err="1"/>
              <a:t>node.right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406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C415ED-7A40-47A5-11CB-1CFDFDC8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12" y="260350"/>
            <a:ext cx="4502370" cy="788531"/>
          </a:xfrm>
        </p:spPr>
        <p:txBody>
          <a:bodyPr/>
          <a:lstStyle/>
          <a:p>
            <a:r>
              <a:rPr lang="en-US" dirty="0">
                <a:latin typeface="+mn-lt"/>
                <a:cs typeface="Aharoni" pitchFamily="2" charset="-79"/>
              </a:rPr>
              <a:t>Stack</a:t>
            </a:r>
            <a:endParaRPr lang="he-IL" dirty="0">
              <a:latin typeface="+mn-lt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2DD171B-BFF9-49C7-5260-0E77AE84C1AA}"/>
              </a:ext>
            </a:extLst>
          </p:cNvPr>
          <p:cNvSpPr txBox="1">
            <a:spLocks/>
          </p:cNvSpPr>
          <p:nvPr/>
        </p:nvSpPr>
        <p:spPr>
          <a:xfrm>
            <a:off x="934842" y="1284776"/>
            <a:ext cx="8682123" cy="273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As its name implies, this structure offers to push elements to the top or pop them out</a:t>
            </a:r>
          </a:p>
          <a:p>
            <a:r>
              <a:rPr lang="en-US" sz="2400"/>
              <a:t>A Stack does not offer the operation of getting an element from the middle</a:t>
            </a:r>
          </a:p>
          <a:p>
            <a:r>
              <a:rPr lang="en-US" sz="2400"/>
              <a:t>This is called LIFO – Last In First Out</a:t>
            </a:r>
            <a:endParaRPr lang="en-US" sz="2400" dirty="0"/>
          </a:p>
        </p:txBody>
      </p:sp>
      <p:pic>
        <p:nvPicPr>
          <p:cNvPr id="13" name="Picture 2" descr="×ª××¦××ª ×ª××× × ×¢×××¨ âªstackâ¬â">
            <a:extLst>
              <a:ext uri="{FF2B5EF4-FFF2-40B4-BE49-F238E27FC236}">
                <a16:creationId xmlns:a16="http://schemas.microsoft.com/office/drawing/2014/main" id="{72592004-8EAE-BFF6-A150-2483CF99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46" y="3514710"/>
            <a:ext cx="3910637" cy="26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">
            <a:extLst>
              <a:ext uri="{FF2B5EF4-FFF2-40B4-BE49-F238E27FC236}">
                <a16:creationId xmlns:a16="http://schemas.microsoft.com/office/drawing/2014/main" id="{AD8E4A67-EEAB-B96C-3CFC-00AEF164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965" y="1467738"/>
            <a:ext cx="1371691" cy="47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325F4-DB76-838E-9C5D-E4615412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12" y="260350"/>
            <a:ext cx="4502370" cy="788531"/>
          </a:xfrm>
        </p:spPr>
        <p:txBody>
          <a:bodyPr/>
          <a:lstStyle/>
          <a:p>
            <a:r>
              <a:rPr lang="en-US" dirty="0">
                <a:latin typeface="+mn-lt"/>
                <a:cs typeface="Aharoni" pitchFamily="2" charset="-79"/>
              </a:rPr>
              <a:t>Stack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8ADB4F5-FFA9-717D-CBEE-23C9E7B3F12D}"/>
              </a:ext>
            </a:extLst>
          </p:cNvPr>
          <p:cNvSpPr txBox="1">
            <a:spLocks/>
          </p:cNvSpPr>
          <p:nvPr/>
        </p:nvSpPr>
        <p:spPr>
          <a:xfrm>
            <a:off x="1075155" y="1311026"/>
            <a:ext cx="9866114" cy="478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saw a stack before – the call stack mechanism that </a:t>
            </a:r>
            <a:r>
              <a:rPr lang="en-US" sz="2400" b="1" dirty="0"/>
              <a:t>handle function calls </a:t>
            </a:r>
            <a:r>
              <a:rPr lang="en-US" sz="2400" dirty="0"/>
              <a:t>(showed well on the python tutor, especially with recursion)</a:t>
            </a:r>
          </a:p>
          <a:p>
            <a:endParaRPr lang="en-US" sz="2400" dirty="0"/>
          </a:p>
          <a:p>
            <a:r>
              <a:rPr lang="en-US" sz="2400" dirty="0"/>
              <a:t>Stack has many other useful for various applications 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UNDO (e.g., ctrl + z)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Browser history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And any other mechanism based on LIFO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266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F9399-585A-6892-7B7B-16D8600C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78" y="102741"/>
            <a:ext cx="7772400" cy="1143000"/>
          </a:xfrm>
        </p:spPr>
        <p:txBody>
          <a:bodyPr/>
          <a:lstStyle/>
          <a:p>
            <a:r>
              <a:rPr lang="en-US" dirty="0">
                <a:cs typeface="Aharoni" pitchFamily="2" charset="-79"/>
              </a:rPr>
              <a:t>Stack</a:t>
            </a:r>
            <a:endParaRPr lang="he-IL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D89F87-5D66-7896-2384-A80BDD2ABD30}"/>
              </a:ext>
            </a:extLst>
          </p:cNvPr>
          <p:cNvSpPr txBox="1">
            <a:spLocks/>
          </p:cNvSpPr>
          <p:nvPr/>
        </p:nvSpPr>
        <p:spPr>
          <a:xfrm>
            <a:off x="838199" y="1085607"/>
            <a:ext cx="10103069" cy="543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saw in class the implantation of stack using Python list. This is a similar implantation: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7D26-3522-101F-9EB9-26FC910D8794}"/>
              </a:ext>
            </a:extLst>
          </p:cNvPr>
          <p:cNvSpPr txBox="1"/>
          <p:nvPr/>
        </p:nvSpPr>
        <p:spPr>
          <a:xfrm>
            <a:off x="6883889" y="2294547"/>
            <a:ext cx="46771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peek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[-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len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is_empty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not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repr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8888C6"/>
                </a:solidFill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) + </a:t>
            </a:r>
            <a:r>
              <a:rPr lang="en-US" dirty="0">
                <a:solidFill>
                  <a:srgbClr val="6A8759"/>
                </a:solidFill>
                <a:effectLst/>
              </a:rPr>
              <a:t>" &lt;-- head"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5E427-8C5F-2812-A7A6-F00185BF5C26}"/>
              </a:ext>
            </a:extLst>
          </p:cNvPr>
          <p:cNvSpPr txBox="1"/>
          <p:nvPr/>
        </p:nvSpPr>
        <p:spPr>
          <a:xfrm>
            <a:off x="1845077" y="1931143"/>
            <a:ext cx="44921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 err="1"/>
              <a:t>MyStack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.len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push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val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.stack_vals.append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.len</a:t>
            </a:r>
            <a:r>
              <a:rPr lang="en-US" dirty="0"/>
              <a:t> +=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pop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None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</a:t>
            </a:r>
            <a:r>
              <a:rPr lang="en-US" dirty="0" err="1"/>
              <a:t>to_pop</a:t>
            </a:r>
            <a:r>
              <a:rPr lang="en-US" dirty="0"/>
              <a:t> =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[-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 =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.stack_vals</a:t>
            </a:r>
            <a:r>
              <a:rPr lang="en-US" dirty="0"/>
              <a:t>[:-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.len</a:t>
            </a:r>
            <a:r>
              <a:rPr lang="en-US" dirty="0"/>
              <a:t> -=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/>
              <a:t>to_pop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869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IL" dirty="0"/>
              <a:t>Exercise 1 – </a:t>
            </a:r>
            <a:r>
              <a:rPr lang="en-US" dirty="0"/>
              <a:t>Reverse Stack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27A30-F2A0-AF43-BD9C-14F1835D0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Add to the class a method that reverse the stack</a:t>
                </a:r>
              </a:p>
              <a:p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Auxiliary Space: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27A30-F2A0-AF43-BD9C-14F1835D0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D9994-0C4C-9577-D782-256F13910D89}"/>
              </a:ext>
            </a:extLst>
          </p:cNvPr>
          <p:cNvSpPr txBox="1"/>
          <p:nvPr/>
        </p:nvSpPr>
        <p:spPr>
          <a:xfrm>
            <a:off x="6029110" y="2575977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reverse_stack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"""Reverse the stack"""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DB196-5157-6B50-D41E-5E29D01CE6F2}"/>
              </a:ext>
            </a:extLst>
          </p:cNvPr>
          <p:cNvSpPr txBox="1"/>
          <p:nvPr/>
        </p:nvSpPr>
        <p:spPr>
          <a:xfrm>
            <a:off x="1460939" y="3915103"/>
            <a:ext cx="25776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 = </a:t>
            </a:r>
            <a:r>
              <a:rPr lang="en-US" dirty="0" err="1"/>
              <a:t>MyStack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(s)</a:t>
            </a:r>
            <a:br>
              <a:rPr lang="en-US" dirty="0"/>
            </a:br>
            <a:r>
              <a:rPr lang="en-US" dirty="0" err="1"/>
              <a:t>s.reverse_stack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(s)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E7566-5A12-7B51-D9BF-F72FC9559821}"/>
              </a:ext>
            </a:extLst>
          </p:cNvPr>
          <p:cNvSpPr txBox="1"/>
          <p:nvPr/>
        </p:nvSpPr>
        <p:spPr>
          <a:xfrm>
            <a:off x="1460939" y="5784399"/>
            <a:ext cx="1786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[1, 2] &lt;-- head</a:t>
            </a:r>
          </a:p>
          <a:p>
            <a:r>
              <a:rPr lang="en-IL" dirty="0"/>
              <a:t>[2, 1] &lt;--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24B03B-B35A-9609-050A-93DFDA15B589}"/>
              </a:ext>
            </a:extLst>
          </p:cNvPr>
          <p:cNvSpPr txBox="1"/>
          <p:nvPr/>
        </p:nvSpPr>
        <p:spPr>
          <a:xfrm>
            <a:off x="5517591" y="3222308"/>
            <a:ext cx="102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Solution: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369C8-81FE-A919-6479-761893BE6B4E}"/>
              </a:ext>
            </a:extLst>
          </p:cNvPr>
          <p:cNvSpPr txBox="1"/>
          <p:nvPr/>
        </p:nvSpPr>
        <p:spPr>
          <a:xfrm>
            <a:off x="6014431" y="3591640"/>
            <a:ext cx="33818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reverse_stack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"""Reverse the stack"""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/>
              <a:t>temp = copy(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Empty stack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while not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  <a:effectLst/>
              </a:rPr>
              <a:t># move from temp to stack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while not </a:t>
            </a:r>
            <a:r>
              <a:rPr lang="en-US" dirty="0" err="1"/>
              <a:t>temp.is_empty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.push</a:t>
            </a:r>
            <a:r>
              <a:rPr lang="en-US" dirty="0"/>
              <a:t>(</a:t>
            </a:r>
            <a:r>
              <a:rPr lang="en-US" dirty="0" err="1"/>
              <a:t>temp.pop</a:t>
            </a:r>
            <a:r>
              <a:rPr lang="en-US" dirty="0"/>
              <a:t>())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076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IL" dirty="0"/>
              <a:t>Exercise 2– </a:t>
            </a:r>
            <a:r>
              <a:rPr lang="en-US" dirty="0"/>
              <a:t>Check for balanced parentheses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27A30-F2A0-AF43-BD9C-14F1835D0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Given an expression string, write a python program to find whether a given string has balanced parentheses or not</a:t>
                </a:r>
              </a:p>
              <a:p>
                <a:r>
                  <a:rPr lang="en-US" dirty="0"/>
                  <a:t>You can assume the string contains only “{”, “[”, “(”, “}”, “]”, “)”</a:t>
                </a:r>
              </a:p>
              <a:p>
                <a:endParaRPr lang="en-US" dirty="0"/>
              </a:p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Auxiliary Space: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27A30-F2A0-AF43-BD9C-14F1835D0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88D84-A496-049B-C067-BAAC0E641669}"/>
              </a:ext>
            </a:extLst>
          </p:cNvPr>
          <p:cNvSpPr txBox="1"/>
          <p:nvPr/>
        </p:nvSpPr>
        <p:spPr>
          <a:xfrm>
            <a:off x="7104993" y="3786282"/>
            <a:ext cx="28772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77"/>
              </a:rPr>
              <a:t>Examples: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77"/>
            </a:endParaRPr>
          </a:p>
          <a:p>
            <a:pPr lvl="1"/>
            <a:r>
              <a:rPr lang="en-US" b="1" dirty="0">
                <a:effectLst/>
              </a:rPr>
              <a:t>Input :</a:t>
            </a:r>
            <a:r>
              <a:rPr lang="en-US" dirty="0"/>
              <a:t> {[]{()}} </a:t>
            </a:r>
            <a:endParaRPr lang="he-IL" dirty="0"/>
          </a:p>
          <a:p>
            <a:pPr lvl="1"/>
            <a:r>
              <a:rPr lang="en-US" b="1" dirty="0">
                <a:effectLst/>
              </a:rPr>
              <a:t>Output :</a:t>
            </a:r>
            <a:r>
              <a:rPr lang="en-US" dirty="0"/>
              <a:t> True </a:t>
            </a:r>
          </a:p>
          <a:p>
            <a:pPr lvl="1"/>
            <a:endParaRPr lang="he-IL" dirty="0"/>
          </a:p>
          <a:p>
            <a:pPr lvl="1"/>
            <a:r>
              <a:rPr lang="en-US" b="1" dirty="0">
                <a:effectLst/>
              </a:rPr>
              <a:t>Input :</a:t>
            </a:r>
            <a:r>
              <a:rPr lang="en-US" dirty="0"/>
              <a:t> [{}{}(]</a:t>
            </a:r>
            <a:endParaRPr lang="he-IL" dirty="0"/>
          </a:p>
          <a:p>
            <a:pPr lvl="1"/>
            <a:r>
              <a:rPr lang="en-US" b="1" dirty="0">
                <a:effectLst/>
              </a:rPr>
              <a:t>Output :</a:t>
            </a:r>
            <a:r>
              <a:rPr lang="en-US" dirty="0"/>
              <a:t> False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036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68D-1AEE-794F-9AE7-B9CB8010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5"/>
            <a:ext cx="10515600" cy="1325563"/>
          </a:xfrm>
        </p:spPr>
        <p:txBody>
          <a:bodyPr/>
          <a:lstStyle/>
          <a:p>
            <a:r>
              <a:rPr lang="en-IL" dirty="0"/>
              <a:t>Exercise 2 – </a:t>
            </a:r>
            <a:r>
              <a:rPr lang="en-US" dirty="0"/>
              <a:t>Check for balanced parentheses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4249-19E4-0144-B4A8-F500798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D582-2371-C346-AB2D-BB2509D5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8789-7DDB-3C40-8F6C-13934DB3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422E4-BA2B-F9E8-7899-E25BD06B51FB}"/>
              </a:ext>
            </a:extLst>
          </p:cNvPr>
          <p:cNvSpPr txBox="1"/>
          <p:nvPr/>
        </p:nvSpPr>
        <p:spPr>
          <a:xfrm>
            <a:off x="2690650" y="1506022"/>
            <a:ext cx="60959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check</a:t>
            </a:r>
            <a:r>
              <a:rPr lang="en-US" dirty="0"/>
              <a:t>(</a:t>
            </a:r>
            <a:r>
              <a:rPr lang="en-US" dirty="0" err="1"/>
              <a:t>my_str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open_list</a:t>
            </a:r>
            <a:r>
              <a:rPr lang="en-US" dirty="0"/>
              <a:t> = [</a:t>
            </a:r>
            <a:r>
              <a:rPr lang="en-US" dirty="0">
                <a:solidFill>
                  <a:srgbClr val="6A8759"/>
                </a:solidFill>
                <a:effectLst/>
              </a:rPr>
              <a:t>"["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"{"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"("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close_list</a:t>
            </a:r>
            <a:r>
              <a:rPr lang="en-US" dirty="0"/>
              <a:t> = [</a:t>
            </a:r>
            <a:r>
              <a:rPr lang="en-US" dirty="0">
                <a:solidFill>
                  <a:srgbClr val="6A8759"/>
                </a:solidFill>
                <a:effectLst/>
              </a:rPr>
              <a:t>"]"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"}"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")"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stack = </a:t>
            </a:r>
            <a:r>
              <a:rPr lang="en-US" dirty="0" err="1"/>
              <a:t>MyStack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 err="1"/>
              <a:t>my_str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 err="1"/>
              <a:t>open_list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stack.push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CC7832"/>
                </a:solidFill>
                <a:effectLst/>
              </a:rPr>
              <a:t>elif</a:t>
            </a:r>
            <a:r>
              <a:rPr lang="en-US" dirty="0">
                <a:solidFill>
                  <a:srgbClr val="CC7832"/>
                </a:solidFill>
                <a:effectLst/>
              </a:rPr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 err="1"/>
              <a:t>close_list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pos = </a:t>
            </a:r>
            <a:r>
              <a:rPr lang="en-US" dirty="0" err="1"/>
              <a:t>close_list.index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(stack) &gt; </a:t>
            </a:r>
            <a:r>
              <a:rPr lang="en-US" dirty="0">
                <a:solidFill>
                  <a:srgbClr val="6897BB"/>
                </a:solidFill>
                <a:effectLst/>
              </a:rPr>
              <a:t>0 </a:t>
            </a:r>
            <a:r>
              <a:rPr lang="en-US" dirty="0">
                <a:solidFill>
                  <a:srgbClr val="CC7832"/>
                </a:solidFill>
                <a:effectLst/>
              </a:rPr>
              <a:t>and </a:t>
            </a:r>
            <a:r>
              <a:rPr lang="en-US" dirty="0" err="1"/>
              <a:t>open_list</a:t>
            </a:r>
            <a:r>
              <a:rPr lang="en-US" dirty="0"/>
              <a:t>[pos] == </a:t>
            </a:r>
            <a:r>
              <a:rPr lang="en-US" dirty="0" err="1"/>
              <a:t>stack.peek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stack.pop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if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(stack) ==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True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4F833-B65C-5F9A-1FE0-A0C3DD38AA0A}"/>
              </a:ext>
            </a:extLst>
          </p:cNvPr>
          <p:cNvSpPr txBox="1"/>
          <p:nvPr/>
        </p:nvSpPr>
        <p:spPr>
          <a:xfrm>
            <a:off x="8786649" y="1506022"/>
            <a:ext cx="318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from </a:t>
            </a:r>
            <a:r>
              <a:rPr lang="en-US" dirty="0"/>
              <a:t>Stack </a:t>
            </a:r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 err="1"/>
              <a:t>MyStack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73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14" ma:contentTypeDescription="צור מסמך חדש." ma:contentTypeScope="" ma:versionID="428fab9fad1ef2a1ca0f40e2b99b69e9">
  <xsd:schema xmlns:xsd="http://www.w3.org/2001/XMLSchema" xmlns:xs="http://www.w3.org/2001/XMLSchema" xmlns:p="http://schemas.microsoft.com/office/2006/metadata/properties" xmlns:ns2="30745bad-0236-4269-bac6-18b0cf771cc1" xmlns:ns3="3db336b5-802a-402b-a524-eb36f6f9c9b3" targetNamespace="http://schemas.microsoft.com/office/2006/metadata/properties" ma:root="true" ma:fieldsID="10177ab5d26fba73f62f44d6d68bebe7" ns2:_="" ns3:_="">
    <xsd:import namespace="30745bad-0236-4269-bac6-18b0cf771cc1"/>
    <xsd:import namespace="3db336b5-802a-402b-a524-eb36f6f9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תגיות תמונה" ma:readOnly="false" ma:fieldId="{5cf76f15-5ced-4ddc-b409-7134ff3c332f}" ma:taxonomyMulti="true" ma:sspId="2627ecdc-4a41-4db1-8913-7c60425bb4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336b5-802a-402b-a524-eb36f6f9c9b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b97c003-570b-43c4-a0ef-06c8d9ac6ec8}" ma:internalName="TaxCatchAll" ma:showField="CatchAllData" ma:web="3db336b5-802a-402b-a524-eb36f6f9c9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b336b5-802a-402b-a524-eb36f6f9c9b3" xsi:nil="true"/>
    <lcf76f155ced4ddcb4097134ff3c332f xmlns="30745bad-0236-4269-bac6-18b0cf771c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22C1DD-ED9F-4FA1-BBEE-390831A4C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3db336b5-802a-402b-a524-eb36f6f9c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8EFF52-7BCD-454E-B905-B61E1CCC1A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8B7581-3A25-4B5D-8FA5-AC011FF0BE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3db336b5-802a-402b-a524-eb36f6f9c9b3"/>
    <ds:schemaRef ds:uri="http://purl.org/dc/terms/"/>
    <ds:schemaRef ds:uri="http://schemas.openxmlformats.org/package/2006/metadata/core-properties"/>
    <ds:schemaRef ds:uri="http://www.w3.org/XML/1998/namespace"/>
    <ds:schemaRef ds:uri="30745bad-0236-4269-bac6-18b0cf771cc1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2477</Words>
  <Application>Microsoft Macintosh PowerPoint</Application>
  <PresentationFormat>Widescreen</PresentationFormat>
  <Paragraphs>330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Aharoni</vt:lpstr>
      <vt:lpstr>Arial</vt:lpstr>
      <vt:lpstr>Calibri</vt:lpstr>
      <vt:lpstr>Calibri Light</vt:lpstr>
      <vt:lpstr>Cambria Math</vt:lpstr>
      <vt:lpstr>Courier</vt:lpstr>
      <vt:lpstr>Nunito</vt:lpstr>
      <vt:lpstr>Office Theme</vt:lpstr>
      <vt:lpstr>Introduction to Computer Science (371-1-1601)</vt:lpstr>
      <vt:lpstr>Today’s topics</vt:lpstr>
      <vt:lpstr>Stack</vt:lpstr>
      <vt:lpstr>Stack</vt:lpstr>
      <vt:lpstr>Stack</vt:lpstr>
      <vt:lpstr>Stack</vt:lpstr>
      <vt:lpstr>Exercise 1 – Reverse Stack</vt:lpstr>
      <vt:lpstr>Exercise 2– Check for balanced parentheses</vt:lpstr>
      <vt:lpstr>Exercise 2 – Check for balanced parentheses</vt:lpstr>
      <vt:lpstr>Queue</vt:lpstr>
      <vt:lpstr>Queue</vt:lpstr>
      <vt:lpstr>Exercise 3 - Queue Implantation Stack </vt:lpstr>
      <vt:lpstr>Exercise 3 - Queue Implantation Using Stack </vt:lpstr>
      <vt:lpstr>Exercise 3 - Queue Implantation Using Stack </vt:lpstr>
      <vt:lpstr>Exam Question – Circular Queue - 1</vt:lpstr>
      <vt:lpstr>Exam Question – Circular Queue - 2</vt:lpstr>
      <vt:lpstr>Exam Question – Circular Queue - 3</vt:lpstr>
      <vt:lpstr>Exam Question – Circular Queue - 4</vt:lpstr>
      <vt:lpstr>Exam Question – Circular Queue - 5</vt:lpstr>
      <vt:lpstr>Binary Trees</vt:lpstr>
      <vt:lpstr>Trees</vt:lpstr>
      <vt:lpstr>Tree Terminology</vt:lpstr>
      <vt:lpstr>Binary Search Trees</vt:lpstr>
      <vt:lpstr>Recall – Tree Lookup</vt:lpstr>
      <vt:lpstr>Lookup – recall</vt:lpstr>
      <vt:lpstr>Exercise 3 – Tree Insert</vt:lpstr>
      <vt:lpstr>Insert</vt:lpstr>
      <vt:lpstr>Traversing trees</vt:lpstr>
      <vt:lpstr>Standard traversal orders – In-Order</vt:lpstr>
      <vt:lpstr>Standard traversal orders – In-Order</vt:lpstr>
      <vt:lpstr>Standard traversal orders – Pre-Order</vt:lpstr>
      <vt:lpstr>Standard traversal orders – Post-Order</vt:lpstr>
      <vt:lpstr>Print by 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Davidian</dc:creator>
  <cp:lastModifiedBy>אופיר יעיש</cp:lastModifiedBy>
  <cp:revision>11</cp:revision>
  <dcterms:created xsi:type="dcterms:W3CDTF">2019-01-21T08:43:48Z</dcterms:created>
  <dcterms:modified xsi:type="dcterms:W3CDTF">2024-06-13T10:24:47Z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  <property fmtid="{D5CDD505-2E9C-101B-9397-08002B2CF9AE}" pid="3" name="MediaServiceImageTags">
    <vt:lpwstr/>
  </property>
</Properties>
</file>