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749"/>
  </p:normalViewPr>
  <p:slideViewPr>
    <p:cSldViewPr snapToGrid="0">
      <p:cViewPr>
        <p:scale>
          <a:sx n="99" d="100"/>
          <a:sy n="99" d="100"/>
        </p:scale>
        <p:origin x="52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852CC-FD3C-5F46-9196-53B9F8E3C561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1797-6831-3346-86B3-DCF54FAE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91797-6831-3346-86B3-DCF54FAEC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8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5D76-EDF5-7041-8690-F409C681D44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4319-8EE0-864B-AAB3-CB792A57C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BEDF-8BD1-BBA8-A131-EE7F5F34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Python 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9ECBE-9FDD-2597-AA61-E5493814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Carmina </a:t>
            </a:r>
            <a:r>
              <a:rPr lang="en-AU" sz="3600" dirty="0" err="1"/>
              <a:t>Familar</a:t>
            </a:r>
            <a:endParaRPr lang="en-US" sz="36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D1D1C5-4445-36EC-75F7-E2AF4F95C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58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208D-ED4B-6DA2-BAB3-9F9147B7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2030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25 April 2023 (Tuesday)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E1B4-8138-8FC0-DDEB-CC2D32C61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9" y="1350495"/>
            <a:ext cx="10515600" cy="4351338"/>
          </a:xfrm>
        </p:spPr>
        <p:txBody>
          <a:bodyPr/>
          <a:lstStyle/>
          <a:p>
            <a:r>
              <a:rPr lang="en-US"/>
              <a:t>Implemented grid</a:t>
            </a:r>
          </a:p>
          <a:p>
            <a:r>
              <a:rPr lang="en-US"/>
              <a:t>Started color formatting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BF243F-D68B-DB39-1A09-2E0A96B8E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2" t="87018" r="48431" b="-547"/>
          <a:stretch/>
        </p:blipFill>
        <p:spPr>
          <a:xfrm>
            <a:off x="4217819" y="3088951"/>
            <a:ext cx="3894958" cy="11382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6C20D2-D969-C49D-C50C-E14B227CA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6" t="54803" r="32318" b="6354"/>
          <a:stretch/>
        </p:blipFill>
        <p:spPr>
          <a:xfrm>
            <a:off x="4572124" y="72523"/>
            <a:ext cx="3540312" cy="236041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CD45D-549D-C2E1-2D3F-12191F402E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43" t="42657" r="27581" b="5315"/>
          <a:stretch/>
        </p:blipFill>
        <p:spPr>
          <a:xfrm>
            <a:off x="73118" y="2721510"/>
            <a:ext cx="4026075" cy="320277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D08F289-E2FF-0A5D-87A4-B5C445B37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819" y="4381774"/>
            <a:ext cx="4157573" cy="208410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50DDFE-CAA5-A212-CEF1-17BD3A664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4019" y="30134"/>
            <a:ext cx="3624863" cy="2710698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699E93-5EEA-300D-B605-0C130A29A7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534" y="3050018"/>
            <a:ext cx="4207348" cy="35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1641</TotalTime>
  <Words>17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Terminal Application</vt:lpstr>
      <vt:lpstr>25 April 2023 (Tuesday)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Terminal Application</dc:title>
  <dc:creator>Carmina Familar</dc:creator>
  <cp:lastModifiedBy>Carmina Familar</cp:lastModifiedBy>
  <cp:revision>2</cp:revision>
  <dcterms:created xsi:type="dcterms:W3CDTF">2023-04-25T05:55:35Z</dcterms:created>
  <dcterms:modified xsi:type="dcterms:W3CDTF">2023-04-26T09:17:23Z</dcterms:modified>
</cp:coreProperties>
</file>