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82" r:id="rId4"/>
    <p:sldId id="364" r:id="rId5"/>
    <p:sldId id="318" r:id="rId6"/>
    <p:sldId id="360" r:id="rId7"/>
    <p:sldId id="383" r:id="rId8"/>
    <p:sldId id="365" r:id="rId9"/>
    <p:sldId id="366" r:id="rId10"/>
    <p:sldId id="363" r:id="rId11"/>
    <p:sldId id="367" r:id="rId12"/>
    <p:sldId id="3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FF"/>
    <a:srgbClr val="991F8D"/>
    <a:srgbClr val="FFFFCC"/>
    <a:srgbClr val="FFF5D5"/>
    <a:srgbClr val="EEF7E9"/>
    <a:srgbClr val="FFFFFF"/>
    <a:srgbClr val="E8F1F2"/>
    <a:srgbClr val="364A82"/>
    <a:srgbClr val="D4D5DA"/>
    <a:srgbClr val="FC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2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D88F-D263-4C6E-A943-EB6F64AF0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3699B-1804-4102-8108-DADB7DEB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4427-5CB9-4E56-8848-3051AE98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4D1B-D94F-4B3F-A486-78FF8D3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0AD4-2710-490D-A863-88A419C1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D6EE-D293-45B0-A723-D3D31C97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C0CF-7092-431B-86BD-D84E0480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481A-DDAA-4230-83FC-5DA7132C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F834-15C7-43B9-820F-187DCB9B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EA70-7D3B-41AD-9857-04897A0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D0457-B6C6-47E5-BAF5-99B225507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68FC8-B775-417C-A900-D68A3FA6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200F-2042-4D21-86D1-CC926BFF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37BC-2B53-4F4C-AC3D-E8D4D9C4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0D5C-A880-4FE0-A5B4-E99B2F6D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5A94-A59A-49D7-9DAA-FFCC1F7E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CEBA-5970-48E9-9D3C-5E4FE28D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9DF3-A304-446B-8C66-B1FF374A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B342-04B4-44F9-BFDC-31B6AF96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3CC2-5AC8-4041-8F30-A55912C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8067-576C-4EFF-BBEB-3792CDF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81FA-8E57-46B8-9F8E-4D1A99E8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B633-5F13-405F-B0D2-15D1FFD8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2F5C-7A03-4B8A-A8F2-1599B452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EA5A-4110-4AA2-B1AE-A095DE7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EB58-BC2D-4ED2-87ED-57255262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A8C7-9388-4AFB-9338-61DD8C50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16FE2-6A94-44D8-8E75-BBAE6587B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AEF20-0E64-42E5-B7C7-A35F80FC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44D9-FF29-4C09-B9A2-29ED21B2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33A7-B8A8-4209-984C-EFFD04C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4923-579D-4F64-AAE4-B4DF20B9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2ABA6-9FB1-4A2E-8F1A-D800F254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E4A1-AA02-4F72-93E9-C562B3BF9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F2AC6-7704-4B41-B076-E10802FAC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7AB4C-5CF5-4439-99FC-CA855A907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C767D-A80E-4991-BB05-1394FB4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032EF-D4F7-4BAC-9134-278BD58E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66473-8177-43AB-8182-E354D885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2640-722F-4D32-9AB5-F059ABD3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70E34-8615-4D0E-808D-7B054F04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F52E6-40DC-46A0-B43E-E326B6BB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94EBC-53C5-4045-A47F-E84CA23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28EE5-5234-40DF-AC85-1577962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CEE9A-E71C-4F10-AE46-5ADF87B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ECAC-59B6-4738-B390-DDDF75A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728-E67B-4BCE-A149-06FF033D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4A9C-E2A0-41B7-8D84-2144471D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2CAA1-EDD7-4402-A16E-A7D037F0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8A41A-E64C-40F6-8323-C4F4891F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33E7-FF2A-4981-A0A7-CA26F5D5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F02E-6B2F-4196-BA0F-F419D8C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DD0E-1B8F-4835-8077-E1384B5F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10361-6A4C-4467-8271-7B6577B1A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B0D9-7A1A-42FA-87C8-2B6DE64C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0CBDF-35C6-4092-899A-3279A75D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B05C-3677-4040-9ABF-3B1946D9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9961-F69C-4FB2-A1D2-B7EF427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A02D0-3384-4146-8298-6AF00F83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2589-5789-47A8-AE06-8E7C5006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A710-C5E6-42C2-B2A2-CA0C464DD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E168-0683-4A66-B657-ACBF41F17D0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BD61-454E-4496-9FCA-CE4D1CB3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E849-9CAA-41E5-874D-ACC59AAE7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EF9D-3CDD-47A3-9128-FEE4F630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7.wdp"/><Relationship Id="rId9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uentame.inegi.org.mx/poblacion/discapacidad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C636E-0C0F-40A3-9A3B-4E9737F40640}"/>
              </a:ext>
            </a:extLst>
          </p:cNvPr>
          <p:cNvSpPr/>
          <p:nvPr/>
        </p:nvSpPr>
        <p:spPr>
          <a:xfrm>
            <a:off x="2041731" y="-133453"/>
            <a:ext cx="2797748" cy="1270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4163" indent="-284163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Safe Ringer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A6223-BD99-4A7A-9856-6C0DC39EA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" t="5362" r="6781" b="4298"/>
          <a:stretch/>
        </p:blipFill>
        <p:spPr>
          <a:xfrm>
            <a:off x="2568272" y="1265817"/>
            <a:ext cx="5392590" cy="5359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540B8E-9BA8-4AF2-935A-678D1243909F}"/>
              </a:ext>
            </a:extLst>
          </p:cNvPr>
          <p:cNvSpPr/>
          <p:nvPr/>
        </p:nvSpPr>
        <p:spPr>
          <a:xfrm>
            <a:off x="2844162" y="3025123"/>
            <a:ext cx="45276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Gill Sans MT"/>
              </a:rPr>
              <a:t>Protégete y comunícate sin limitaciones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AFF565-EFDD-4D74-AE52-CE5CEE1703A6}"/>
              </a:ext>
            </a:extLst>
          </p:cNvPr>
          <p:cNvSpPr/>
          <p:nvPr/>
        </p:nvSpPr>
        <p:spPr>
          <a:xfrm>
            <a:off x="3647414" y="5356536"/>
            <a:ext cx="323430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>
              <a:latin typeface="Gill Sans MT"/>
            </a:endParaRPr>
          </a:p>
          <a:p>
            <a:pPr marL="457200" indent="-457200" algn="just"/>
            <a:r>
              <a:rPr lang="en-US" sz="13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Kevin </a:t>
            </a:r>
            <a:r>
              <a:rPr lang="en-US" sz="1300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Andr</a:t>
            </a:r>
            <a:r>
              <a:rPr lang="es-MX" sz="1300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és</a:t>
            </a:r>
            <a:r>
              <a:rPr lang="es-MX" sz="13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Mercado </a:t>
            </a:r>
            <a:r>
              <a:rPr lang="en-US" sz="1300" dirty="0">
                <a:solidFill>
                  <a:srgbClr val="0070C0"/>
                </a:solidFill>
                <a:latin typeface="Segoe UI" panose="020B0502040204020203" pitchFamily="34" charset="0"/>
              </a:rPr>
              <a:t>|</a:t>
            </a:r>
            <a:r>
              <a:rPr lang="en-US" sz="13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Carmen Carneiro  </a:t>
            </a:r>
            <a:endParaRPr lang="es-MX" sz="1300" dirty="0">
              <a:solidFill>
                <a:srgbClr val="0070C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701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8A66A0-D9C9-4C8D-A2EC-D99DA18F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0EC169-BF56-47A3-A32C-77864E40F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F1CAC4-290F-45E3-BD15-58349319B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4907A6-ED74-4B59-A36B-73633BCC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FA16DDF-E405-4792-B619-D78C4C04B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0A232-8440-47B6-ACA9-6815C0D2080D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Fundadores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B790BD-0E59-48ED-A6EA-315F1FCE41F8}"/>
              </a:ext>
            </a:extLst>
          </p:cNvPr>
          <p:cNvSpPr/>
          <p:nvPr/>
        </p:nvSpPr>
        <p:spPr>
          <a:xfrm>
            <a:off x="7362909" y="2326066"/>
            <a:ext cx="46462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Kevin Andrés Mercado</a:t>
            </a:r>
          </a:p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Bachillerato - Colombia</a:t>
            </a:r>
          </a:p>
          <a:p>
            <a:pPr algn="ctr"/>
            <a:endParaRPr lang="es-ES" sz="36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Carmen Carneiro</a:t>
            </a:r>
          </a:p>
          <a:p>
            <a:pPr algn="ctr"/>
            <a:r>
              <a:rPr lang="es-ES" sz="36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CBTis</a:t>
            </a:r>
            <a:r>
              <a:rPr lang="es-E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41-México</a:t>
            </a:r>
          </a:p>
          <a:p>
            <a:pPr algn="just"/>
            <a:endParaRPr lang="es-ES" sz="36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6165C-0461-42B7-8FE9-1480CDDE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F3350-0861-4460-B9F3-2EF7F333C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06216-27A0-4DCD-BD4C-4D3691696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9291AC-CDD1-4BC7-84D9-925F2E6C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A44BF9-F0F8-44AF-B16E-612290AA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A0E0FD-A20B-4D27-A5C1-71BDCC9AB65E}"/>
              </a:ext>
            </a:extLst>
          </p:cNvPr>
          <p:cNvGrpSpPr/>
          <p:nvPr/>
        </p:nvGrpSpPr>
        <p:grpSpPr>
          <a:xfrm>
            <a:off x="5775370" y="2262771"/>
            <a:ext cx="1855637" cy="1267827"/>
            <a:chOff x="5773890" y="2116499"/>
            <a:chExt cx="1855637" cy="126782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D786F3B-FCA3-422C-A04F-43CBFD7A3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455" b="95455" l="9938" r="89752">
                          <a14:foregroundMark x1="54969" y1="23636" x2="54969" y2="23636"/>
                          <a14:foregroundMark x1="24224" y1="89545" x2="79814" y2="90000"/>
                          <a14:foregroundMark x1="79814" y1="90000" x2="20186" y2="95909"/>
                          <a14:foregroundMark x1="20186" y1="95909" x2="17702" y2="94091"/>
                          <a14:foregroundMark x1="50621" y1="5455" x2="50621" y2="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890" y="2116499"/>
              <a:ext cx="1855637" cy="1267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See the source image">
              <a:extLst>
                <a:ext uri="{FF2B5EF4-FFF2-40B4-BE49-F238E27FC236}">
                  <a16:creationId xmlns:a16="http://schemas.microsoft.com/office/drawing/2014/main" id="{ACD11BC2-3D9C-4057-98F2-8DA58657F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21" y="2326066"/>
              <a:ext cx="243717" cy="243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CB0EDA-38D9-444D-BB32-90E92F7493E2}"/>
              </a:ext>
            </a:extLst>
          </p:cNvPr>
          <p:cNvGrpSpPr/>
          <p:nvPr/>
        </p:nvGrpSpPr>
        <p:grpSpPr>
          <a:xfrm>
            <a:off x="6282081" y="3987772"/>
            <a:ext cx="1203325" cy="1297440"/>
            <a:chOff x="6197600" y="4011993"/>
            <a:chExt cx="1203325" cy="1297440"/>
          </a:xfrm>
        </p:grpSpPr>
        <p:pic>
          <p:nvPicPr>
            <p:cNvPr id="4100" name="Picture 4" descr="See related image detail">
              <a:extLst>
                <a:ext uri="{FF2B5EF4-FFF2-40B4-BE49-F238E27FC236}">
                  <a16:creationId xmlns:a16="http://schemas.microsoft.com/office/drawing/2014/main" id="{FD5DF06A-3198-4F05-8E3D-4C0E35195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995" b="91710" l="5866" r="94693">
                          <a14:foregroundMark x1="41620" y1="8290" x2="41620" y2="8290"/>
                          <a14:foregroundMark x1="8101" y1="84715" x2="8101" y2="84715"/>
                          <a14:foregroundMark x1="6145" y1="89378" x2="6145" y2="89378"/>
                          <a14:foregroundMark x1="9497" y1="91710" x2="9497" y2="91710"/>
                          <a14:foregroundMark x1="94693" y1="86010" x2="94693" y2="86010"/>
                          <a14:foregroundMark x1="48603" y1="6995" x2="48603" y2="69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600" y="4011993"/>
              <a:ext cx="1203325" cy="129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Image result for vampire fangs Transparent Background woman">
              <a:extLst>
                <a:ext uri="{FF2B5EF4-FFF2-40B4-BE49-F238E27FC236}">
                  <a16:creationId xmlns:a16="http://schemas.microsoft.com/office/drawing/2014/main" id="{1DA9924F-7DF3-465F-92FB-180EAB33D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4190" r="94693">
                          <a14:foregroundMark x1="8101" y1="39167" x2="8101" y2="53056"/>
                          <a14:foregroundMark x1="8101" y1="53056" x2="9497" y2="55556"/>
                          <a14:foregroundMark x1="4190" y1="40833" x2="5307" y2="50278"/>
                          <a14:foregroundMark x1="89665" y1="37222" x2="94693" y2="51389"/>
                          <a14:foregroundMark x1="94693" y1="51389" x2="90223" y2="5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194" y="4420320"/>
              <a:ext cx="290005" cy="2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76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7F2E2-61E7-40FE-9A26-E75A52F5E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99A923-6E36-4C30-B3E3-D706743EB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C33BB9-B456-4093-B605-1C9A2240D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C3D15-864A-4E16-8E0A-9778A6700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7D43950F-3635-4A18-A799-986FB2CA2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8E25EE-0696-4771-8A4D-44F5774F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C91534-D63B-4E62-A555-33C6DD353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6642E7-8A9F-4622-ACAB-857E7BF2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D0AC5DA6-C47D-4B01-BE70-DF6A14EA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1692CF-2237-4627-9FA5-0953A5761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A99C69-C960-4383-8036-E7706529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937647-7793-4BA1-B605-5ECFB0B9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339B80-6AE7-4D05-B1A3-7E836D997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EBB427-4E4E-43C6-B4D3-040B837E6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5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83A27-86C7-4E67-B4BB-623495E6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DAFDB9-458D-43C7-BEAB-5FAB64E90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D7A928-D41E-4B74-9312-7B7D66A65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E26950-E2EA-4E94-AC72-79F468E4C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A1DA0A3-4B2F-449F-AF0D-EC6F29CC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BE420-036B-49FA-9717-793192CF02AA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Enlaces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CDF83B-791C-4FE7-B53C-CBE3299B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4D5177-0E93-4309-A608-205F96571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1F286-DEF4-426A-9EAC-FB7C298B5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57C07B-1292-4D9A-A94D-D8FD3217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9AC65-E874-4FB0-B335-216CD290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67D676-05FA-4D58-8FBA-909CE5EEB69B}"/>
              </a:ext>
            </a:extLst>
          </p:cNvPr>
          <p:cNvSpPr txBox="1"/>
          <p:nvPr/>
        </p:nvSpPr>
        <p:spPr>
          <a:xfrm>
            <a:off x="6265873" y="25300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http://cuentame.inegi.org.mx/poblacion/discapacidad.aspx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6C439F-3812-4E18-954A-70B1FCD0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90AE110-070E-46FA-9247-83592779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BD2730-5BD2-4961-8E7B-939B49A0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A28565-F0C4-4F8D-998B-45452F188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5E4EB16B-C87B-42A4-BE4B-0B2A8519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692F3-E7F8-4764-AAFA-A2EC619AD77E}"/>
              </a:ext>
            </a:extLst>
          </p:cNvPr>
          <p:cNvSpPr/>
          <p:nvPr/>
        </p:nvSpPr>
        <p:spPr>
          <a:xfrm>
            <a:off x="1423163" y="2048951"/>
            <a:ext cx="3669161" cy="1173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Safe</a:t>
            </a: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 Ringer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60650-DB3E-4D78-B9CC-34A7E6C1C3FF}"/>
              </a:ext>
            </a:extLst>
          </p:cNvPr>
          <p:cNvSpPr/>
          <p:nvPr/>
        </p:nvSpPr>
        <p:spPr>
          <a:xfrm>
            <a:off x="6198296" y="1499714"/>
            <a:ext cx="54338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M</a:t>
            </a:r>
            <a:r>
              <a:rPr lang="es-MX" sz="40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éxico</a:t>
            </a:r>
            <a:r>
              <a:rPr lang="es-MX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1´300,000 personas tienen disca- </a:t>
            </a:r>
            <a:r>
              <a:rPr lang="es-MX" sz="40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pacidad</a:t>
            </a:r>
            <a:r>
              <a:rPr lang="es-MX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auditiva y 900,000 incapacidad de hablar o comunicarse.</a:t>
            </a:r>
            <a:endParaRPr lang="es-ES" sz="40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66E46-2115-47B4-B733-D5012742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E8842-6659-4A9E-8328-0C17FB6E7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E364EC-7660-4364-A34C-FA2436F68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2A723-BA37-4053-B2FE-E913B16E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8F88B4-EE94-405A-9F43-748AACF6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64D644-651E-4D31-98F4-6A62D9547096}"/>
              </a:ext>
            </a:extLst>
          </p:cNvPr>
          <p:cNvSpPr/>
          <p:nvPr/>
        </p:nvSpPr>
        <p:spPr>
          <a:xfrm>
            <a:off x="10732038" y="4294094"/>
            <a:ext cx="115938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>
              <a:latin typeface="Gill Sans MT"/>
            </a:endParaRPr>
          </a:p>
          <a:p>
            <a:pPr marL="457200" indent="-457200" algn="just"/>
            <a:r>
              <a:rPr lang="es-MX" sz="13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</a:rPr>
              <a:t>INEGI (2020)</a:t>
            </a:r>
            <a:endParaRPr lang="es-MX" sz="1300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77853F9-128E-42DF-8F8A-944F08047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9" b="98316" l="23787" r="74083">
                        <a14:foregroundMark x1="41893" y1="46526" x2="39408" y2="12211"/>
                        <a14:foregroundMark x1="39408" y1="12211" x2="43669" y2="24211"/>
                        <a14:foregroundMark x1="43669" y1="24211" x2="45089" y2="50105"/>
                        <a14:foregroundMark x1="49941" y1="35158" x2="50888" y2="21895"/>
                        <a14:foregroundMark x1="50888" y1="21895" x2="49941" y2="10526"/>
                        <a14:foregroundMark x1="49941" y1="10526" x2="53635" y2="16742"/>
                        <a14:foregroundMark x1="53399" y1="31817" x2="52899" y2="39368"/>
                        <a14:foregroundMark x1="52899" y1="39368" x2="50178" y2="34737"/>
                        <a14:foregroundMark x1="49941" y1="10105" x2="53574" y2="16219"/>
                        <a14:foregroundMark x1="50296" y1="10105" x2="51834" y2="5053"/>
                        <a14:foregroundMark x1="52544" y1="5474" x2="52544" y2="5474"/>
                        <a14:foregroundMark x1="51479" y1="4421" x2="54128" y2="10702"/>
                        <a14:foregroundMark x1="55030" y1="8211" x2="54855" y2="10437"/>
                        <a14:foregroundMark x1="50059" y1="8421" x2="53018" y2="3789"/>
                        <a14:foregroundMark x1="58862" y1="21074" x2="58886" y2="20601"/>
                        <a14:foregroundMark x1="61426" y1="13041" x2="63432" y2="9474"/>
                        <a14:foregroundMark x1="63432" y1="9474" x2="60947" y2="36842"/>
                        <a14:foregroundMark x1="60947" y1="36842" x2="60172" y2="34275"/>
                        <a14:foregroundMark x1="61428" y1="13053" x2="63314" y2="9895"/>
                        <a14:foregroundMark x1="62604" y1="9263" x2="61293" y2="11899"/>
                        <a14:foregroundMark x1="62722" y1="8632" x2="61396" y2="12780"/>
                        <a14:foregroundMark x1="59245" y1="20471" x2="59215" y2="21202"/>
                        <a14:foregroundMark x1="59482" y1="34024" x2="60592" y2="39158"/>
                        <a14:foregroundMark x1="60355" y1="40000" x2="59339" y2="33972"/>
                        <a14:foregroundMark x1="58817" y1="37263" x2="58817" y2="37263"/>
                        <a14:foregroundMark x1="58817" y1="39158" x2="58817" y2="39158"/>
                        <a14:foregroundMark x1="60000" y1="40632" x2="60000" y2="40632"/>
                        <a14:foregroundMark x1="67101" y1="45263" x2="70414" y2="34316"/>
                        <a14:foregroundMark x1="70414" y1="34316" x2="71006" y2="47579"/>
                        <a14:foregroundMark x1="71006" y1="47579" x2="69822" y2="35579"/>
                        <a14:foregroundMark x1="69822" y1="35579" x2="73609" y2="29263"/>
                        <a14:foregroundMark x1="72544" y1="41684" x2="72544" y2="41684"/>
                        <a14:foregroundMark x1="72544" y1="41684" x2="72544" y2="41684"/>
                        <a14:foregroundMark x1="71598" y1="42737" x2="71598" y2="42737"/>
                        <a14:foregroundMark x1="71598" y1="42737" x2="71598" y2="42737"/>
                        <a14:foregroundMark x1="71598" y1="43368" x2="71598" y2="43368"/>
                        <a14:foregroundMark x1="71598" y1="43368" x2="71598" y2="43368"/>
                        <a14:foregroundMark x1="73609" y1="36000" x2="73609" y2="36000"/>
                        <a14:foregroundMark x1="73609" y1="36000" x2="73609" y2="36000"/>
                        <a14:foregroundMark x1="73609" y1="37053" x2="73609" y2="37053"/>
                        <a14:foregroundMark x1="73609" y1="37053" x2="73609" y2="37053"/>
                        <a14:foregroundMark x1="73254" y1="38105" x2="73254" y2="38105"/>
                        <a14:foregroundMark x1="73254" y1="38105" x2="73254" y2="38105"/>
                        <a14:foregroundMark x1="74201" y1="30737" x2="74201" y2="30737"/>
                        <a14:foregroundMark x1="74201" y1="30737" x2="74201" y2="30737"/>
                        <a14:foregroundMark x1="48402" y1="50947" x2="56331" y2="48632"/>
                        <a14:foregroundMark x1="56331" y1="48632" x2="63314" y2="55789"/>
                        <a14:foregroundMark x1="63314" y1="55789" x2="66509" y2="65053"/>
                        <a14:foregroundMark x1="66509" y1="65053" x2="61893" y2="89895"/>
                        <a14:foregroundMark x1="60369" y1="93442" x2="60355" y2="93474"/>
                        <a14:foregroundMark x1="61893" y1="89895" x2="60929" y2="92138"/>
                        <a14:foregroundMark x1="35385" y1="80421" x2="31953" y2="71158"/>
                        <a14:foregroundMark x1="31953" y1="71158" x2="26036" y2="63789"/>
                        <a14:foregroundMark x1="26036" y1="63789" x2="23787" y2="53684"/>
                        <a14:foregroundMark x1="23787" y1="53684" x2="29941" y2="55789"/>
                        <a14:foregroundMark x1="29941" y1="55789" x2="38698" y2="76000"/>
                        <a14:foregroundMark x1="38698" y1="76000" x2="43195" y2="69895"/>
                        <a14:foregroundMark x1="45799" y1="95789" x2="46803" y2="95881"/>
                        <a14:foregroundMark x1="61056" y1="93289" x2="62012" y2="90737"/>
                        <a14:foregroundMark x1="47692" y1="95789" x2="47692" y2="95789"/>
                        <a14:foregroundMark x1="54438" y1="96421" x2="54438" y2="96421"/>
                        <a14:foregroundMark x1="55858" y1="97053" x2="55858" y2="97053"/>
                        <a14:foregroundMark x1="58343" y1="97474" x2="58343" y2="97474"/>
                        <a14:foregroundMark x1="58580" y1="98316" x2="58580" y2="98316"/>
                        <a14:foregroundMark x1="57633" y1="97895" x2="57633" y2="97895"/>
                        <a14:foregroundMark x1="48994" y1="95789" x2="48994" y2="95789"/>
                        <a14:foregroundMark x1="49467" y1="96000" x2="49467" y2="96000"/>
                        <a14:foregroundMark x1="50414" y1="96211" x2="50414" y2="96211"/>
                        <a14:foregroundMark x1="51598" y1="96632" x2="51598" y2="96632"/>
                        <a14:foregroundMark x1="50888" y1="96632" x2="50888" y2="96632"/>
                        <a14:foregroundMark x1="48402" y1="49684" x2="48402" y2="49684"/>
                        <a14:foregroundMark x1="50651" y1="49474" x2="50651" y2="49474"/>
                        <a14:foregroundMark x1="49941" y1="49263" x2="49941" y2="49263"/>
                        <a14:foregroundMark x1="51361" y1="49053" x2="51361" y2="49053"/>
                        <a14:foregroundMark x1="58462" y1="49684" x2="58462" y2="49684"/>
                        <a14:foregroundMark x1="62367" y1="53684" x2="62367" y2="53684"/>
                        <a14:foregroundMark x1="65917" y1="60842" x2="65917" y2="60842"/>
                        <a14:foregroundMark x1="66627" y1="63579" x2="66627" y2="63579"/>
                        <a14:foregroundMark x1="61657" y1="53263" x2="61657" y2="53263"/>
                        <a14:foregroundMark x1="61183" y1="52632" x2="61183" y2="52632"/>
                        <a14:foregroundMark x1="60000" y1="51368" x2="60000" y2="51368"/>
                        <a14:foregroundMark x1="59527" y1="50947" x2="59527" y2="50947"/>
                        <a14:foregroundMark x1="50651" y1="48632" x2="50651" y2="48632"/>
                        <a14:foregroundMark x1="51598" y1="48632" x2="51598" y2="48632"/>
                        <a14:foregroundMark x1="41893" y1="57684" x2="41893" y2="57684"/>
                        <a14:foregroundMark x1="43195" y1="66947" x2="43195" y2="66947"/>
                        <a14:foregroundMark x1="42012" y1="54947" x2="42012" y2="54947"/>
                        <a14:foregroundMark x1="41893" y1="54737" x2="41893" y2="54737"/>
                        <a14:foregroundMark x1="41893" y1="54737" x2="41538" y2="41895"/>
                        <a14:foregroundMark x1="40947" y1="43579" x2="41420" y2="37053"/>
                        <a14:foregroundMark x1="40947" y1="38526" x2="40118" y2="28632"/>
                        <a14:foregroundMark x1="39882" y1="10947" x2="43432" y2="20842"/>
                        <a14:foregroundMark x1="43432" y1="20842" x2="43669" y2="23579"/>
                        <a14:foregroundMark x1="43077" y1="15579" x2="43077" y2="15579"/>
                        <a14:foregroundMark x1="43314" y1="18526" x2="43314" y2="18526"/>
                        <a14:foregroundMark x1="58225" y1="35789" x2="58345" y2="33612"/>
                        <a14:foregroundMark x1="66864" y1="50105" x2="66864" y2="50105"/>
                        <a14:foregroundMark x1="66509" y1="50105" x2="66509" y2="50105"/>
                        <a14:foregroundMark x1="66509" y1="49684" x2="66509" y2="49684"/>
                        <a14:foregroundMark x1="66391" y1="52000" x2="66391" y2="52000"/>
                        <a14:foregroundMark x1="67101" y1="54105" x2="67101" y2="54105"/>
                        <a14:foregroundMark x1="67811" y1="52421" x2="67811" y2="52421"/>
                        <a14:foregroundMark x1="68639" y1="50947" x2="68639" y2="50947"/>
                        <a14:foregroundMark x1="69941" y1="49263" x2="69941" y2="49263"/>
                        <a14:foregroundMark x1="71361" y1="45053" x2="71361" y2="45053"/>
                        <a14:foregroundMark x1="73846" y1="38526" x2="73846" y2="38526"/>
                        <a14:foregroundMark x1="58462" y1="32842" x2="58462" y2="32842"/>
                        <a14:foregroundMark x1="58698" y1="30737" x2="58698" y2="30737"/>
                        <a14:foregroundMark x1="58698" y1="28211" x2="58698" y2="28211"/>
                        <a14:foregroundMark x1="59290" y1="24842" x2="59290" y2="24842"/>
                        <a14:foregroundMark x1="58935" y1="23579" x2="58935" y2="23579"/>
                        <a14:foregroundMark x1="59290" y1="16632" x2="59290" y2="16632"/>
                        <a14:foregroundMark x1="60000" y1="13895" x2="60000" y2="13895"/>
                        <a14:foregroundMark x1="60473" y1="12632" x2="60473" y2="12632"/>
                        <a14:foregroundMark x1="59882" y1="11579" x2="59882" y2="11579"/>
                        <a14:foregroundMark x1="59645" y1="14737" x2="59645" y2="14737"/>
                        <a14:foregroundMark x1="59172" y1="26947" x2="59172" y2="26947"/>
                        <a14:foregroundMark x1="58698" y1="25263" x2="58698" y2="25263"/>
                        <a14:foregroundMark x1="57988" y1="31158" x2="57988" y2="31158"/>
                        <a14:foregroundMark x1="58107" y1="33263" x2="58107" y2="33263"/>
                        <a14:foregroundMark x1="53018" y1="28842" x2="53018" y2="28842"/>
                        <a14:foregroundMark x1="54201" y1="19158" x2="54201" y2="19158"/>
                        <a14:foregroundMark x1="54438" y1="16421" x2="54438" y2="16421"/>
                        <a14:foregroundMark x1="54556" y1="13895" x2="54556" y2="13895"/>
                        <a14:foregroundMark x1="54793" y1="13474" x2="54201" y2="20000"/>
                        <a14:foregroundMark x1="54675" y1="14105" x2="54438" y2="7368"/>
                        <a14:foregroundMark x1="58225" y1="30947" x2="60237" y2="12211"/>
                        <a14:foregroundMark x1="59172" y1="25684" x2="59882" y2="13684"/>
                        <a14:foregroundMark x1="59882" y1="13684" x2="60592" y2="12632"/>
                        <a14:foregroundMark x1="59290" y1="18526" x2="60000" y2="12842"/>
                        <a14:foregroundMark x1="64024" y1="14526" x2="61065" y2="9474"/>
                        <a14:backgroundMark x1="46272" y1="97263" x2="58462" y2="99579"/>
                        <a14:backgroundMark x1="58462" y1="99579" x2="59408" y2="99368"/>
                        <a14:backgroundMark x1="56758" y1="11579" x2="56923" y2="9684"/>
                        <a14:backgroundMark x1="56667" y1="12632" x2="56758" y2="11579"/>
                        <a14:backgroundMark x1="56557" y1="13895" x2="56667" y2="12632"/>
                        <a14:backgroundMark x1="55938" y1="21025" x2="55983" y2="20507"/>
                        <a14:backgroundMark x1="55716" y1="23579" x2="55926" y2="21157"/>
                        <a14:backgroundMark x1="55606" y1="24842" x2="55716" y2="23579"/>
                        <a14:backgroundMark x1="55569" y1="25263" x2="55606" y2="24842"/>
                        <a14:backgroundMark x1="55423" y1="26947" x2="55569" y2="25263"/>
                        <a14:backgroundMark x1="55313" y1="28211" x2="55423" y2="26947"/>
                        <a14:backgroundMark x1="55258" y1="28842" x2="55313" y2="28211"/>
                        <a14:backgroundMark x1="55094" y1="30737" x2="55258" y2="28842"/>
                        <a14:backgroundMark x1="55057" y1="31158" x2="55094" y2="30737"/>
                        <a14:backgroundMark x1="54911" y1="32842" x2="55057" y2="31158"/>
                        <a14:backgroundMark x1="57415" y1="13895" x2="57454" y2="14230"/>
                        <a14:backgroundMark x1="57267" y1="12632" x2="57415" y2="13895"/>
                        <a14:backgroundMark x1="57144" y1="11579" x2="57267" y2="12632"/>
                        <a14:backgroundMark x1="56923" y1="9684" x2="57144" y2="11579"/>
                        <a14:backgroundMark x1="56830" y1="32842" x2="56805" y2="33053"/>
                        <a14:backgroundMark x1="57026" y1="31158" x2="56830" y2="32842"/>
                        <a14:backgroundMark x1="57075" y1="30737" x2="57026" y2="31158"/>
                        <a14:backgroundMark x1="57369" y1="28211" x2="57075" y2="30737"/>
                        <a14:backgroundMark x1="57516" y1="26947" x2="57369" y2="28211"/>
                        <a14:backgroundMark x1="57711" y1="25263" x2="57516" y2="26947"/>
                        <a14:backgroundMark x1="57760" y1="24842" x2="57711" y2="25263"/>
                        <a14:backgroundMark x1="57907" y1="23579" x2="57760" y2="24842"/>
                        <a14:backgroundMark x1="58191" y1="21135" x2="57907" y2="23579"/>
                        <a14:backgroundMark x1="56731" y1="23579" x2="56708" y2="20713"/>
                        <a14:backgroundMark x1="56741" y1="24842" x2="56731" y2="23579"/>
                        <a14:backgroundMark x1="56744" y1="25263" x2="56741" y2="24842"/>
                        <a14:backgroundMark x1="56757" y1="26947" x2="56744" y2="25263"/>
                        <a14:backgroundMark x1="56767" y1="28211" x2="56757" y2="26947"/>
                        <a14:backgroundMark x1="56772" y1="28842" x2="56767" y2="28211"/>
                        <a14:backgroundMark x1="56787" y1="30737" x2="56772" y2="28842"/>
                        <a14:backgroundMark x1="56790" y1="31158" x2="56787" y2="30737"/>
                        <a14:backgroundMark x1="56803" y1="32842" x2="56790" y2="31158"/>
                        <a14:backgroundMark x1="56805" y1="33053" x2="56803" y2="328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94" r="23025"/>
          <a:stretch/>
        </p:blipFill>
        <p:spPr bwMode="auto">
          <a:xfrm>
            <a:off x="8137722" y="5073372"/>
            <a:ext cx="1200149" cy="122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1FD504-0A2B-47E7-B5D8-2C54AB81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3472880"/>
            <a:ext cx="2686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6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C439F-3812-4E18-954A-70B1FCD0A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1052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8F88B4-EE94-405A-9F43-748AACF60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0" b="4898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B60650-DB3E-4D78-B9CC-34A7E6C1C3FF}"/>
              </a:ext>
            </a:extLst>
          </p:cNvPr>
          <p:cNvSpPr/>
          <p:nvPr/>
        </p:nvSpPr>
        <p:spPr>
          <a:xfrm>
            <a:off x="6928755" y="2218079"/>
            <a:ext cx="5171805" cy="3100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/>
              <a:t>Así</a:t>
            </a:r>
            <a:r>
              <a:rPr lang="en-US" sz="3600" b="1" dirty="0"/>
              <a:t> </a:t>
            </a:r>
            <a:r>
              <a:rPr lang="en-US" sz="3600" b="1" dirty="0" err="1"/>
              <a:t>mismo</a:t>
            </a:r>
            <a:r>
              <a:rPr lang="en-US" sz="3600" b="1" dirty="0"/>
              <a:t>, </a:t>
            </a:r>
            <a:r>
              <a:rPr lang="es-ES" sz="3600" dirty="0"/>
              <a:t>el  66.4% de la población de 18 años y más consideró que vivir en su ciudad es inseguro</a:t>
            </a:r>
            <a:r>
              <a:rPr lang="en-US" sz="3600" b="1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C2A723-BA37-4053-B2FE-E913B16E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64D644-651E-4D31-98F4-6A62D9547096}"/>
              </a:ext>
            </a:extLst>
          </p:cNvPr>
          <p:cNvSpPr/>
          <p:nvPr/>
        </p:nvSpPr>
        <p:spPr>
          <a:xfrm>
            <a:off x="10237058" y="4141694"/>
            <a:ext cx="186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s-MX" dirty="0">
              <a:latin typeface="Gill Sans MT"/>
            </a:endParaRPr>
          </a:p>
          <a:p>
            <a:pPr marL="457200" indent="-457200" algn="just">
              <a:spcAft>
                <a:spcPts val="600"/>
              </a:spcAft>
            </a:pPr>
            <a:r>
              <a:rPr lang="es-MX" sz="13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</a:rPr>
              <a:t>INEGI (Marzo 2021)</a:t>
            </a:r>
            <a:endParaRPr lang="es-MX" sz="1300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</p:txBody>
      </p:sp>
      <p:pic>
        <p:nvPicPr>
          <p:cNvPr id="3074" name="Picture 2" descr="Crece percepción de inseguridad en México a 72.9 % al cierre de 2019 –  Códice Informativo">
            <a:extLst>
              <a:ext uri="{FF2B5EF4-FFF2-40B4-BE49-F238E27FC236}">
                <a16:creationId xmlns:a16="http://schemas.microsoft.com/office/drawing/2014/main" id="{EB25A7A7-B45F-4CD2-81D2-B15A0F1E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79" y="3200400"/>
            <a:ext cx="2190641" cy="21857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40BDA8-5167-411B-AC02-2F625A9E2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29" b="94243" l="5000" r="92609">
                        <a14:foregroundMark x1="11957" y1="43070" x2="10217" y2="54371"/>
                        <a14:foregroundMark x1="10217" y1="54371" x2="12391" y2="43923"/>
                        <a14:foregroundMark x1="12391" y1="43923" x2="12174" y2="49467"/>
                        <a14:foregroundMark x1="19565" y1="70789" x2="26304" y2="79744"/>
                        <a14:foregroundMark x1="26304" y1="79744" x2="28696" y2="80597"/>
                        <a14:foregroundMark x1="43043" y1="17910" x2="54130" y2="17271"/>
                        <a14:foregroundMark x1="54130" y1="17271" x2="65000" y2="23454"/>
                        <a14:foregroundMark x1="65000" y1="23454" x2="54783" y2="18337"/>
                        <a14:foregroundMark x1="54783" y1="18337" x2="51739" y2="18124"/>
                        <a14:foregroundMark x1="17391" y1="24307" x2="42609" y2="10448"/>
                        <a14:foregroundMark x1="42609" y1="10448" x2="44783" y2="10448"/>
                        <a14:foregroundMark x1="25000" y1="19190" x2="39565" y2="11301"/>
                        <a14:foregroundMark x1="39565" y1="11301" x2="25217" y2="16205"/>
                        <a14:foregroundMark x1="25217" y1="16205" x2="5652" y2="40938"/>
                        <a14:foregroundMark x1="5652" y1="40938" x2="5510" y2="58597"/>
                        <a14:foregroundMark x1="54939" y1="93960" x2="78696" y2="83582"/>
                        <a14:foregroundMark x1="78696" y1="83582" x2="88043" y2="67591"/>
                        <a14:foregroundMark x1="88043" y1="67591" x2="93043" y2="47122"/>
                        <a14:foregroundMark x1="93043" y1="47122" x2="87391" y2="31770"/>
                        <a14:foregroundMark x1="87391" y1="31770" x2="78261" y2="19403"/>
                        <a14:foregroundMark x1="78261" y1="19403" x2="49348" y2="8742"/>
                        <a14:foregroundMark x1="49348" y1="8742" x2="44565" y2="8529"/>
                        <a14:foregroundMark x1="5594" y1="58553" x2="5217" y2="56077"/>
                        <a14:foregroundMark x1="5217" y1="56077" x2="9348" y2="32836"/>
                        <a14:foregroundMark x1="55833" y1="92612" x2="68043" y2="89552"/>
                        <a14:foregroundMark x1="92826" y1="56716" x2="92391" y2="46055"/>
                        <a14:foregroundMark x1="6957" y1="59488" x2="10217" y2="71215"/>
                        <a14:foregroundMark x1="10217" y1="71215" x2="15217" y2="78252"/>
                        <a14:foregroundMark x1="15435" y1="77399" x2="37609" y2="92111"/>
                        <a14:foregroundMark x1="37609" y1="92111" x2="57174" y2="91258"/>
                        <a14:foregroundMark x1="36304" y1="93817" x2="36304" y2="93817"/>
                        <a14:foregroundMark x1="35435" y1="92964" x2="39565" y2="94243"/>
                        <a14:backgroundMark x1="3043" y1="59915" x2="3359" y2="60427"/>
                      </a14:backgroundRemoval>
                    </a14:imgEffect>
                  </a14:imgLayer>
                </a14:imgProps>
              </a:ext>
            </a:extLst>
          </a:blip>
          <a:srcRect l="19561" t="34023" b="1"/>
          <a:stretch/>
        </p:blipFill>
        <p:spPr>
          <a:xfrm>
            <a:off x="-1" y="0"/>
            <a:ext cx="4448289" cy="37198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F5A789-E8A7-488E-AECF-389F2824B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29" b="94243" l="5000" r="92609">
                        <a14:foregroundMark x1="11957" y1="43070" x2="10217" y2="54371"/>
                        <a14:foregroundMark x1="10217" y1="54371" x2="12391" y2="43923"/>
                        <a14:foregroundMark x1="12391" y1="43923" x2="12174" y2="49467"/>
                        <a14:foregroundMark x1="19565" y1="70789" x2="26304" y2="79744"/>
                        <a14:foregroundMark x1="26304" y1="79744" x2="28696" y2="80597"/>
                        <a14:foregroundMark x1="43043" y1="17910" x2="54130" y2="17271"/>
                        <a14:foregroundMark x1="54130" y1="17271" x2="65000" y2="23454"/>
                        <a14:foregroundMark x1="65000" y1="23454" x2="54783" y2="18337"/>
                        <a14:foregroundMark x1="54783" y1="18337" x2="51739" y2="18124"/>
                        <a14:foregroundMark x1="17391" y1="24307" x2="42609" y2="10448"/>
                        <a14:foregroundMark x1="42609" y1="10448" x2="44783" y2="10448"/>
                        <a14:foregroundMark x1="25000" y1="19190" x2="39565" y2="11301"/>
                        <a14:foregroundMark x1="39565" y1="11301" x2="25217" y2="16205"/>
                        <a14:foregroundMark x1="25217" y1="16205" x2="5652" y2="40938"/>
                        <a14:foregroundMark x1="5652" y1="40938" x2="5510" y2="58597"/>
                        <a14:foregroundMark x1="54939" y1="93960" x2="78696" y2="83582"/>
                        <a14:foregroundMark x1="78696" y1="83582" x2="88043" y2="67591"/>
                        <a14:foregroundMark x1="88043" y1="67591" x2="93043" y2="47122"/>
                        <a14:foregroundMark x1="93043" y1="47122" x2="87391" y2="31770"/>
                        <a14:foregroundMark x1="87391" y1="31770" x2="78261" y2="19403"/>
                        <a14:foregroundMark x1="78261" y1="19403" x2="49348" y2="8742"/>
                        <a14:foregroundMark x1="49348" y1="8742" x2="44565" y2="8529"/>
                        <a14:foregroundMark x1="5594" y1="58553" x2="5217" y2="56077"/>
                        <a14:foregroundMark x1="5217" y1="56077" x2="9348" y2="32836"/>
                        <a14:foregroundMark x1="55833" y1="92612" x2="68043" y2="89552"/>
                        <a14:foregroundMark x1="92826" y1="56716" x2="92391" y2="46055"/>
                        <a14:foregroundMark x1="6957" y1="59488" x2="10217" y2="71215"/>
                        <a14:foregroundMark x1="10217" y1="71215" x2="15217" y2="78252"/>
                        <a14:foregroundMark x1="15435" y1="77399" x2="37609" y2="92111"/>
                        <a14:foregroundMark x1="37609" y1="92111" x2="57174" y2="91258"/>
                        <a14:foregroundMark x1="36304" y1="93817" x2="36304" y2="93817"/>
                        <a14:foregroundMark x1="35435" y1="92964" x2="39565" y2="94243"/>
                        <a14:backgroundMark x1="3043" y1="59915" x2="3359" y2="60427"/>
                      </a14:backgroundRemoval>
                    </a14:imgEffect>
                  </a14:imgLayer>
                </a14:imgProps>
              </a:ext>
            </a:extLst>
          </a:blip>
          <a:srcRect l="-885" t="4710" r="172" b="3504"/>
          <a:stretch/>
        </p:blipFill>
        <p:spPr>
          <a:xfrm>
            <a:off x="4448288" y="417001"/>
            <a:ext cx="2270564" cy="2109767"/>
          </a:xfrm>
          <a:prstGeom prst="rect">
            <a:avLst/>
          </a:prstGeom>
        </p:spPr>
      </p:pic>
      <p:pic>
        <p:nvPicPr>
          <p:cNvPr id="3082" name="Picture 10" descr="Aprende a vencer el sentimiento de inseguridad">
            <a:extLst>
              <a:ext uri="{FF2B5EF4-FFF2-40B4-BE49-F238E27FC236}">
                <a16:creationId xmlns:a16="http://schemas.microsoft.com/office/drawing/2014/main" id="{CA3986E7-AA8A-4A1C-AA0C-A1E2D13AC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3"/>
          <a:stretch/>
        </p:blipFill>
        <p:spPr bwMode="auto">
          <a:xfrm>
            <a:off x="4723075" y="725691"/>
            <a:ext cx="1539529" cy="14923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1692F3-E7F8-4764-AAFA-A2EC619AD77E}"/>
              </a:ext>
            </a:extLst>
          </p:cNvPr>
          <p:cNvSpPr/>
          <p:nvPr/>
        </p:nvSpPr>
        <p:spPr>
          <a:xfrm>
            <a:off x="645210" y="598318"/>
            <a:ext cx="1759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Ringer</a:t>
            </a:r>
          </a:p>
        </p:txBody>
      </p:sp>
      <p:pic>
        <p:nvPicPr>
          <p:cNvPr id="3084" name="Picture 12" descr="Mobbing – Acoso laboral – LC Psicólogos">
            <a:extLst>
              <a:ext uri="{FF2B5EF4-FFF2-40B4-BE49-F238E27FC236}">
                <a16:creationId xmlns:a16="http://schemas.microsoft.com/office/drawing/2014/main" id="{4060C3CE-BBDD-4DDB-A2A9-641B5122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0" y="4207014"/>
            <a:ext cx="2570746" cy="256337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65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5661F-7913-4649-B6C0-079538DF2F1C}"/>
              </a:ext>
            </a:extLst>
          </p:cNvPr>
          <p:cNvSpPr/>
          <p:nvPr/>
        </p:nvSpPr>
        <p:spPr>
          <a:xfrm>
            <a:off x="2615982" y="252564"/>
            <a:ext cx="741856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Gill Sans MT"/>
              </a:rPr>
              <a:t>Nuestra </a:t>
            </a:r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Gill Sans MT"/>
              </a:rPr>
              <a:t>solución</a:t>
            </a:r>
            <a:endParaRPr lang="en-US" sz="3600" b="1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  <a:p>
            <a:pPr algn="just"/>
            <a:endParaRPr lang="es-MX" sz="2800" b="1" dirty="0">
              <a:solidFill>
                <a:schemeClr val="accent5">
                  <a:lumMod val="40000"/>
                  <a:lumOff val="60000"/>
                </a:schemeClr>
              </a:solidFill>
              <a:latin typeface="Gill Sans MT"/>
            </a:endParaRPr>
          </a:p>
          <a:p>
            <a:pPr algn="just"/>
            <a:endParaRPr lang="en-US" sz="2800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just"/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Un timbre /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interfón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para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nuestros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consumidores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y </a:t>
            </a:r>
            <a:r>
              <a:rPr lang="en-US" sz="2800" b="1" dirty="0" err="1">
                <a:latin typeface="Gadugi" panose="020B0502040204020203" pitchFamily="34" charset="0"/>
                <a:ea typeface="Gadugi" panose="020B0502040204020203" pitchFamily="34" charset="0"/>
              </a:rPr>
              <a:t>usuarios</a:t>
            </a:r>
            <a:r>
              <a:rPr lang="en-US" sz="2800" b="1" dirty="0">
                <a:latin typeface="Gadugi" panose="020B0502040204020203" pitchFamily="34" charset="0"/>
                <a:ea typeface="Gadugi" panose="020B0502040204020203" pitchFamily="34" charset="0"/>
              </a:rPr>
              <a:t> finales.</a:t>
            </a:r>
            <a:endParaRPr lang="es-MX" sz="2800" b="1" dirty="0">
              <a:solidFill>
                <a:schemeClr val="accent5">
                  <a:lumMod val="40000"/>
                  <a:lumOff val="6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624C4A-FD9E-4549-86B5-E712E6A41FEA}"/>
              </a:ext>
            </a:extLst>
          </p:cNvPr>
          <p:cNvGrpSpPr/>
          <p:nvPr/>
        </p:nvGrpSpPr>
        <p:grpSpPr>
          <a:xfrm>
            <a:off x="2110043" y="3286591"/>
            <a:ext cx="7450222" cy="3460136"/>
            <a:chOff x="2110043" y="3286591"/>
            <a:chExt cx="7450222" cy="34601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B1117B-787F-4270-AE1A-41C8B8AE3CB5}"/>
                </a:ext>
              </a:extLst>
            </p:cNvPr>
            <p:cNvSpPr txBox="1"/>
            <p:nvPr/>
          </p:nvSpPr>
          <p:spPr>
            <a:xfrm>
              <a:off x="5586044" y="3286591"/>
              <a:ext cx="171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Reconocimiento</a:t>
              </a:r>
            </a:p>
            <a:p>
              <a:pPr algn="ctr"/>
              <a:r>
                <a:rPr lang="es-MX" dirty="0"/>
                <a:t>Facial</a:t>
              </a:r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5388B4-0A66-4453-BC30-9D3117B55386}"/>
                </a:ext>
              </a:extLst>
            </p:cNvPr>
            <p:cNvGrpSpPr/>
            <p:nvPr/>
          </p:nvGrpSpPr>
          <p:grpSpPr>
            <a:xfrm>
              <a:off x="2110043" y="4022569"/>
              <a:ext cx="7450222" cy="2724158"/>
              <a:chOff x="2089572" y="3756438"/>
              <a:chExt cx="7450222" cy="2724158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FFE00CA-B5A4-467D-A8A0-9E9571145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54" t="6361" r="13205"/>
              <a:stretch/>
            </p:blipFill>
            <p:spPr bwMode="auto">
              <a:xfrm>
                <a:off x="4268360" y="4437592"/>
                <a:ext cx="1026379" cy="1353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See the source image">
                <a:extLst>
                  <a:ext uri="{FF2B5EF4-FFF2-40B4-BE49-F238E27FC236}">
                    <a16:creationId xmlns:a16="http://schemas.microsoft.com/office/drawing/2014/main" id="{74BEB796-3509-45D6-BBEA-7FB64AD9BA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7639" b="71111" l="36250" r="96042">
                            <a14:foregroundMark x1="41667" y1="43611" x2="41667" y2="43611"/>
                            <a14:foregroundMark x1="37604" y1="32222" x2="40104" y2="59861"/>
                            <a14:foregroundMark x1="40104" y1="59861" x2="67292" y2="54722"/>
                            <a14:foregroundMark x1="67292" y1="54722" x2="57396" y2="35139"/>
                            <a14:foregroundMark x1="57396" y1="35139" x2="40833" y2="34861"/>
                            <a14:foregroundMark x1="40833" y1="34861" x2="38333" y2="33194"/>
                            <a14:foregroundMark x1="38021" y1="29861" x2="58542" y2="30556"/>
                            <a14:foregroundMark x1="58542" y1="30556" x2="76458" y2="30417"/>
                            <a14:foregroundMark x1="76458" y1="30417" x2="95104" y2="35694"/>
                            <a14:foregroundMark x1="95104" y1="35694" x2="95000" y2="58750"/>
                            <a14:foregroundMark x1="95000" y1="58750" x2="76979" y2="69722"/>
                            <a14:foregroundMark x1="76979" y1="69722" x2="37708" y2="66667"/>
                            <a14:foregroundMark x1="37708" y1="66667" x2="37292" y2="29444"/>
                            <a14:foregroundMark x1="87708" y1="30972" x2="94583" y2="56389"/>
                            <a14:foregroundMark x1="94583" y1="56389" x2="78750" y2="69306"/>
                            <a14:foregroundMark x1="78750" y1="69306" x2="42917" y2="68472"/>
                            <a14:foregroundMark x1="42917" y1="68472" x2="52083" y2="47917"/>
                            <a14:foregroundMark x1="52083" y1="47917" x2="90625" y2="27639"/>
                            <a14:foregroundMark x1="90625" y1="27639" x2="89167" y2="30972"/>
                            <a14:foregroundMark x1="90729" y1="32222" x2="93854" y2="54167"/>
                            <a14:foregroundMark x1="93854" y1="54167" x2="88646" y2="33611"/>
                            <a14:foregroundMark x1="88646" y1="33611" x2="88854" y2="33889"/>
                            <a14:foregroundMark x1="93021" y1="32917" x2="95625" y2="60972"/>
                            <a14:foregroundMark x1="95625" y1="60972" x2="89063" y2="36111"/>
                            <a14:foregroundMark x1="89063" y1="36111" x2="89688" y2="40278"/>
                            <a14:foregroundMark x1="89375" y1="64306" x2="72500" y2="70972"/>
                            <a14:foregroundMark x1="72500" y1="70972" x2="36667" y2="69583"/>
                            <a14:foregroundMark x1="36667" y1="69583" x2="36354" y2="65139"/>
                            <a14:foregroundMark x1="39896" y1="71667" x2="59583" y2="70556"/>
                            <a14:foregroundMark x1="59583" y1="70556" x2="76771" y2="71667"/>
                            <a14:foregroundMark x1="76771" y1="71667" x2="93646" y2="71111"/>
                            <a14:foregroundMark x1="93646" y1="71111" x2="96042" y2="6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44" t="28333" r="2709" b="26111"/>
              <a:stretch/>
            </p:blipFill>
            <p:spPr bwMode="auto">
              <a:xfrm>
                <a:off x="5480050" y="4492860"/>
                <a:ext cx="1885950" cy="1025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See the source image">
                <a:extLst>
                  <a:ext uri="{FF2B5EF4-FFF2-40B4-BE49-F238E27FC236}">
                    <a16:creationId xmlns:a16="http://schemas.microsoft.com/office/drawing/2014/main" id="{28B3226C-6E01-43C1-A993-4A5F734C0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0000" b="79000" l="8600" r="99200">
                            <a14:foregroundMark x1="25800" y1="52200" x2="25800" y2="52200"/>
                            <a14:foregroundMark x1="8600" y1="42600" x2="28000" y2="43600"/>
                            <a14:foregroundMark x1="28000" y1="43600" x2="90400" y2="43400"/>
                            <a14:foregroundMark x1="95200" y1="39600" x2="99200" y2="74600"/>
                            <a14:foregroundMark x1="99200" y1="74600" x2="88400" y2="78200"/>
                            <a14:foregroundMark x1="88400" y1="78200" x2="83600" y2="78200"/>
                            <a14:backgroundMark x1="37600" y1="37800" x2="37600" y2="37800"/>
                            <a14:backgroundMark x1="33200" y1="37000" x2="59200" y2="37200"/>
                            <a14:backgroundMark x1="59200" y1="37200" x2="60200" y2="37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1" t="35335" r="-1200" b="16134"/>
              <a:stretch/>
            </p:blipFill>
            <p:spPr bwMode="auto">
              <a:xfrm rot="161303">
                <a:off x="5660592" y="5559955"/>
                <a:ext cx="1812608" cy="920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20F98-35FA-4708-970D-24B200B7D51F}"/>
                  </a:ext>
                </a:extLst>
              </p:cNvPr>
              <p:cNvSpPr txBox="1"/>
              <p:nvPr/>
            </p:nvSpPr>
            <p:spPr>
              <a:xfrm>
                <a:off x="2089572" y="3756438"/>
                <a:ext cx="1504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Vibración a Teléfono</a:t>
                </a:r>
                <a:endParaRPr lang="en-US" dirty="0"/>
              </a:p>
            </p:txBody>
          </p: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4D8DD868-2FEF-41BA-BA81-29F38B8B4B7D}"/>
                  </a:ext>
                </a:extLst>
              </p:cNvPr>
              <p:cNvSpPr/>
              <p:nvPr/>
            </p:nvSpPr>
            <p:spPr>
              <a:xfrm rot="7433196">
                <a:off x="3547042" y="4260626"/>
                <a:ext cx="350390" cy="646331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CB65867E-4795-4066-B530-BB03D8BA1D28}"/>
                  </a:ext>
                </a:extLst>
              </p:cNvPr>
              <p:cNvSpPr/>
              <p:nvPr/>
            </p:nvSpPr>
            <p:spPr>
              <a:xfrm>
                <a:off x="6247830" y="3820432"/>
                <a:ext cx="350390" cy="646331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B6D8CF-29F0-4002-B414-9A2FDC54AE92}"/>
                  </a:ext>
                </a:extLst>
              </p:cNvPr>
              <p:cNvSpPr txBox="1"/>
              <p:nvPr/>
            </p:nvSpPr>
            <p:spPr>
              <a:xfrm>
                <a:off x="8437142" y="5395479"/>
                <a:ext cx="1102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Texto a </a:t>
                </a:r>
              </a:p>
              <a:p>
                <a:pPr algn="ctr"/>
                <a:r>
                  <a:rPr lang="es-MX" dirty="0"/>
                  <a:t>Audio</a:t>
                </a:r>
                <a:endParaRPr lang="en-US" dirty="0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829D4252-1DF8-4272-996C-06A89C9640CC}"/>
                  </a:ext>
                </a:extLst>
              </p:cNvPr>
              <p:cNvSpPr/>
              <p:nvPr/>
            </p:nvSpPr>
            <p:spPr>
              <a:xfrm rot="15151269">
                <a:off x="7790273" y="5496256"/>
                <a:ext cx="350390" cy="779614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8" name="Picture 10" descr="See the source image">
                <a:extLst>
                  <a:ext uri="{FF2B5EF4-FFF2-40B4-BE49-F238E27FC236}">
                    <a16:creationId xmlns:a16="http://schemas.microsoft.com/office/drawing/2014/main" id="{40F6021B-DFF1-453F-B899-3BDFECC254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2833" b="76667" l="4667" r="93167">
                            <a14:foregroundMark x1="18833" y1="40333" x2="29833" y2="32833"/>
                            <a14:foregroundMark x1="29833" y1="32833" x2="47667" y2="36833"/>
                            <a14:foregroundMark x1="31167" y1="47000" x2="39500" y2="47000"/>
                            <a14:foregroundMark x1="39500" y1="47000" x2="65500" y2="45833"/>
                            <a14:foregroundMark x1="65500" y1="45833" x2="66000" y2="45833"/>
                            <a14:foregroundMark x1="8833" y1="44500" x2="6833" y2="53000"/>
                            <a14:foregroundMark x1="6833" y1="53000" x2="22333" y2="69833"/>
                            <a14:foregroundMark x1="22333" y1="69833" x2="33167" y2="74667"/>
                            <a14:foregroundMark x1="33167" y1="74667" x2="53667" y2="76333"/>
                            <a14:foregroundMark x1="53667" y1="76333" x2="74800" y2="69881"/>
                            <a14:foregroundMark x1="78033" y1="67387" x2="93833" y2="53167"/>
                            <a14:foregroundMark x1="92364" y1="46620" x2="92000" y2="45000"/>
                            <a14:foregroundMark x1="93833" y1="53167" x2="93168" y2="50205"/>
                            <a14:foregroundMark x1="92000" y1="45000" x2="86000" y2="38333"/>
                            <a14:foregroundMark x1="86000" y1="38333" x2="60000" y2="24000"/>
                            <a14:foregroundMark x1="52651" y1="25500" x2="51833" y2="25667"/>
                            <a14:foregroundMark x1="54282" y1="25167" x2="52651" y2="25500"/>
                            <a14:foregroundMark x1="60000" y1="24000" x2="54282" y2="25167"/>
                            <a14:foregroundMark x1="47977" y1="24667" x2="42833" y2="23333"/>
                            <a14:foregroundMark x1="51833" y1="25667" x2="51622" y2="25612"/>
                            <a14:foregroundMark x1="42833" y1="23333" x2="32667" y2="25667"/>
                            <a14:foregroundMark x1="32667" y1="25667" x2="7167" y2="43833"/>
                            <a14:foregroundMark x1="7167" y1="43833" x2="7167" y2="45167"/>
                            <a14:foregroundMark x1="54590" y1="25500" x2="62167" y2="23667"/>
                            <a14:foregroundMark x1="53214" y1="25833" x2="54590" y2="25500"/>
                            <a14:foregroundMark x1="51833" y1="26167" x2="53214" y2="25833"/>
                            <a14:foregroundMark x1="62167" y1="23667" x2="87833" y2="39833"/>
                            <a14:foregroundMark x1="87833" y1="39833" x2="93535" y2="46053"/>
                            <a14:foregroundMark x1="94438" y1="49590" x2="91500" y2="56667"/>
                            <a14:foregroundMark x1="91500" y1="56667" x2="81613" y2="66554"/>
                            <a14:foregroundMark x1="73349" y1="72797" x2="59667" y2="76667"/>
                            <a14:foregroundMark x1="59667" y1="76667" x2="49833" y2="77000"/>
                            <a14:foregroundMark x1="49833" y1="77000" x2="26333" y2="71333"/>
                            <a14:foregroundMark x1="26333" y1="71333" x2="4833" y2="49500"/>
                            <a14:foregroundMark x1="4833" y1="49500" x2="6833" y2="47333"/>
                            <a14:foregroundMark x1="94947" y1="49344" x2="95167" y2="49667"/>
                            <a14:foregroundMark x1="89833" y1="41833" x2="92912" y2="46355"/>
                            <a14:foregroundMark x1="95167" y1="49667" x2="90833" y2="58667"/>
                            <a14:foregroundMark x1="90833" y1="58667" x2="90333" y2="58833"/>
                            <a14:foregroundMark x1="93774" y1="49912" x2="93333" y2="54667"/>
                            <a14:foregroundMark x1="93333" y1="54667" x2="93000" y2="55167"/>
                            <a14:foregroundMark x1="47833" y1="32000" x2="35167" y2="29833"/>
                            <a14:foregroundMark x1="35167" y1="29833" x2="16333" y2="38500"/>
                            <a14:foregroundMark x1="28667" y1="63500" x2="51833" y2="70833"/>
                            <a14:foregroundMark x1="51833" y1="70833" x2="70833" y2="64667"/>
                            <a14:foregroundMark x1="70833" y1="64667" x2="47500" y2="66667"/>
                            <a14:foregroundMark x1="47500" y1="66667" x2="17500" y2="60333"/>
                            <a14:foregroundMark x1="17500" y1="60333" x2="36333" y2="71667"/>
                            <a14:foregroundMark x1="36333" y1="71667" x2="50167" y2="72333"/>
                            <a14:foregroundMark x1="50167" y1="72333" x2="74333" y2="64667"/>
                            <a14:foregroundMark x1="71000" y1="64167" x2="71000" y2="64167"/>
                            <a14:foregroundMark x1="68667" y1="62500" x2="68667" y2="62500"/>
                            <a14:foregroundMark x1="63833" y1="67333" x2="63833" y2="67333"/>
                            <a14:foregroundMark x1="36167" y1="76167" x2="46833" y2="76833"/>
                            <a14:foregroundMark x1="46833" y1="76833" x2="67167" y2="75500"/>
                            <a14:foregroundMark x1="38667" y1="22833" x2="34833" y2="24167"/>
                            <a14:backgroundMark x1="49500" y1="25500" x2="49500" y2="25500"/>
                            <a14:backgroundMark x1="48500" y1="25000" x2="50667" y2="25667"/>
                            <a14:backgroundMark x1="48667" y1="24833" x2="51333" y2="24833"/>
                            <a14:backgroundMark x1="50833" y1="25833" x2="50833" y2="25833"/>
                            <a14:backgroundMark x1="48667" y1="24667" x2="48667" y2="24667"/>
                            <a14:backgroundMark x1="48667" y1="24667" x2="47833" y2="24167"/>
                            <a14:backgroundMark x1="50333" y1="25500" x2="51500" y2="24833"/>
                            <a14:backgroundMark x1="94333" y1="45667" x2="96000" y2="48833"/>
                            <a14:backgroundMark x1="74333" y1="73500" x2="74500" y2="73167"/>
                            <a14:backgroundMark x1="74500" y1="73333" x2="80333" y2="69333"/>
                            <a14:backgroundMark x1="72833" y1="73833" x2="78167" y2="71333"/>
                            <a14:backgroundMark x1="7000" y1="43833" x2="7000" y2="43833"/>
                            <a14:backgroundMark x1="48333" y1="25167" x2="48333" y2="25167"/>
                            <a14:backgroundMark x1="47833" y1="24667" x2="48500" y2="25500"/>
                            <a14:backgroundMark x1="50333" y1="25667" x2="52333" y2="24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3" t="20608" r="3189" b="21156"/>
              <a:stretch/>
            </p:blipFill>
            <p:spPr bwMode="auto">
              <a:xfrm>
                <a:off x="8771057" y="5005505"/>
                <a:ext cx="416852" cy="258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092B86-ABED-40D8-8584-3E0C37A6A401}"/>
                  </a:ext>
                </a:extLst>
              </p:cNvPr>
              <p:cNvSpPr txBox="1"/>
              <p:nvPr/>
            </p:nvSpPr>
            <p:spPr>
              <a:xfrm>
                <a:off x="8353909" y="4217836"/>
                <a:ext cx="1102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Audio a</a:t>
                </a:r>
              </a:p>
              <a:p>
                <a:pPr algn="ctr"/>
                <a:r>
                  <a:rPr lang="es-MX" dirty="0"/>
                  <a:t>Texto</a:t>
                </a:r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934B237B-9EE2-4002-9F2A-626477B4C997}"/>
                  </a:ext>
                </a:extLst>
              </p:cNvPr>
              <p:cNvSpPr/>
              <p:nvPr/>
            </p:nvSpPr>
            <p:spPr>
              <a:xfrm rot="4382472">
                <a:off x="7798804" y="4398708"/>
                <a:ext cx="350390" cy="779614"/>
              </a:xfrm>
              <a:prstGeom prst="down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45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6DFDA-6B0B-472D-81CE-EEF2DD2B5A21}"/>
              </a:ext>
            </a:extLst>
          </p:cNvPr>
          <p:cNvSpPr txBox="1"/>
          <p:nvPr/>
        </p:nvSpPr>
        <p:spPr>
          <a:xfrm>
            <a:off x="369654" y="1137037"/>
            <a:ext cx="1131470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sz="4800" dirty="0">
              <a:solidFill>
                <a:schemeClr val="bg1"/>
              </a:solidFill>
            </a:endParaRPr>
          </a:p>
          <a:p>
            <a:pPr algn="ctr"/>
            <a:r>
              <a:rPr lang="es-MX" sz="4800" dirty="0">
                <a:solidFill>
                  <a:schemeClr val="bg1"/>
                </a:solidFill>
              </a:rPr>
              <a:t>OBJETIVO</a:t>
            </a:r>
            <a:r>
              <a:rPr lang="en-US" sz="4800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s-MX" sz="1200" dirty="0">
              <a:solidFill>
                <a:schemeClr val="bg1"/>
              </a:solidFill>
            </a:endParaRPr>
          </a:p>
          <a:p>
            <a:pPr marL="461963"/>
            <a:r>
              <a:rPr lang="es-MX" sz="3200" dirty="0">
                <a:solidFill>
                  <a:schemeClr val="bg1"/>
                </a:solidFill>
              </a:rPr>
              <a:t>Brindar seguridad a las personas sordomudas dentro de su casa, avisándole quien toca el timbre y permitiéndole comunicarse con esa persona sin necesidad  de abrir la puerta.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000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4549202-F7F4-4D03-9572-2ADE89256537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4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Nu</a:t>
            </a:r>
            <a:r>
              <a:rPr lang="es-MX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estro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4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mer</a:t>
            </a:r>
            <a:r>
              <a:rPr lang="es-MX" sz="5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+mj-ea"/>
                <a:cs typeface="+mj-cs"/>
              </a:rPr>
              <a:t>cado</a:t>
            </a:r>
            <a:endParaRPr lang="en-US" sz="5400" b="1" kern="1200" dirty="0">
              <a:solidFill>
                <a:schemeClr val="accent3">
                  <a:lumMod val="60000"/>
                  <a:lumOff val="40000"/>
                </a:schemeClr>
              </a:solidFill>
              <a:latin typeface="Britannic Bold" panose="020B0903060703020204" pitchFamily="34" charset="0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7D542F-220C-4596-9EEC-14010D3D749E}"/>
              </a:ext>
            </a:extLst>
          </p:cNvPr>
          <p:cNvSpPr/>
          <p:nvPr/>
        </p:nvSpPr>
        <p:spPr>
          <a:xfrm>
            <a:off x="6566398" y="843677"/>
            <a:ext cx="532010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Familia, amigos de nuestro usuario final.</a:t>
            </a:r>
          </a:p>
          <a:p>
            <a:pPr marL="571500" indent="-5715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 usuario final.</a:t>
            </a:r>
          </a:p>
          <a:p>
            <a:pPr marL="571500" indent="-5715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Empezaremos en México y Colombia para después abarcar otros países.</a:t>
            </a: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977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0C636E-0C0F-40A3-9A3B-4E9737F40640}"/>
              </a:ext>
            </a:extLst>
          </p:cNvPr>
          <p:cNvSpPr/>
          <p:nvPr/>
        </p:nvSpPr>
        <p:spPr>
          <a:xfrm>
            <a:off x="2041731" y="-133453"/>
            <a:ext cx="2797748" cy="1270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4163" indent="-284163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Safe Ringer 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F4236C2-F83A-414F-A688-7B8F5C839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0C8FAC-62D0-4924-965E-85005E523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DFB61-F894-4860-BF79-9045397C4326}"/>
              </a:ext>
            </a:extLst>
          </p:cNvPr>
          <p:cNvSpPr/>
          <p:nvPr/>
        </p:nvSpPr>
        <p:spPr>
          <a:xfrm>
            <a:off x="3226634" y="-262043"/>
            <a:ext cx="3762721" cy="1270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4163" indent="-284163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Social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6A1B7-19C7-4BE0-B43B-E0EEACBE5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" t="5362" r="6781" b="4298"/>
          <a:stretch/>
        </p:blipFill>
        <p:spPr>
          <a:xfrm>
            <a:off x="2568272" y="1265817"/>
            <a:ext cx="5392590" cy="53597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64CBAD-66E6-4695-81D5-8B88BEB58E25}"/>
              </a:ext>
            </a:extLst>
          </p:cNvPr>
          <p:cNvSpPr/>
          <p:nvPr/>
        </p:nvSpPr>
        <p:spPr>
          <a:xfrm>
            <a:off x="2844162" y="2826340"/>
            <a:ext cx="45276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8838"/>
            <a:r>
              <a:rPr lang="en-US" sz="3200" dirty="0">
                <a:solidFill>
                  <a:schemeClr val="bg1"/>
                </a:solidFill>
                <a:latin typeface="Gill Sans MT"/>
              </a:rPr>
              <a:t>**  </a:t>
            </a:r>
            <a:r>
              <a:rPr lang="es-MX" sz="3200" dirty="0">
                <a:solidFill>
                  <a:schemeClr val="bg1"/>
                </a:solidFill>
                <a:latin typeface="Gill Sans MT"/>
              </a:rPr>
              <a:t>Seguridad</a:t>
            </a:r>
          </a:p>
          <a:p>
            <a:pPr marL="1376363" indent="-517525"/>
            <a:r>
              <a:rPr lang="es-MX" sz="3200" dirty="0">
                <a:solidFill>
                  <a:schemeClr val="bg1"/>
                </a:solidFill>
                <a:latin typeface="Gill Sans MT"/>
              </a:rPr>
              <a:t>**  Empoderamiento  personal</a:t>
            </a:r>
          </a:p>
          <a:p>
            <a:pPr marL="1311275" indent="-452438"/>
            <a:r>
              <a:rPr lang="es-MX" sz="3200" dirty="0">
                <a:solidFill>
                  <a:schemeClr val="bg1"/>
                </a:solidFill>
                <a:latin typeface="Gill Sans MT"/>
              </a:rPr>
              <a:t>**  Comunicación</a:t>
            </a:r>
          </a:p>
          <a:p>
            <a:endParaRPr lang="es-MX" sz="3200" dirty="0">
              <a:solidFill>
                <a:schemeClr val="bg1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424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>
                <a16:creationId xmlns:a16="http://schemas.microsoft.com/office/drawing/2014/main" id="{6A8A53CC-4127-4BEA-9671-9D5636C7D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1F7A787B-881A-46C1-B780-CC133924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2C7DB-65C7-4492-953E-8AD38439EEF6}"/>
              </a:ext>
            </a:extLst>
          </p:cNvPr>
          <p:cNvSpPr/>
          <p:nvPr/>
        </p:nvSpPr>
        <p:spPr>
          <a:xfrm>
            <a:off x="4315847" y="-672478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Competencia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C17EC2-4CFE-43B1-872D-E83E54C6F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35499"/>
              </p:ext>
            </p:extLst>
          </p:nvPr>
        </p:nvGraphicFramePr>
        <p:xfrm>
          <a:off x="1600197" y="2087620"/>
          <a:ext cx="9100460" cy="290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15">
                  <a:extLst>
                    <a:ext uri="{9D8B030D-6E8A-4147-A177-3AD203B41FA5}">
                      <a16:colId xmlns:a16="http://schemas.microsoft.com/office/drawing/2014/main" val="220140806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469653845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351427927"/>
                    </a:ext>
                  </a:extLst>
                </a:gridCol>
                <a:gridCol w="2275115">
                  <a:extLst>
                    <a:ext uri="{9D8B030D-6E8A-4147-A177-3AD203B41FA5}">
                      <a16:colId xmlns:a16="http://schemas.microsoft.com/office/drawing/2014/main" val="1586218749"/>
                    </a:ext>
                  </a:extLst>
                </a:gridCol>
              </a:tblGrid>
              <a:tr h="8516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Producto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Reconocimiento Facial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Audio</a:t>
                      </a:r>
                    </a:p>
                    <a:p>
                      <a:pPr algn="ctr"/>
                      <a:r>
                        <a:rPr lang="es-MX" dirty="0"/>
                        <a:t> a Texto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Texto</a:t>
                      </a:r>
                    </a:p>
                    <a:p>
                      <a:pPr algn="ctr"/>
                      <a:r>
                        <a:rPr lang="es-MX" dirty="0"/>
                        <a:t> a Audio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39578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r>
                        <a:rPr lang="es-MX" dirty="0" err="1"/>
                        <a:t>Safe</a:t>
                      </a:r>
                      <a:r>
                        <a:rPr lang="es-MX" dirty="0"/>
                        <a:t> Ringer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126510"/>
                  </a:ext>
                </a:extLst>
              </a:tr>
              <a:tr h="573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374715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704599"/>
                  </a:ext>
                </a:extLst>
              </a:tr>
              <a:tr h="4934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873364"/>
                  </a:ext>
                </a:extLst>
              </a:tr>
            </a:tbl>
          </a:graphicData>
        </a:graphic>
      </p:graphicFrame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8172F9D3-D54D-4144-A067-A8F39FA22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4811485" y="2971672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6770A292-8830-4F6B-8980-4C31C3DE5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7088077" y="2971672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e the source image">
            <a:extLst>
              <a:ext uri="{FF2B5EF4-FFF2-40B4-BE49-F238E27FC236}">
                <a16:creationId xmlns:a16="http://schemas.microsoft.com/office/drawing/2014/main" id="{7EB47F95-C772-4C5E-9D70-8AD12522A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87" b="85996" l="10435" r="91630">
                        <a14:foregroundMark x1="22391" y1="21266" x2="22391" y2="21266"/>
                        <a14:foregroundMark x1="19565" y1="18050" x2="35978" y2="8817"/>
                        <a14:foregroundMark x1="35978" y1="8817" x2="43804" y2="8299"/>
                        <a14:foregroundMark x1="43804" y1="8299" x2="55978" y2="11722"/>
                        <a14:foregroundMark x1="55978" y1="11722" x2="63370" y2="10788"/>
                        <a14:foregroundMark x1="63370" y1="10788" x2="73478" y2="13485"/>
                        <a14:foregroundMark x1="73478" y1="13485" x2="83913" y2="24896"/>
                        <a14:foregroundMark x1="83913" y1="24896" x2="87174" y2="36618"/>
                        <a14:foregroundMark x1="87174" y1="36618" x2="86848" y2="49896"/>
                        <a14:foregroundMark x1="86848" y1="49896" x2="82500" y2="63382"/>
                        <a14:foregroundMark x1="82500" y1="63382" x2="75109" y2="71473"/>
                        <a14:foregroundMark x1="75109" y1="71473" x2="65109" y2="77386"/>
                        <a14:foregroundMark x1="65109" y1="77386" x2="38370" y2="78838"/>
                        <a14:foregroundMark x1="38370" y1="78838" x2="27283" y2="72199"/>
                        <a14:foregroundMark x1="27283" y1="72199" x2="10652" y2="40560"/>
                        <a14:foregroundMark x1="10652" y1="40560" x2="20870" y2="16286"/>
                        <a14:foregroundMark x1="9565" y1="43568" x2="15652" y2="63174"/>
                        <a14:foregroundMark x1="15652" y1="63174" x2="35000" y2="78838"/>
                        <a14:foregroundMark x1="35000" y1="78838" x2="45109" y2="81017"/>
                        <a14:foregroundMark x1="45109" y1="81017" x2="68043" y2="75726"/>
                        <a14:foregroundMark x1="49783" y1="85996" x2="49783" y2="85996"/>
                        <a14:foregroundMark x1="51957" y1="5187" x2="51957" y2="5187"/>
                        <a14:foregroundMark x1="91630" y1="41390" x2="91630" y2="41390"/>
                        <a14:foregroundMark x1="27717" y1="52282" x2="38804" y2="60581"/>
                        <a14:foregroundMark x1="38804" y1="60581" x2="49239" y2="54668"/>
                        <a14:foregroundMark x1="49239" y1="54668" x2="59239" y2="36515"/>
                        <a14:foregroundMark x1="59239" y1="36515" x2="67283" y2="29253"/>
                        <a14:foregroundMark x1="38696" y1="62241" x2="48696" y2="61307"/>
                        <a14:foregroundMark x1="48696" y1="61307" x2="67609" y2="30498"/>
                        <a14:foregroundMark x1="67609" y1="30498" x2="68261" y2="299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40" t="3174" r="5859" b="11323"/>
          <a:stretch/>
        </p:blipFill>
        <p:spPr bwMode="auto">
          <a:xfrm>
            <a:off x="9364669" y="2971672"/>
            <a:ext cx="437582" cy="4419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C518D9-68A5-4454-A526-C6628AA1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28" y="1153042"/>
            <a:ext cx="1191590" cy="11730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BC9E0E-9D35-44F7-B41B-885AB13AF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873171-DCD6-4919-BEF4-A3F9D849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5831F7-A4FB-4C9A-A05A-CC4A434E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2BCF561-806C-4DA7-8108-D91CEA20E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E83E3-CA13-4A3C-8A11-900256BA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978" y="5951953"/>
            <a:ext cx="698883" cy="687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AB769-3AAB-4C66-9BEB-610B82049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96" r="26041"/>
          <a:stretch/>
        </p:blipFill>
        <p:spPr>
          <a:xfrm>
            <a:off x="10885317" y="0"/>
            <a:ext cx="1306683" cy="104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A7654-1E03-4C8B-8E2F-71C213C99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0" t="46852"/>
          <a:stretch/>
        </p:blipFill>
        <p:spPr>
          <a:xfrm>
            <a:off x="31810" y="-3"/>
            <a:ext cx="506480" cy="365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60E1E7-BFEA-4B6D-A628-943BFE05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6400072"/>
            <a:ext cx="356657" cy="3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0306DC-D822-4320-A603-00AF9407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9" y="5838714"/>
            <a:ext cx="356657" cy="351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8799F6-5B4F-4592-9689-DFF1B0C80515}"/>
              </a:ext>
            </a:extLst>
          </p:cNvPr>
          <p:cNvSpPr/>
          <p:nvPr/>
        </p:nvSpPr>
        <p:spPr>
          <a:xfrm>
            <a:off x="1423163" y="204895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37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ea typeface="+mj-ea"/>
                <a:cs typeface="+mj-cs"/>
              </a:rPr>
              <a:t>Costes y Ganancias</a:t>
            </a:r>
            <a:endParaRPr lang="en-US" sz="3700" b="1" kern="1200" dirty="0">
              <a:solidFill>
                <a:schemeClr val="accent6">
                  <a:lumMod val="60000"/>
                  <a:lumOff val="40000"/>
                </a:schemeClr>
              </a:solidFill>
              <a:latin typeface="Broadway" panose="04040905080B02020502" pitchFamily="82" charset="0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2AC1C-B16E-44C9-8276-5006CBE89346}"/>
              </a:ext>
            </a:extLst>
          </p:cNvPr>
          <p:cNvSpPr/>
          <p:nvPr/>
        </p:nvSpPr>
        <p:spPr>
          <a:xfrm>
            <a:off x="6265873" y="1638950"/>
            <a:ext cx="56765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proyecto aún está en desarrollo, por lo que aún no se tienen especificados los costes y ganancias.</a:t>
            </a:r>
            <a:r>
              <a:rPr lang="es-MX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47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40601</TotalTime>
  <Words>223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Britannic Bold</vt:lpstr>
      <vt:lpstr>Broadway</vt:lpstr>
      <vt:lpstr>Calibri</vt:lpstr>
      <vt:lpstr>Calibri Light</vt:lpstr>
      <vt:lpstr>Gadugi</vt:lpstr>
      <vt:lpstr>Gill Sans MT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Archivos</dc:title>
  <dc:creator>Carmina Carneiro</dc:creator>
  <cp:lastModifiedBy>Carmina Carneiro</cp:lastModifiedBy>
  <cp:revision>360</cp:revision>
  <dcterms:created xsi:type="dcterms:W3CDTF">2021-02-16T08:03:48Z</dcterms:created>
  <dcterms:modified xsi:type="dcterms:W3CDTF">2021-05-26T11:58:17Z</dcterms:modified>
</cp:coreProperties>
</file>