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4" r:id="rId4"/>
    <p:sldId id="263" r:id="rId5"/>
    <p:sldId id="260" r:id="rId6"/>
    <p:sldId id="261" r:id="rId7"/>
    <p:sldId id="262"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3BAB6D-7061-4067-A506-A23DC37BA0A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3B63AB0-0DF5-4EEF-AA2C-021EA479F9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1EAE72D-4E90-41AF-83D5-2B77F544BADA}"/>
              </a:ext>
            </a:extLst>
          </p:cNvPr>
          <p:cNvSpPr>
            <a:spLocks noGrp="1"/>
          </p:cNvSpPr>
          <p:nvPr>
            <p:ph type="dt" sz="half" idx="10"/>
          </p:nvPr>
        </p:nvSpPr>
        <p:spPr/>
        <p:txBody>
          <a:bodyPr/>
          <a:lstStyle/>
          <a:p>
            <a:fld id="{5ABBCF5A-823F-4D30-98F5-D978964DBE7D}" type="datetimeFigureOut">
              <a:rPr lang="it-IT" smtClean="0"/>
              <a:t>23/06/2022</a:t>
            </a:fld>
            <a:endParaRPr lang="it-IT"/>
          </a:p>
        </p:txBody>
      </p:sp>
      <p:sp>
        <p:nvSpPr>
          <p:cNvPr id="5" name="Segnaposto piè di pagina 4">
            <a:extLst>
              <a:ext uri="{FF2B5EF4-FFF2-40B4-BE49-F238E27FC236}">
                <a16:creationId xmlns:a16="http://schemas.microsoft.com/office/drawing/2014/main" id="{C2D7BB4E-A0AF-4F9A-9454-445926475AD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DDD9619-2552-412E-A4BC-D67B3D9E0A93}"/>
              </a:ext>
            </a:extLst>
          </p:cNvPr>
          <p:cNvSpPr>
            <a:spLocks noGrp="1"/>
          </p:cNvSpPr>
          <p:nvPr>
            <p:ph type="sldNum" sz="quarter" idx="12"/>
          </p:nvPr>
        </p:nvSpPr>
        <p:spPr/>
        <p:txBody>
          <a:bodyPr/>
          <a:lstStyle/>
          <a:p>
            <a:fld id="{ADFFF1A6-FE44-45AB-B464-0E01D7EF532C}" type="slidenum">
              <a:rPr lang="it-IT" smtClean="0"/>
              <a:t>‹N›</a:t>
            </a:fld>
            <a:endParaRPr lang="it-IT"/>
          </a:p>
        </p:txBody>
      </p:sp>
    </p:spTree>
    <p:extLst>
      <p:ext uri="{BB962C8B-B14F-4D97-AF65-F5344CB8AC3E}">
        <p14:creationId xmlns:p14="http://schemas.microsoft.com/office/powerpoint/2010/main" val="379912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DE2154-2657-42BD-97AD-41A09F94B28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38DB659-52FB-43DD-9C11-6D4C450ABBCC}"/>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8813807-96A1-4755-8871-414B9DC0A2AD}"/>
              </a:ext>
            </a:extLst>
          </p:cNvPr>
          <p:cNvSpPr>
            <a:spLocks noGrp="1"/>
          </p:cNvSpPr>
          <p:nvPr>
            <p:ph type="dt" sz="half" idx="10"/>
          </p:nvPr>
        </p:nvSpPr>
        <p:spPr/>
        <p:txBody>
          <a:bodyPr/>
          <a:lstStyle/>
          <a:p>
            <a:fld id="{5ABBCF5A-823F-4D30-98F5-D978964DBE7D}" type="datetimeFigureOut">
              <a:rPr lang="it-IT" smtClean="0"/>
              <a:t>23/06/2022</a:t>
            </a:fld>
            <a:endParaRPr lang="it-IT"/>
          </a:p>
        </p:txBody>
      </p:sp>
      <p:sp>
        <p:nvSpPr>
          <p:cNvPr id="5" name="Segnaposto piè di pagina 4">
            <a:extLst>
              <a:ext uri="{FF2B5EF4-FFF2-40B4-BE49-F238E27FC236}">
                <a16:creationId xmlns:a16="http://schemas.microsoft.com/office/drawing/2014/main" id="{63FB946E-F210-4239-8B5D-2BA0B51F282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D9FC65D-CE03-455F-8F61-8890E7AA350D}"/>
              </a:ext>
            </a:extLst>
          </p:cNvPr>
          <p:cNvSpPr>
            <a:spLocks noGrp="1"/>
          </p:cNvSpPr>
          <p:nvPr>
            <p:ph type="sldNum" sz="quarter" idx="12"/>
          </p:nvPr>
        </p:nvSpPr>
        <p:spPr/>
        <p:txBody>
          <a:bodyPr/>
          <a:lstStyle/>
          <a:p>
            <a:fld id="{ADFFF1A6-FE44-45AB-B464-0E01D7EF532C}" type="slidenum">
              <a:rPr lang="it-IT" smtClean="0"/>
              <a:t>‹N›</a:t>
            </a:fld>
            <a:endParaRPr lang="it-IT"/>
          </a:p>
        </p:txBody>
      </p:sp>
    </p:spTree>
    <p:extLst>
      <p:ext uri="{BB962C8B-B14F-4D97-AF65-F5344CB8AC3E}">
        <p14:creationId xmlns:p14="http://schemas.microsoft.com/office/powerpoint/2010/main" val="197950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5FDEAF2-EA04-4374-9A6E-D48C8EA1DD0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48C0716-668F-43FF-90BA-84CDBB9E5B4F}"/>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5A4C61-909C-47E4-83B1-5FF95A76A288}"/>
              </a:ext>
            </a:extLst>
          </p:cNvPr>
          <p:cNvSpPr>
            <a:spLocks noGrp="1"/>
          </p:cNvSpPr>
          <p:nvPr>
            <p:ph type="dt" sz="half" idx="10"/>
          </p:nvPr>
        </p:nvSpPr>
        <p:spPr/>
        <p:txBody>
          <a:bodyPr/>
          <a:lstStyle/>
          <a:p>
            <a:fld id="{5ABBCF5A-823F-4D30-98F5-D978964DBE7D}" type="datetimeFigureOut">
              <a:rPr lang="it-IT" smtClean="0"/>
              <a:t>23/06/2022</a:t>
            </a:fld>
            <a:endParaRPr lang="it-IT"/>
          </a:p>
        </p:txBody>
      </p:sp>
      <p:sp>
        <p:nvSpPr>
          <p:cNvPr id="5" name="Segnaposto piè di pagina 4">
            <a:extLst>
              <a:ext uri="{FF2B5EF4-FFF2-40B4-BE49-F238E27FC236}">
                <a16:creationId xmlns:a16="http://schemas.microsoft.com/office/drawing/2014/main" id="{D9E1980E-B945-4526-8866-1502E9D780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0FB3F7F-13C5-429C-B0F0-90FA9EC36A8F}"/>
              </a:ext>
            </a:extLst>
          </p:cNvPr>
          <p:cNvSpPr>
            <a:spLocks noGrp="1"/>
          </p:cNvSpPr>
          <p:nvPr>
            <p:ph type="sldNum" sz="quarter" idx="12"/>
          </p:nvPr>
        </p:nvSpPr>
        <p:spPr/>
        <p:txBody>
          <a:bodyPr/>
          <a:lstStyle/>
          <a:p>
            <a:fld id="{ADFFF1A6-FE44-45AB-B464-0E01D7EF532C}" type="slidenum">
              <a:rPr lang="it-IT" smtClean="0"/>
              <a:t>‹N›</a:t>
            </a:fld>
            <a:endParaRPr lang="it-IT"/>
          </a:p>
        </p:txBody>
      </p:sp>
    </p:spTree>
    <p:extLst>
      <p:ext uri="{BB962C8B-B14F-4D97-AF65-F5344CB8AC3E}">
        <p14:creationId xmlns:p14="http://schemas.microsoft.com/office/powerpoint/2010/main" val="164958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3637A0-9D0A-47E8-993A-D8C25DA98CE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410C73-22B1-4BEB-A420-37D190344B30}"/>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56187E3-543C-41AD-9D7A-A92C270767F1}"/>
              </a:ext>
            </a:extLst>
          </p:cNvPr>
          <p:cNvSpPr>
            <a:spLocks noGrp="1"/>
          </p:cNvSpPr>
          <p:nvPr>
            <p:ph type="dt" sz="half" idx="10"/>
          </p:nvPr>
        </p:nvSpPr>
        <p:spPr/>
        <p:txBody>
          <a:bodyPr/>
          <a:lstStyle/>
          <a:p>
            <a:fld id="{5ABBCF5A-823F-4D30-98F5-D978964DBE7D}" type="datetimeFigureOut">
              <a:rPr lang="it-IT" smtClean="0"/>
              <a:t>23/06/2022</a:t>
            </a:fld>
            <a:endParaRPr lang="it-IT"/>
          </a:p>
        </p:txBody>
      </p:sp>
      <p:sp>
        <p:nvSpPr>
          <p:cNvPr id="5" name="Segnaposto piè di pagina 4">
            <a:extLst>
              <a:ext uri="{FF2B5EF4-FFF2-40B4-BE49-F238E27FC236}">
                <a16:creationId xmlns:a16="http://schemas.microsoft.com/office/drawing/2014/main" id="{2E29839A-DA23-4391-96F9-E90DD7AFF3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7E7ADEC-7A5B-47A2-8ADD-5F7136E29482}"/>
              </a:ext>
            </a:extLst>
          </p:cNvPr>
          <p:cNvSpPr>
            <a:spLocks noGrp="1"/>
          </p:cNvSpPr>
          <p:nvPr>
            <p:ph type="sldNum" sz="quarter" idx="12"/>
          </p:nvPr>
        </p:nvSpPr>
        <p:spPr/>
        <p:txBody>
          <a:bodyPr/>
          <a:lstStyle/>
          <a:p>
            <a:fld id="{ADFFF1A6-FE44-45AB-B464-0E01D7EF532C}" type="slidenum">
              <a:rPr lang="it-IT" smtClean="0"/>
              <a:t>‹N›</a:t>
            </a:fld>
            <a:endParaRPr lang="it-IT"/>
          </a:p>
        </p:txBody>
      </p:sp>
    </p:spTree>
    <p:extLst>
      <p:ext uri="{BB962C8B-B14F-4D97-AF65-F5344CB8AC3E}">
        <p14:creationId xmlns:p14="http://schemas.microsoft.com/office/powerpoint/2010/main" val="5305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98A223-9A37-48B2-86C2-8EEB029537B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B6C29F0-8734-4968-8ECF-900CDE71D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97302A78-F5EE-4E60-AA11-A4636912D045}"/>
              </a:ext>
            </a:extLst>
          </p:cNvPr>
          <p:cNvSpPr>
            <a:spLocks noGrp="1"/>
          </p:cNvSpPr>
          <p:nvPr>
            <p:ph type="dt" sz="half" idx="10"/>
          </p:nvPr>
        </p:nvSpPr>
        <p:spPr/>
        <p:txBody>
          <a:bodyPr/>
          <a:lstStyle/>
          <a:p>
            <a:fld id="{5ABBCF5A-823F-4D30-98F5-D978964DBE7D}" type="datetimeFigureOut">
              <a:rPr lang="it-IT" smtClean="0"/>
              <a:t>23/06/2022</a:t>
            </a:fld>
            <a:endParaRPr lang="it-IT"/>
          </a:p>
        </p:txBody>
      </p:sp>
      <p:sp>
        <p:nvSpPr>
          <p:cNvPr id="5" name="Segnaposto piè di pagina 4">
            <a:extLst>
              <a:ext uri="{FF2B5EF4-FFF2-40B4-BE49-F238E27FC236}">
                <a16:creationId xmlns:a16="http://schemas.microsoft.com/office/drawing/2014/main" id="{7EAD71C5-2A15-42EA-9876-14354FAC3B2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CF050A0-EB66-48CD-A3F7-67F95DE8167E}"/>
              </a:ext>
            </a:extLst>
          </p:cNvPr>
          <p:cNvSpPr>
            <a:spLocks noGrp="1"/>
          </p:cNvSpPr>
          <p:nvPr>
            <p:ph type="sldNum" sz="quarter" idx="12"/>
          </p:nvPr>
        </p:nvSpPr>
        <p:spPr/>
        <p:txBody>
          <a:bodyPr/>
          <a:lstStyle/>
          <a:p>
            <a:fld id="{ADFFF1A6-FE44-45AB-B464-0E01D7EF532C}" type="slidenum">
              <a:rPr lang="it-IT" smtClean="0"/>
              <a:t>‹N›</a:t>
            </a:fld>
            <a:endParaRPr lang="it-IT"/>
          </a:p>
        </p:txBody>
      </p:sp>
    </p:spTree>
    <p:extLst>
      <p:ext uri="{BB962C8B-B14F-4D97-AF65-F5344CB8AC3E}">
        <p14:creationId xmlns:p14="http://schemas.microsoft.com/office/powerpoint/2010/main" val="101099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C4B9AB-CF86-45C8-9BD2-717D2127464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E8AA2DD-3F11-4223-9204-3BB67BD7CBBE}"/>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E58660E-73A7-4EC0-8043-21BE9EF5B8B7}"/>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81E8CEB-7907-4596-8722-5CDE20ED8FA3}"/>
              </a:ext>
            </a:extLst>
          </p:cNvPr>
          <p:cNvSpPr>
            <a:spLocks noGrp="1"/>
          </p:cNvSpPr>
          <p:nvPr>
            <p:ph type="dt" sz="half" idx="10"/>
          </p:nvPr>
        </p:nvSpPr>
        <p:spPr/>
        <p:txBody>
          <a:bodyPr/>
          <a:lstStyle/>
          <a:p>
            <a:fld id="{5ABBCF5A-823F-4D30-98F5-D978964DBE7D}" type="datetimeFigureOut">
              <a:rPr lang="it-IT" smtClean="0"/>
              <a:t>23/06/2022</a:t>
            </a:fld>
            <a:endParaRPr lang="it-IT"/>
          </a:p>
        </p:txBody>
      </p:sp>
      <p:sp>
        <p:nvSpPr>
          <p:cNvPr id="6" name="Segnaposto piè di pagina 5">
            <a:extLst>
              <a:ext uri="{FF2B5EF4-FFF2-40B4-BE49-F238E27FC236}">
                <a16:creationId xmlns:a16="http://schemas.microsoft.com/office/drawing/2014/main" id="{D0C0E7D3-F836-4065-A62C-1B7ABAD3846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BEE3F62-A4D3-4026-9B93-1127D58466B9}"/>
              </a:ext>
            </a:extLst>
          </p:cNvPr>
          <p:cNvSpPr>
            <a:spLocks noGrp="1"/>
          </p:cNvSpPr>
          <p:nvPr>
            <p:ph type="sldNum" sz="quarter" idx="12"/>
          </p:nvPr>
        </p:nvSpPr>
        <p:spPr/>
        <p:txBody>
          <a:bodyPr/>
          <a:lstStyle/>
          <a:p>
            <a:fld id="{ADFFF1A6-FE44-45AB-B464-0E01D7EF532C}" type="slidenum">
              <a:rPr lang="it-IT" smtClean="0"/>
              <a:t>‹N›</a:t>
            </a:fld>
            <a:endParaRPr lang="it-IT"/>
          </a:p>
        </p:txBody>
      </p:sp>
    </p:spTree>
    <p:extLst>
      <p:ext uri="{BB962C8B-B14F-4D97-AF65-F5344CB8AC3E}">
        <p14:creationId xmlns:p14="http://schemas.microsoft.com/office/powerpoint/2010/main" val="200826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7E5637-49F5-4F82-AB4E-76BD00A46AB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848C438-AE34-400B-A44A-44C15ABC0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67370BE7-9F57-4F7F-A0B7-9728D259051A}"/>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244568D-6064-4C6F-B4DD-B38048999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BDEE739D-0076-4CBE-9C53-EE1F84E17AC8}"/>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16A18D4-CEBD-4D64-B724-999DA17FDC1D}"/>
              </a:ext>
            </a:extLst>
          </p:cNvPr>
          <p:cNvSpPr>
            <a:spLocks noGrp="1"/>
          </p:cNvSpPr>
          <p:nvPr>
            <p:ph type="dt" sz="half" idx="10"/>
          </p:nvPr>
        </p:nvSpPr>
        <p:spPr/>
        <p:txBody>
          <a:bodyPr/>
          <a:lstStyle/>
          <a:p>
            <a:fld id="{5ABBCF5A-823F-4D30-98F5-D978964DBE7D}" type="datetimeFigureOut">
              <a:rPr lang="it-IT" smtClean="0"/>
              <a:t>23/06/2022</a:t>
            </a:fld>
            <a:endParaRPr lang="it-IT"/>
          </a:p>
        </p:txBody>
      </p:sp>
      <p:sp>
        <p:nvSpPr>
          <p:cNvPr id="8" name="Segnaposto piè di pagina 7">
            <a:extLst>
              <a:ext uri="{FF2B5EF4-FFF2-40B4-BE49-F238E27FC236}">
                <a16:creationId xmlns:a16="http://schemas.microsoft.com/office/drawing/2014/main" id="{D11FED86-F05D-4584-9F2B-0C2DCCB6683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A71170E-B2E8-4FF1-811F-9D46E4F531DC}"/>
              </a:ext>
            </a:extLst>
          </p:cNvPr>
          <p:cNvSpPr>
            <a:spLocks noGrp="1"/>
          </p:cNvSpPr>
          <p:nvPr>
            <p:ph type="sldNum" sz="quarter" idx="12"/>
          </p:nvPr>
        </p:nvSpPr>
        <p:spPr/>
        <p:txBody>
          <a:bodyPr/>
          <a:lstStyle/>
          <a:p>
            <a:fld id="{ADFFF1A6-FE44-45AB-B464-0E01D7EF532C}" type="slidenum">
              <a:rPr lang="it-IT" smtClean="0"/>
              <a:t>‹N›</a:t>
            </a:fld>
            <a:endParaRPr lang="it-IT"/>
          </a:p>
        </p:txBody>
      </p:sp>
    </p:spTree>
    <p:extLst>
      <p:ext uri="{BB962C8B-B14F-4D97-AF65-F5344CB8AC3E}">
        <p14:creationId xmlns:p14="http://schemas.microsoft.com/office/powerpoint/2010/main" val="345210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44F2DF-DF5A-4FAC-937A-0EEAB605E7A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D3D67EB-2F1C-490C-8DAC-DA06E72D57FF}"/>
              </a:ext>
            </a:extLst>
          </p:cNvPr>
          <p:cNvSpPr>
            <a:spLocks noGrp="1"/>
          </p:cNvSpPr>
          <p:nvPr>
            <p:ph type="dt" sz="half" idx="10"/>
          </p:nvPr>
        </p:nvSpPr>
        <p:spPr/>
        <p:txBody>
          <a:bodyPr/>
          <a:lstStyle/>
          <a:p>
            <a:fld id="{5ABBCF5A-823F-4D30-98F5-D978964DBE7D}" type="datetimeFigureOut">
              <a:rPr lang="it-IT" smtClean="0"/>
              <a:t>23/06/2022</a:t>
            </a:fld>
            <a:endParaRPr lang="it-IT"/>
          </a:p>
        </p:txBody>
      </p:sp>
      <p:sp>
        <p:nvSpPr>
          <p:cNvPr id="4" name="Segnaposto piè di pagina 3">
            <a:extLst>
              <a:ext uri="{FF2B5EF4-FFF2-40B4-BE49-F238E27FC236}">
                <a16:creationId xmlns:a16="http://schemas.microsoft.com/office/drawing/2014/main" id="{E43A19FA-FCD3-4D7A-89A8-36C4CCA6C64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A1C8229-086A-4E85-B0B5-F65EF1D3E1AF}"/>
              </a:ext>
            </a:extLst>
          </p:cNvPr>
          <p:cNvSpPr>
            <a:spLocks noGrp="1"/>
          </p:cNvSpPr>
          <p:nvPr>
            <p:ph type="sldNum" sz="quarter" idx="12"/>
          </p:nvPr>
        </p:nvSpPr>
        <p:spPr/>
        <p:txBody>
          <a:bodyPr/>
          <a:lstStyle/>
          <a:p>
            <a:fld id="{ADFFF1A6-FE44-45AB-B464-0E01D7EF532C}" type="slidenum">
              <a:rPr lang="it-IT" smtClean="0"/>
              <a:t>‹N›</a:t>
            </a:fld>
            <a:endParaRPr lang="it-IT"/>
          </a:p>
        </p:txBody>
      </p:sp>
    </p:spTree>
    <p:extLst>
      <p:ext uri="{BB962C8B-B14F-4D97-AF65-F5344CB8AC3E}">
        <p14:creationId xmlns:p14="http://schemas.microsoft.com/office/powerpoint/2010/main" val="80911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61B02E8-9132-4B16-AE96-0CA0202DDAC0}"/>
              </a:ext>
            </a:extLst>
          </p:cNvPr>
          <p:cNvSpPr>
            <a:spLocks noGrp="1"/>
          </p:cNvSpPr>
          <p:nvPr>
            <p:ph type="dt" sz="half" idx="10"/>
          </p:nvPr>
        </p:nvSpPr>
        <p:spPr/>
        <p:txBody>
          <a:bodyPr/>
          <a:lstStyle/>
          <a:p>
            <a:fld id="{5ABBCF5A-823F-4D30-98F5-D978964DBE7D}" type="datetimeFigureOut">
              <a:rPr lang="it-IT" smtClean="0"/>
              <a:t>23/06/2022</a:t>
            </a:fld>
            <a:endParaRPr lang="it-IT"/>
          </a:p>
        </p:txBody>
      </p:sp>
      <p:sp>
        <p:nvSpPr>
          <p:cNvPr id="3" name="Segnaposto piè di pagina 2">
            <a:extLst>
              <a:ext uri="{FF2B5EF4-FFF2-40B4-BE49-F238E27FC236}">
                <a16:creationId xmlns:a16="http://schemas.microsoft.com/office/drawing/2014/main" id="{349EEB68-C959-40C7-A970-296043E550A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BCD8F5A-0737-4E91-9EC1-8FA32FE501FC}"/>
              </a:ext>
            </a:extLst>
          </p:cNvPr>
          <p:cNvSpPr>
            <a:spLocks noGrp="1"/>
          </p:cNvSpPr>
          <p:nvPr>
            <p:ph type="sldNum" sz="quarter" idx="12"/>
          </p:nvPr>
        </p:nvSpPr>
        <p:spPr/>
        <p:txBody>
          <a:bodyPr/>
          <a:lstStyle/>
          <a:p>
            <a:fld id="{ADFFF1A6-FE44-45AB-B464-0E01D7EF532C}" type="slidenum">
              <a:rPr lang="it-IT" smtClean="0"/>
              <a:t>‹N›</a:t>
            </a:fld>
            <a:endParaRPr lang="it-IT"/>
          </a:p>
        </p:txBody>
      </p:sp>
    </p:spTree>
    <p:extLst>
      <p:ext uri="{BB962C8B-B14F-4D97-AF65-F5344CB8AC3E}">
        <p14:creationId xmlns:p14="http://schemas.microsoft.com/office/powerpoint/2010/main" val="50526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ED8308-E240-46AC-8ABE-D696CEB49B3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136AD9A-F155-4821-A1CA-28FF29F7D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232CFC1-7678-4B79-8B7E-D3B223DB2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4F9671D7-5E52-4F0B-A48B-3FB1511FC976}"/>
              </a:ext>
            </a:extLst>
          </p:cNvPr>
          <p:cNvSpPr>
            <a:spLocks noGrp="1"/>
          </p:cNvSpPr>
          <p:nvPr>
            <p:ph type="dt" sz="half" idx="10"/>
          </p:nvPr>
        </p:nvSpPr>
        <p:spPr/>
        <p:txBody>
          <a:bodyPr/>
          <a:lstStyle/>
          <a:p>
            <a:fld id="{5ABBCF5A-823F-4D30-98F5-D978964DBE7D}" type="datetimeFigureOut">
              <a:rPr lang="it-IT" smtClean="0"/>
              <a:t>23/06/2022</a:t>
            </a:fld>
            <a:endParaRPr lang="it-IT"/>
          </a:p>
        </p:txBody>
      </p:sp>
      <p:sp>
        <p:nvSpPr>
          <p:cNvPr id="6" name="Segnaposto piè di pagina 5">
            <a:extLst>
              <a:ext uri="{FF2B5EF4-FFF2-40B4-BE49-F238E27FC236}">
                <a16:creationId xmlns:a16="http://schemas.microsoft.com/office/drawing/2014/main" id="{20649AC7-377B-4D1B-B238-0AC3DC88DAE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95344BF-1E7F-4AE9-B378-4977FDE02025}"/>
              </a:ext>
            </a:extLst>
          </p:cNvPr>
          <p:cNvSpPr>
            <a:spLocks noGrp="1"/>
          </p:cNvSpPr>
          <p:nvPr>
            <p:ph type="sldNum" sz="quarter" idx="12"/>
          </p:nvPr>
        </p:nvSpPr>
        <p:spPr/>
        <p:txBody>
          <a:bodyPr/>
          <a:lstStyle/>
          <a:p>
            <a:fld id="{ADFFF1A6-FE44-45AB-B464-0E01D7EF532C}" type="slidenum">
              <a:rPr lang="it-IT" smtClean="0"/>
              <a:t>‹N›</a:t>
            </a:fld>
            <a:endParaRPr lang="it-IT"/>
          </a:p>
        </p:txBody>
      </p:sp>
    </p:spTree>
    <p:extLst>
      <p:ext uri="{BB962C8B-B14F-4D97-AF65-F5344CB8AC3E}">
        <p14:creationId xmlns:p14="http://schemas.microsoft.com/office/powerpoint/2010/main" val="356263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3CE9C-05D5-4FA8-878B-F8307A2CCBE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E3D17A3-C1FB-474B-8D95-440C9F93B0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FDF37C7-0CB8-46D0-A35C-5098B709F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9F4D7920-2454-4ECC-BEAF-DD1E7E2CE8C9}"/>
              </a:ext>
            </a:extLst>
          </p:cNvPr>
          <p:cNvSpPr>
            <a:spLocks noGrp="1"/>
          </p:cNvSpPr>
          <p:nvPr>
            <p:ph type="dt" sz="half" idx="10"/>
          </p:nvPr>
        </p:nvSpPr>
        <p:spPr/>
        <p:txBody>
          <a:bodyPr/>
          <a:lstStyle/>
          <a:p>
            <a:fld id="{5ABBCF5A-823F-4D30-98F5-D978964DBE7D}" type="datetimeFigureOut">
              <a:rPr lang="it-IT" smtClean="0"/>
              <a:t>23/06/2022</a:t>
            </a:fld>
            <a:endParaRPr lang="it-IT"/>
          </a:p>
        </p:txBody>
      </p:sp>
      <p:sp>
        <p:nvSpPr>
          <p:cNvPr id="6" name="Segnaposto piè di pagina 5">
            <a:extLst>
              <a:ext uri="{FF2B5EF4-FFF2-40B4-BE49-F238E27FC236}">
                <a16:creationId xmlns:a16="http://schemas.microsoft.com/office/drawing/2014/main" id="{6A44485D-C154-4E1F-BEED-503CD1C12E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06E6FF-1C03-4935-BF1E-CB11C553B01E}"/>
              </a:ext>
            </a:extLst>
          </p:cNvPr>
          <p:cNvSpPr>
            <a:spLocks noGrp="1"/>
          </p:cNvSpPr>
          <p:nvPr>
            <p:ph type="sldNum" sz="quarter" idx="12"/>
          </p:nvPr>
        </p:nvSpPr>
        <p:spPr/>
        <p:txBody>
          <a:bodyPr/>
          <a:lstStyle/>
          <a:p>
            <a:fld id="{ADFFF1A6-FE44-45AB-B464-0E01D7EF532C}" type="slidenum">
              <a:rPr lang="it-IT" smtClean="0"/>
              <a:t>‹N›</a:t>
            </a:fld>
            <a:endParaRPr lang="it-IT"/>
          </a:p>
        </p:txBody>
      </p:sp>
    </p:spTree>
    <p:extLst>
      <p:ext uri="{BB962C8B-B14F-4D97-AF65-F5344CB8AC3E}">
        <p14:creationId xmlns:p14="http://schemas.microsoft.com/office/powerpoint/2010/main" val="4103745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E251D50-CDF1-4B70-BCAF-5A3AC55DE6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98EDB52-DD03-40A1-B7C9-136E25384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7AF5D3A-4E2C-4B82-9473-CD14D7285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BCF5A-823F-4D30-98F5-D978964DBE7D}" type="datetimeFigureOut">
              <a:rPr lang="it-IT" smtClean="0"/>
              <a:t>23/06/2022</a:t>
            </a:fld>
            <a:endParaRPr lang="it-IT"/>
          </a:p>
        </p:txBody>
      </p:sp>
      <p:sp>
        <p:nvSpPr>
          <p:cNvPr id="5" name="Segnaposto piè di pagina 4">
            <a:extLst>
              <a:ext uri="{FF2B5EF4-FFF2-40B4-BE49-F238E27FC236}">
                <a16:creationId xmlns:a16="http://schemas.microsoft.com/office/drawing/2014/main" id="{60B1A23D-81C5-4AA1-8787-8A4D29C75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448042A-19B6-433A-81E6-E301FEBCE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FF1A6-FE44-45AB-B464-0E01D7EF532C}" type="slidenum">
              <a:rPr lang="it-IT" smtClean="0"/>
              <a:t>‹N›</a:t>
            </a:fld>
            <a:endParaRPr lang="it-IT"/>
          </a:p>
        </p:txBody>
      </p:sp>
    </p:spTree>
    <p:extLst>
      <p:ext uri="{BB962C8B-B14F-4D97-AF65-F5344CB8AC3E}">
        <p14:creationId xmlns:p14="http://schemas.microsoft.com/office/powerpoint/2010/main" val="1801829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608F9495-46FD-413A-BDD3-ECD2F8E75990}"/>
              </a:ext>
            </a:extLst>
          </p:cNvPr>
          <p:cNvPicPr>
            <a:picLocks noChangeAspect="1"/>
          </p:cNvPicPr>
          <p:nvPr/>
        </p:nvPicPr>
        <p:blipFill rotWithShape="1">
          <a:blip r:embed="rId2"/>
          <a:srcRect l="4500" r="-1" b="-1"/>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17"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8" name="Group 12">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4" name="Freeform: Shape 13">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olo 1">
            <a:extLst>
              <a:ext uri="{FF2B5EF4-FFF2-40B4-BE49-F238E27FC236}">
                <a16:creationId xmlns:a16="http://schemas.microsoft.com/office/drawing/2014/main" id="{CEE69858-09AF-475E-B408-6DB143321BD0}"/>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b="1" dirty="0">
                <a:solidFill>
                  <a:srgbClr val="FFFFFF"/>
                </a:solidFill>
                <a:latin typeface="+mn-lt"/>
              </a:rPr>
              <a:t>Presentation</a:t>
            </a:r>
            <a:br>
              <a:rPr lang="en-US" sz="7200" b="1" dirty="0">
                <a:solidFill>
                  <a:srgbClr val="FFFFFF"/>
                </a:solidFill>
                <a:latin typeface="+mn-lt"/>
              </a:rPr>
            </a:br>
            <a:r>
              <a:rPr lang="en-US" sz="7200" b="1" dirty="0">
                <a:solidFill>
                  <a:srgbClr val="FFFFFF"/>
                </a:solidFill>
                <a:latin typeface="+mn-lt"/>
              </a:rPr>
              <a:t>Whatever It Takes</a:t>
            </a:r>
            <a:endParaRPr lang="en-US" sz="7200" dirty="0">
              <a:solidFill>
                <a:srgbClr val="FFFFFF"/>
              </a:solidFill>
              <a:latin typeface="+mn-lt"/>
            </a:endParaRPr>
          </a:p>
        </p:txBody>
      </p:sp>
    </p:spTree>
    <p:extLst>
      <p:ext uri="{BB962C8B-B14F-4D97-AF65-F5344CB8AC3E}">
        <p14:creationId xmlns:p14="http://schemas.microsoft.com/office/powerpoint/2010/main" val="347052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05265DC-CF6B-4AE8-B3F3-2A7A1637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38E799F-5279-4844-A5D5-E59C858488D6}"/>
              </a:ext>
            </a:extLst>
          </p:cNvPr>
          <p:cNvSpPr>
            <a:spLocks noGrp="1"/>
          </p:cNvSpPr>
          <p:nvPr>
            <p:ph type="title"/>
          </p:nvPr>
        </p:nvSpPr>
        <p:spPr>
          <a:xfrm>
            <a:off x="838200" y="4100804"/>
            <a:ext cx="4391024" cy="2575998"/>
          </a:xfrm>
        </p:spPr>
        <p:txBody>
          <a:bodyPr vert="horz" lIns="91440" tIns="45720" rIns="91440" bIns="45720" rtlCol="0" anchor="t">
            <a:normAutofit/>
          </a:bodyPr>
          <a:lstStyle/>
          <a:p>
            <a:r>
              <a:rPr lang="en-US" sz="4000" b="1" dirty="0">
                <a:solidFill>
                  <a:schemeClr val="bg1"/>
                </a:solidFill>
                <a:latin typeface="+mn-lt"/>
              </a:rPr>
              <a:t>Work Team</a:t>
            </a:r>
            <a:br>
              <a:rPr lang="en-US" sz="4000" b="1" dirty="0">
                <a:solidFill>
                  <a:schemeClr val="bg1"/>
                </a:solidFill>
                <a:latin typeface="+mn-lt"/>
              </a:rPr>
            </a:br>
            <a:r>
              <a:rPr lang="en-US" sz="1800" b="1" dirty="0">
                <a:solidFill>
                  <a:schemeClr val="bg1"/>
                </a:solidFill>
                <a:latin typeface="+mn-lt"/>
              </a:rPr>
              <a:t>The project was realized by the following students</a:t>
            </a:r>
            <a:r>
              <a:rPr lang="en-US" sz="1800" b="1" dirty="0">
                <a:solidFill>
                  <a:schemeClr val="bg1">
                    <a:alpha val="80000"/>
                  </a:schemeClr>
                </a:solidFill>
                <a:latin typeface="+mn-lt"/>
              </a:rPr>
              <a:t>:</a:t>
            </a:r>
            <a:br>
              <a:rPr lang="en-US" sz="1800" b="1" dirty="0">
                <a:solidFill>
                  <a:schemeClr val="bg1">
                    <a:alpha val="80000"/>
                  </a:schemeClr>
                </a:solidFill>
                <a:latin typeface="+mn-lt"/>
              </a:rPr>
            </a:br>
            <a:r>
              <a:rPr lang="en-US" sz="1800" b="1" dirty="0">
                <a:solidFill>
                  <a:schemeClr val="bg1">
                    <a:alpha val="80000"/>
                  </a:schemeClr>
                </a:solidFill>
                <a:latin typeface="+mn-lt"/>
              </a:rPr>
              <a:t>Carmine Blefari </a:t>
            </a:r>
            <a:br>
              <a:rPr lang="en-US" sz="1800" b="1" dirty="0">
                <a:solidFill>
                  <a:schemeClr val="bg1">
                    <a:alpha val="80000"/>
                  </a:schemeClr>
                </a:solidFill>
                <a:latin typeface="+mn-lt"/>
              </a:rPr>
            </a:br>
            <a:r>
              <a:rPr lang="en-US" sz="1800" b="1" dirty="0">
                <a:solidFill>
                  <a:schemeClr val="bg1">
                    <a:alpha val="80000"/>
                  </a:schemeClr>
                </a:solidFill>
                <a:latin typeface="+mn-lt"/>
              </a:rPr>
              <a:t>Alessio </a:t>
            </a:r>
            <a:r>
              <a:rPr lang="en-US" sz="1800" b="1" dirty="0" err="1">
                <a:solidFill>
                  <a:schemeClr val="bg1">
                    <a:alpha val="80000"/>
                  </a:schemeClr>
                </a:solidFill>
                <a:latin typeface="+mn-lt"/>
              </a:rPr>
              <a:t>Maresca</a:t>
            </a:r>
            <a:r>
              <a:rPr lang="en-US" sz="1800" b="1" dirty="0">
                <a:solidFill>
                  <a:schemeClr val="bg1">
                    <a:alpha val="80000"/>
                  </a:schemeClr>
                </a:solidFill>
                <a:latin typeface="+mn-lt"/>
              </a:rPr>
              <a:t> </a:t>
            </a:r>
            <a:br>
              <a:rPr lang="en-US" sz="1800" b="1" dirty="0">
                <a:solidFill>
                  <a:schemeClr val="bg1">
                    <a:alpha val="80000"/>
                  </a:schemeClr>
                </a:solidFill>
                <a:latin typeface="+mn-lt"/>
              </a:rPr>
            </a:br>
            <a:r>
              <a:rPr lang="en-US" sz="1800" b="1" dirty="0">
                <a:solidFill>
                  <a:schemeClr val="bg1">
                    <a:alpha val="80000"/>
                  </a:schemeClr>
                </a:solidFill>
                <a:latin typeface="+mn-lt"/>
              </a:rPr>
              <a:t>Gabriele </a:t>
            </a:r>
            <a:r>
              <a:rPr lang="en-US" sz="1800" b="1" dirty="0" err="1">
                <a:solidFill>
                  <a:schemeClr val="bg1">
                    <a:alpha val="80000"/>
                  </a:schemeClr>
                </a:solidFill>
                <a:latin typeface="+mn-lt"/>
              </a:rPr>
              <a:t>Tassone</a:t>
            </a:r>
            <a:r>
              <a:rPr lang="en-US" sz="1800" b="1" dirty="0">
                <a:solidFill>
                  <a:schemeClr val="bg1">
                    <a:alpha val="80000"/>
                  </a:schemeClr>
                </a:solidFill>
                <a:latin typeface="+mn-lt"/>
              </a:rPr>
              <a:t>  </a:t>
            </a:r>
            <a:br>
              <a:rPr lang="en-US" sz="1800" b="1" dirty="0">
                <a:solidFill>
                  <a:schemeClr val="bg1">
                    <a:alpha val="80000"/>
                  </a:schemeClr>
                </a:solidFill>
                <a:latin typeface="+mn-lt"/>
              </a:rPr>
            </a:br>
            <a:r>
              <a:rPr lang="en-US" sz="1800" b="1" dirty="0" err="1">
                <a:solidFill>
                  <a:schemeClr val="bg1">
                    <a:alpha val="80000"/>
                  </a:schemeClr>
                </a:solidFill>
                <a:latin typeface="+mn-lt"/>
              </a:rPr>
              <a:t>Giovambattista</a:t>
            </a:r>
            <a:r>
              <a:rPr lang="en-US" sz="1800" b="1" dirty="0">
                <a:solidFill>
                  <a:schemeClr val="bg1">
                    <a:alpha val="80000"/>
                  </a:schemeClr>
                </a:solidFill>
                <a:latin typeface="+mn-lt"/>
              </a:rPr>
              <a:t> </a:t>
            </a:r>
            <a:r>
              <a:rPr lang="en-US" sz="1800" b="1" dirty="0" err="1">
                <a:solidFill>
                  <a:schemeClr val="bg1">
                    <a:alpha val="80000"/>
                  </a:schemeClr>
                </a:solidFill>
                <a:latin typeface="+mn-lt"/>
              </a:rPr>
              <a:t>Crudo</a:t>
            </a:r>
            <a:r>
              <a:rPr lang="en-US" sz="1800" b="1" dirty="0">
                <a:solidFill>
                  <a:schemeClr val="bg1">
                    <a:alpha val="80000"/>
                  </a:schemeClr>
                </a:solidFill>
                <a:latin typeface="+mn-lt"/>
              </a:rPr>
              <a:t> </a:t>
            </a:r>
            <a:br>
              <a:rPr lang="en-US" sz="1800" b="1" dirty="0">
                <a:solidFill>
                  <a:schemeClr val="bg1">
                    <a:alpha val="80000"/>
                  </a:schemeClr>
                </a:solidFill>
                <a:latin typeface="+mn-lt"/>
              </a:rPr>
            </a:br>
            <a:r>
              <a:rPr lang="en-US" sz="1800" b="1" dirty="0">
                <a:solidFill>
                  <a:schemeClr val="bg1">
                    <a:alpha val="80000"/>
                  </a:schemeClr>
                </a:solidFill>
                <a:latin typeface="+mn-lt"/>
              </a:rPr>
              <a:t>Giovanni Marasco</a:t>
            </a:r>
            <a:endParaRPr lang="en-US" sz="1800" b="1" dirty="0">
              <a:solidFill>
                <a:schemeClr val="bg1"/>
              </a:solidFill>
              <a:latin typeface="+mn-lt"/>
            </a:endParaRPr>
          </a:p>
        </p:txBody>
      </p:sp>
      <p:pic>
        <p:nvPicPr>
          <p:cNvPr id="6" name="Segnaposto contenuto 5" descr="Immagine che contiene guanti&#10;&#10;Descrizione generata automaticamente">
            <a:extLst>
              <a:ext uri="{FF2B5EF4-FFF2-40B4-BE49-F238E27FC236}">
                <a16:creationId xmlns:a16="http://schemas.microsoft.com/office/drawing/2014/main" id="{58C7B4C0-99FC-4092-A515-1CE66AEBC0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807"/>
          <a:stretch/>
        </p:blipFill>
        <p:spPr>
          <a:xfrm>
            <a:off x="20" y="2"/>
            <a:ext cx="12191980" cy="3418853"/>
          </a:xfrm>
          <a:custGeom>
            <a:avLst/>
            <a:gdLst/>
            <a:ahLst/>
            <a:cxnLst/>
            <a:rect l="l" t="t" r="r" b="b"/>
            <a:pathLst>
              <a:path w="12192000" h="3418853">
                <a:moveTo>
                  <a:pt x="0" y="0"/>
                </a:moveTo>
                <a:lnTo>
                  <a:pt x="12192000" y="0"/>
                </a:lnTo>
                <a:lnTo>
                  <a:pt x="12192000" y="227978"/>
                </a:lnTo>
                <a:lnTo>
                  <a:pt x="12192000" y="2065168"/>
                </a:lnTo>
                <a:lnTo>
                  <a:pt x="12192000" y="3342653"/>
                </a:lnTo>
                <a:lnTo>
                  <a:pt x="9439275" y="3418853"/>
                </a:lnTo>
                <a:lnTo>
                  <a:pt x="5572127" y="3171203"/>
                </a:lnTo>
                <a:lnTo>
                  <a:pt x="0" y="3342653"/>
                </a:lnTo>
                <a:lnTo>
                  <a:pt x="0" y="2065168"/>
                </a:lnTo>
                <a:lnTo>
                  <a:pt x="0" y="227978"/>
                </a:lnTo>
                <a:close/>
              </a:path>
            </a:pathLst>
          </a:custGeom>
        </p:spPr>
      </p:pic>
      <p:grpSp>
        <p:nvGrpSpPr>
          <p:cNvPr id="13" name="Group 12">
            <a:extLst>
              <a:ext uri="{FF2B5EF4-FFF2-40B4-BE49-F238E27FC236}">
                <a16:creationId xmlns:a16="http://schemas.microsoft.com/office/drawing/2014/main" id="{37EA779C-87BF-454F-919D-A3DA98FD8A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12192000" cy="757168"/>
            <a:chOff x="0" y="2959818"/>
            <a:chExt cx="12192000" cy="757168"/>
          </a:xfrm>
        </p:grpSpPr>
        <p:sp>
          <p:nvSpPr>
            <p:cNvPr id="14" name="Freeform: Shape 13">
              <a:extLst>
                <a:ext uri="{FF2B5EF4-FFF2-40B4-BE49-F238E27FC236}">
                  <a16:creationId xmlns:a16="http://schemas.microsoft.com/office/drawing/2014/main" id="{D8C2E702-9A3E-420B-81FC-693685CAF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AA40418-2F7D-4A2A-84C0-1A72B0307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egnaposto testo 3">
            <a:extLst>
              <a:ext uri="{FF2B5EF4-FFF2-40B4-BE49-F238E27FC236}">
                <a16:creationId xmlns:a16="http://schemas.microsoft.com/office/drawing/2014/main" id="{29689F25-B1F6-448D-A3DA-B3887BE08C71}"/>
              </a:ext>
            </a:extLst>
          </p:cNvPr>
          <p:cNvSpPr>
            <a:spLocks noGrp="1"/>
          </p:cNvSpPr>
          <p:nvPr>
            <p:ph type="body" sz="half" idx="2"/>
          </p:nvPr>
        </p:nvSpPr>
        <p:spPr>
          <a:xfrm>
            <a:off x="5664201" y="4740812"/>
            <a:ext cx="5692774" cy="956603"/>
          </a:xfrm>
        </p:spPr>
        <p:txBody>
          <a:bodyPr vert="horz" lIns="91440" tIns="45720" rIns="91440" bIns="45720" rtlCol="0">
            <a:noAutofit/>
          </a:bodyPr>
          <a:lstStyle/>
          <a:p>
            <a:r>
              <a:rPr lang="en-US" sz="2000" b="1" dirty="0">
                <a:solidFill>
                  <a:schemeClr val="bg1">
                    <a:alpha val="80000"/>
                  </a:schemeClr>
                </a:solidFill>
              </a:rPr>
              <a:t>The work was carried out in symbiosis , with the active participation of each member of the group in order to create a realistic and satisfying game.</a:t>
            </a:r>
          </a:p>
        </p:txBody>
      </p:sp>
    </p:spTree>
    <p:extLst>
      <p:ext uri="{BB962C8B-B14F-4D97-AF65-F5344CB8AC3E}">
        <p14:creationId xmlns:p14="http://schemas.microsoft.com/office/powerpoint/2010/main" val="304362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magine 4">
            <a:extLst>
              <a:ext uri="{FF2B5EF4-FFF2-40B4-BE49-F238E27FC236}">
                <a16:creationId xmlns:a16="http://schemas.microsoft.com/office/drawing/2014/main" id="{EEB9735F-5FFA-403E-B39E-92B63E0771A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238" r="18264" b="3"/>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4" name="Immagine 3">
            <a:extLst>
              <a:ext uri="{FF2B5EF4-FFF2-40B4-BE49-F238E27FC236}">
                <a16:creationId xmlns:a16="http://schemas.microsoft.com/office/drawing/2014/main" id="{07EEC1DE-03FB-47E8-9A14-255C922E0567}"/>
              </a:ext>
            </a:extLst>
          </p:cNvPr>
          <p:cNvPicPr>
            <a:picLocks noChangeAspect="1"/>
          </p:cNvPicPr>
          <p:nvPr/>
        </p:nvPicPr>
        <p:blipFill rotWithShape="1">
          <a:blip r:embed="rId3">
            <a:extLst>
              <a:ext uri="{28A0092B-C50C-407E-A947-70E740481C1C}">
                <a14:useLocalDpi xmlns:a14="http://schemas.microsoft.com/office/drawing/2010/main" val="0"/>
              </a:ext>
            </a:extLst>
          </a:blip>
          <a:srcRect l="2499" r="20680" b="-2"/>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3" name="Immagine 2" descr="Immagine che contiene testo, esterni, giallo, segnale&#10;&#10;Descrizione generata automaticamente">
            <a:extLst>
              <a:ext uri="{FF2B5EF4-FFF2-40B4-BE49-F238E27FC236}">
                <a16:creationId xmlns:a16="http://schemas.microsoft.com/office/drawing/2014/main" id="{61144AAA-FE31-407C-ADE8-7D858F712CB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811" r="-4" b="11155"/>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2" name="Rettangolo 1">
            <a:extLst>
              <a:ext uri="{FF2B5EF4-FFF2-40B4-BE49-F238E27FC236}">
                <a16:creationId xmlns:a16="http://schemas.microsoft.com/office/drawing/2014/main" id="{02F3682F-58FF-4D32-A7AC-0E394DD39189}"/>
              </a:ext>
            </a:extLst>
          </p:cNvPr>
          <p:cNvSpPr/>
          <p:nvPr/>
        </p:nvSpPr>
        <p:spPr>
          <a:xfrm>
            <a:off x="6940296" y="1255595"/>
            <a:ext cx="4668256" cy="4967784"/>
          </a:xfrm>
          <a:prstGeom prst="rect">
            <a:avLst/>
          </a:prstGeom>
        </p:spPr>
        <p:txBody>
          <a:bodyPr vert="horz" lIns="91440" tIns="45720" rIns="91440" bIns="45720" rtlCol="0" anchor="t">
            <a:normAutofit fontScale="92500" lnSpcReduction="10000"/>
          </a:bodyPr>
          <a:lstStyle/>
          <a:p>
            <a:pPr>
              <a:lnSpc>
                <a:spcPct val="90000"/>
              </a:lnSpc>
              <a:spcAft>
                <a:spcPts val="600"/>
              </a:spcAft>
            </a:pPr>
            <a:r>
              <a:rPr lang="en-US" sz="3600" b="1" dirty="0">
                <a:effectLst/>
              </a:rPr>
              <a:t>External Influences</a:t>
            </a:r>
          </a:p>
          <a:p>
            <a:pPr>
              <a:lnSpc>
                <a:spcPct val="90000"/>
              </a:lnSpc>
              <a:spcAft>
                <a:spcPts val="600"/>
              </a:spcAft>
            </a:pPr>
            <a:endParaRPr lang="en-US" sz="3600" b="1" dirty="0">
              <a:effectLst/>
            </a:endParaRPr>
          </a:p>
          <a:p>
            <a:pPr>
              <a:lnSpc>
                <a:spcPct val="90000"/>
              </a:lnSpc>
              <a:spcAft>
                <a:spcPts val="600"/>
              </a:spcAft>
            </a:pPr>
            <a:r>
              <a:rPr lang="en-US" b="1" dirty="0">
                <a:effectLst/>
              </a:rPr>
              <a:t>The development of this game has been  influenced by Grand Theft Auto, a series of  videogames created and developed by Rockstar North, Rockstar Leeds and published by Rockstar Games.</a:t>
            </a:r>
          </a:p>
          <a:p>
            <a:pPr>
              <a:lnSpc>
                <a:spcPct val="90000"/>
              </a:lnSpc>
              <a:spcAft>
                <a:spcPts val="600"/>
              </a:spcAft>
            </a:pPr>
            <a:r>
              <a:rPr lang="en-US" b="1" dirty="0">
                <a:effectLst/>
              </a:rPr>
              <a:t>This is a GTA style game with Third Person camera and a main quest to be completed. One has the Possibility to explore the world map in order to find objects and </a:t>
            </a:r>
            <a:r>
              <a:rPr lang="en-US" b="1" dirty="0" err="1">
                <a:effectLst/>
              </a:rPr>
              <a:t>informations</a:t>
            </a:r>
            <a:r>
              <a:rPr lang="en-US" b="1" dirty="0">
                <a:effectLst/>
              </a:rPr>
              <a:t> about the environment.</a:t>
            </a:r>
          </a:p>
          <a:p>
            <a:pPr>
              <a:lnSpc>
                <a:spcPct val="90000"/>
              </a:lnSpc>
              <a:spcAft>
                <a:spcPts val="600"/>
              </a:spcAft>
            </a:pPr>
            <a:r>
              <a:rPr lang="en-US" b="1" dirty="0">
                <a:effectLst/>
              </a:rPr>
              <a:t>Another inspiration for our game is Dark souls. It helped us with learning how to handle boss fights, boss characterization and collectibles. We’ve been inspired by the way dark souls or souls-like games have collectibles to push you towards exploring world map in general, making it more interesting to wander around and spending time trying to catch all of them. </a:t>
            </a:r>
          </a:p>
        </p:txBody>
      </p:sp>
    </p:spTree>
    <p:extLst>
      <p:ext uri="{BB962C8B-B14F-4D97-AF65-F5344CB8AC3E}">
        <p14:creationId xmlns:p14="http://schemas.microsoft.com/office/powerpoint/2010/main" val="21373075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ED52484-C939-4951-85D6-79046BBC6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7397" cy="3481744"/>
          </a:xfrm>
          <a:custGeom>
            <a:avLst/>
            <a:gdLst>
              <a:gd name="connsiteX0" fmla="*/ 0 w 4067397"/>
              <a:gd name="connsiteY0" fmla="*/ 0 h 3481744"/>
              <a:gd name="connsiteX1" fmla="*/ 3741230 w 4067397"/>
              <a:gd name="connsiteY1" fmla="*/ 0 h 3481744"/>
              <a:gd name="connsiteX2" fmla="*/ 3789282 w 4067397"/>
              <a:gd name="connsiteY2" fmla="*/ 79096 h 3481744"/>
              <a:gd name="connsiteX3" fmla="*/ 4067397 w 4067397"/>
              <a:gd name="connsiteY3" fmla="*/ 1177456 h 3481744"/>
              <a:gd name="connsiteX4" fmla="*/ 1763109 w 4067397"/>
              <a:gd name="connsiteY4" fmla="*/ 3481744 h 3481744"/>
              <a:gd name="connsiteX5" fmla="*/ 133731 w 4067397"/>
              <a:gd name="connsiteY5" fmla="*/ 2806834 h 3481744"/>
              <a:gd name="connsiteX6" fmla="*/ 0 w 4067397"/>
              <a:gd name="connsiteY6" fmla="*/ 2659692 h 348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7397" h="3481744">
                <a:moveTo>
                  <a:pt x="0" y="0"/>
                </a:moveTo>
                <a:lnTo>
                  <a:pt x="3741230" y="0"/>
                </a:lnTo>
                <a:lnTo>
                  <a:pt x="3789282" y="79096"/>
                </a:lnTo>
                <a:cubicBezTo>
                  <a:pt x="3966649" y="405598"/>
                  <a:pt x="4067397" y="779761"/>
                  <a:pt x="4067397" y="1177456"/>
                </a:cubicBezTo>
                <a:cubicBezTo>
                  <a:pt x="4067397" y="2450079"/>
                  <a:pt x="3035732" y="3481744"/>
                  <a:pt x="1763109" y="3481744"/>
                </a:cubicBezTo>
                <a:cubicBezTo>
                  <a:pt x="1126798" y="3481744"/>
                  <a:pt x="550726" y="3223828"/>
                  <a:pt x="133731" y="2806834"/>
                </a:cubicBezTo>
                <a:lnTo>
                  <a:pt x="0" y="265969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123AC743-1CAC-4594-8F81-8E5C1E45B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5804" y="452999"/>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1DB9F9DC-8CD3-43C0-B01B-7293D0D6BBA7}"/>
              </a:ext>
            </a:extLst>
          </p:cNvPr>
          <p:cNvPicPr>
            <a:picLocks noChangeAspect="1"/>
          </p:cNvPicPr>
          <p:nvPr/>
        </p:nvPicPr>
        <p:blipFill rotWithShape="1">
          <a:blip r:embed="rId2"/>
          <a:srcRect l="531" r="-1" b="-1"/>
          <a:stretch/>
        </p:blipFill>
        <p:spPr>
          <a:xfrm>
            <a:off x="4700396" y="617591"/>
            <a:ext cx="1691640" cy="1691640"/>
          </a:xfrm>
          <a:custGeom>
            <a:avLst/>
            <a:gdLst/>
            <a:ahLst/>
            <a:cxnLst/>
            <a:rect l="l" t="t" r="r" b="b"/>
            <a:pathLst>
              <a:path w="1645920" h="1645920">
                <a:moveTo>
                  <a:pt x="822960" y="0"/>
                </a:moveTo>
                <a:cubicBezTo>
                  <a:pt x="1277468" y="0"/>
                  <a:pt x="1645920" y="368452"/>
                  <a:pt x="1645920" y="822960"/>
                </a:cubicBezTo>
                <a:cubicBezTo>
                  <a:pt x="1645920" y="1277468"/>
                  <a:pt x="1277468" y="1645920"/>
                  <a:pt x="822960" y="1645920"/>
                </a:cubicBezTo>
                <a:cubicBezTo>
                  <a:pt x="368452" y="1645920"/>
                  <a:pt x="0" y="1277468"/>
                  <a:pt x="0" y="822960"/>
                </a:cubicBezTo>
                <a:cubicBezTo>
                  <a:pt x="0" y="368452"/>
                  <a:pt x="368452" y="0"/>
                  <a:pt x="822960" y="0"/>
                </a:cubicBezTo>
                <a:close/>
              </a:path>
            </a:pathLst>
          </a:custGeom>
          <a:noFill/>
        </p:spPr>
      </p:pic>
      <p:sp>
        <p:nvSpPr>
          <p:cNvPr id="15" name="Freeform: Shape 14">
            <a:extLst>
              <a:ext uri="{FF2B5EF4-FFF2-40B4-BE49-F238E27FC236}">
                <a16:creationId xmlns:a16="http://schemas.microsoft.com/office/drawing/2014/main" id="{3DF8EA8C-4EAB-49EE-BBAB-78BE910D2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041056"/>
            <a:ext cx="3216344" cy="2816945"/>
          </a:xfrm>
          <a:custGeom>
            <a:avLst/>
            <a:gdLst>
              <a:gd name="connsiteX0" fmla="*/ 1360112 w 3216344"/>
              <a:gd name="connsiteY0" fmla="*/ 0 h 2816945"/>
              <a:gd name="connsiteX1" fmla="*/ 3216344 w 3216344"/>
              <a:gd name="connsiteY1" fmla="*/ 1856232 h 2816945"/>
              <a:gd name="connsiteX2" fmla="*/ 2992307 w 3216344"/>
              <a:gd name="connsiteY2" fmla="*/ 2741023 h 2816945"/>
              <a:gd name="connsiteX3" fmla="*/ 2946183 w 3216344"/>
              <a:gd name="connsiteY3" fmla="*/ 2816945 h 2816945"/>
              <a:gd name="connsiteX4" fmla="*/ 0 w 3216344"/>
              <a:gd name="connsiteY4" fmla="*/ 2816945 h 2816945"/>
              <a:gd name="connsiteX5" fmla="*/ 0 w 3216344"/>
              <a:gd name="connsiteY5" fmla="*/ 596005 h 2816945"/>
              <a:gd name="connsiteX6" fmla="*/ 47558 w 3216344"/>
              <a:gd name="connsiteY6" fmla="*/ 543678 h 2816945"/>
              <a:gd name="connsiteX7" fmla="*/ 1360112 w 3216344"/>
              <a:gd name="connsiteY7" fmla="*/ 0 h 281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6344" h="2816945">
                <a:moveTo>
                  <a:pt x="1360112" y="0"/>
                </a:moveTo>
                <a:cubicBezTo>
                  <a:pt x="2385281" y="0"/>
                  <a:pt x="3216344" y="831063"/>
                  <a:pt x="3216344" y="1856232"/>
                </a:cubicBezTo>
                <a:cubicBezTo>
                  <a:pt x="3216344" y="2176598"/>
                  <a:pt x="3135186" y="2478007"/>
                  <a:pt x="2992307" y="2741023"/>
                </a:cubicBezTo>
                <a:lnTo>
                  <a:pt x="2946183" y="2816945"/>
                </a:lnTo>
                <a:lnTo>
                  <a:pt x="0" y="2816945"/>
                </a:lnTo>
                <a:lnTo>
                  <a:pt x="0" y="596005"/>
                </a:lnTo>
                <a:lnTo>
                  <a:pt x="47558" y="543678"/>
                </a:lnTo>
                <a:cubicBezTo>
                  <a:pt x="383470" y="207766"/>
                  <a:pt x="847528" y="0"/>
                  <a:pt x="13601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9973AF05-1CBD-4B57-BB0F-EAEF9F8FB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0935" y="2871982"/>
            <a:ext cx="2834640" cy="28346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magine 4">
            <a:extLst>
              <a:ext uri="{FF2B5EF4-FFF2-40B4-BE49-F238E27FC236}">
                <a16:creationId xmlns:a16="http://schemas.microsoft.com/office/drawing/2014/main" id="{5225C872-A3E9-49FB-A75C-39EC1D742713}"/>
              </a:ext>
            </a:extLst>
          </p:cNvPr>
          <p:cNvPicPr>
            <a:picLocks noChangeAspect="1"/>
          </p:cNvPicPr>
          <p:nvPr/>
        </p:nvPicPr>
        <p:blipFill rotWithShape="1">
          <a:blip r:embed="rId3"/>
          <a:srcRect l="5911" r="2867" b="-1"/>
          <a:stretch/>
        </p:blipFill>
        <p:spPr>
          <a:xfrm>
            <a:off x="3545527" y="3036574"/>
            <a:ext cx="2505456" cy="2505456"/>
          </a:xfrm>
          <a:custGeom>
            <a:avLst/>
            <a:gdLst/>
            <a:ahLst/>
            <a:cxnLst/>
            <a:rect l="l" t="t" r="r" b="b"/>
            <a:pathLst>
              <a:path w="2505456" h="2505456">
                <a:moveTo>
                  <a:pt x="1252728" y="0"/>
                </a:moveTo>
                <a:cubicBezTo>
                  <a:pt x="1944591" y="0"/>
                  <a:pt x="2505456" y="560865"/>
                  <a:pt x="2505456" y="1252728"/>
                </a:cubicBezTo>
                <a:cubicBezTo>
                  <a:pt x="2505456" y="1944591"/>
                  <a:pt x="1944591" y="2505456"/>
                  <a:pt x="1252728" y="2505456"/>
                </a:cubicBezTo>
                <a:cubicBezTo>
                  <a:pt x="560865" y="2505456"/>
                  <a:pt x="0" y="1944591"/>
                  <a:pt x="0" y="1252728"/>
                </a:cubicBezTo>
                <a:cubicBezTo>
                  <a:pt x="0" y="560865"/>
                  <a:pt x="560865" y="0"/>
                  <a:pt x="1252728" y="0"/>
                </a:cubicBezTo>
                <a:close/>
              </a:path>
            </a:pathLst>
          </a:custGeom>
        </p:spPr>
      </p:pic>
      <p:pic>
        <p:nvPicPr>
          <p:cNvPr id="2" name="Picture 3">
            <a:extLst>
              <a:ext uri="{FF2B5EF4-FFF2-40B4-BE49-F238E27FC236}">
                <a16:creationId xmlns:a16="http://schemas.microsoft.com/office/drawing/2014/main" id="{4747F8EC-97CA-4592-B339-0183450D49DC}"/>
              </a:ext>
            </a:extLst>
          </p:cNvPr>
          <p:cNvPicPr>
            <a:picLocks noChangeAspect="1"/>
          </p:cNvPicPr>
          <p:nvPr/>
        </p:nvPicPr>
        <p:blipFill rotWithShape="1">
          <a:blip r:embed="rId4"/>
          <a:srcRect t="12344" r="3" b="3489"/>
          <a:stretch/>
        </p:blipFill>
        <p:spPr>
          <a:xfrm>
            <a:off x="20" y="10"/>
            <a:ext cx="3904480" cy="3318836"/>
          </a:xfrm>
          <a:custGeom>
            <a:avLst/>
            <a:gdLst/>
            <a:ahLst/>
            <a:cxnLst/>
            <a:rect l="l" t="t" r="r" b="b"/>
            <a:pathLst>
              <a:path w="3904500" h="3318846">
                <a:moveTo>
                  <a:pt x="0" y="0"/>
                </a:moveTo>
                <a:lnTo>
                  <a:pt x="3550823" y="0"/>
                </a:lnTo>
                <a:lnTo>
                  <a:pt x="3646046" y="156742"/>
                </a:lnTo>
                <a:cubicBezTo>
                  <a:pt x="3810874" y="460163"/>
                  <a:pt x="3904500" y="807876"/>
                  <a:pt x="3904500" y="1177456"/>
                </a:cubicBezTo>
                <a:cubicBezTo>
                  <a:pt x="3904500" y="2360113"/>
                  <a:pt x="2945767" y="3318846"/>
                  <a:pt x="1763110" y="3318846"/>
                </a:cubicBezTo>
                <a:cubicBezTo>
                  <a:pt x="1097866" y="3318846"/>
                  <a:pt x="503472" y="3015497"/>
                  <a:pt x="110709" y="2539579"/>
                </a:cubicBezTo>
                <a:lnTo>
                  <a:pt x="0" y="2391530"/>
                </a:lnTo>
                <a:close/>
              </a:path>
            </a:pathLst>
          </a:custGeom>
          <a:noFill/>
        </p:spPr>
      </p:pic>
      <p:pic>
        <p:nvPicPr>
          <p:cNvPr id="3" name="Picture 5">
            <a:extLst>
              <a:ext uri="{FF2B5EF4-FFF2-40B4-BE49-F238E27FC236}">
                <a16:creationId xmlns:a16="http://schemas.microsoft.com/office/drawing/2014/main" id="{8C806A77-F522-41C2-826B-FD54E37AB490}"/>
              </a:ext>
            </a:extLst>
          </p:cNvPr>
          <p:cNvPicPr>
            <a:picLocks noChangeAspect="1"/>
          </p:cNvPicPr>
          <p:nvPr/>
        </p:nvPicPr>
        <p:blipFill rotWithShape="1">
          <a:blip r:embed="rId5"/>
          <a:srcRect r="-2" b="9218"/>
          <a:stretch/>
        </p:blipFill>
        <p:spPr>
          <a:xfrm>
            <a:off x="1" y="4207014"/>
            <a:ext cx="3050387" cy="2654675"/>
          </a:xfrm>
          <a:custGeom>
            <a:avLst/>
            <a:gdLst/>
            <a:ahLst/>
            <a:cxnLst/>
            <a:rect l="l" t="t" r="r" b="b"/>
            <a:pathLst>
              <a:path w="3050387" h="2654675">
                <a:moveTo>
                  <a:pt x="1360112" y="0"/>
                </a:moveTo>
                <a:cubicBezTo>
                  <a:pt x="2293625" y="0"/>
                  <a:pt x="3050387" y="756762"/>
                  <a:pt x="3050387" y="1690275"/>
                </a:cubicBezTo>
                <a:cubicBezTo>
                  <a:pt x="3050387" y="2040343"/>
                  <a:pt x="2943967" y="2365554"/>
                  <a:pt x="2761715" y="2635324"/>
                </a:cubicBezTo>
                <a:lnTo>
                  <a:pt x="2747244" y="2654675"/>
                </a:lnTo>
                <a:lnTo>
                  <a:pt x="0" y="2654675"/>
                </a:lnTo>
                <a:lnTo>
                  <a:pt x="0" y="689742"/>
                </a:lnTo>
                <a:lnTo>
                  <a:pt x="55814" y="615103"/>
                </a:lnTo>
                <a:cubicBezTo>
                  <a:pt x="365835" y="239445"/>
                  <a:pt x="835011" y="0"/>
                  <a:pt x="1360112" y="0"/>
                </a:cubicBezTo>
                <a:close/>
              </a:path>
            </a:pathLst>
          </a:custGeom>
          <a:noFill/>
        </p:spPr>
      </p:pic>
      <p:sp>
        <p:nvSpPr>
          <p:cNvPr id="6" name="CasellaDiTesto 5">
            <a:extLst>
              <a:ext uri="{FF2B5EF4-FFF2-40B4-BE49-F238E27FC236}">
                <a16:creationId xmlns:a16="http://schemas.microsoft.com/office/drawing/2014/main" id="{21E1BB77-D81A-42BC-B151-44F70227ACD5}"/>
              </a:ext>
            </a:extLst>
          </p:cNvPr>
          <p:cNvSpPr txBox="1"/>
          <p:nvPr/>
        </p:nvSpPr>
        <p:spPr>
          <a:xfrm>
            <a:off x="7448313" y="1931646"/>
            <a:ext cx="4375579" cy="4359971"/>
          </a:xfrm>
          <a:prstGeom prst="rect">
            <a:avLst/>
          </a:prstGeom>
        </p:spPr>
        <p:txBody>
          <a:bodyPr vert="horz" lIns="91440" tIns="45720" rIns="91440" bIns="45720" rtlCol="0" anchor="t">
            <a:normAutofit lnSpcReduction="10000"/>
          </a:bodyPr>
          <a:lstStyle/>
          <a:p>
            <a:pPr>
              <a:lnSpc>
                <a:spcPct val="90000"/>
              </a:lnSpc>
              <a:spcAft>
                <a:spcPts val="600"/>
              </a:spcAft>
            </a:pPr>
            <a:r>
              <a:rPr lang="en-US" sz="3600" b="1" dirty="0"/>
              <a:t>CHARACTERS </a:t>
            </a:r>
          </a:p>
          <a:p>
            <a:pPr>
              <a:lnSpc>
                <a:spcPct val="90000"/>
              </a:lnSpc>
              <a:spcAft>
                <a:spcPts val="600"/>
              </a:spcAft>
            </a:pPr>
            <a:endParaRPr lang="en-US" sz="3600" b="1" dirty="0"/>
          </a:p>
          <a:p>
            <a:pPr>
              <a:lnSpc>
                <a:spcPct val="90000"/>
              </a:lnSpc>
              <a:spcAft>
                <a:spcPts val="600"/>
              </a:spcAft>
            </a:pPr>
            <a:r>
              <a:rPr lang="en-US" sz="1700" b="1" dirty="0"/>
              <a:t>These are our main characters : </a:t>
            </a:r>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r>
              <a:rPr lang="en-US" sz="1700" b="1" dirty="0" err="1"/>
              <a:t>Pimona</a:t>
            </a:r>
            <a:r>
              <a:rPr lang="en-US" sz="1700" b="1" dirty="0"/>
              <a:t> </a:t>
            </a:r>
            <a:r>
              <a:rPr lang="en-US" sz="1700" b="1" dirty="0" err="1"/>
              <a:t>Serri</a:t>
            </a:r>
            <a:r>
              <a:rPr lang="en-US" sz="1700" b="1" dirty="0"/>
              <a:t> : the good Teacher</a:t>
            </a:r>
          </a:p>
          <a:p>
            <a:pPr indent="-228600">
              <a:lnSpc>
                <a:spcPct val="90000"/>
              </a:lnSpc>
              <a:spcAft>
                <a:spcPts val="600"/>
              </a:spcAft>
              <a:buFont typeface="Arial" panose="020B0604020202020204" pitchFamily="34" charset="0"/>
              <a:buChar char="•"/>
            </a:pPr>
            <a:r>
              <a:rPr lang="en-US" sz="1700" b="1" dirty="0" err="1"/>
              <a:t>Iovambattista</a:t>
            </a:r>
            <a:r>
              <a:rPr lang="en-US" sz="1700" b="1" dirty="0"/>
              <a:t> Gianni : handyman</a:t>
            </a:r>
          </a:p>
          <a:p>
            <a:pPr indent="-228600">
              <a:lnSpc>
                <a:spcPct val="90000"/>
              </a:lnSpc>
              <a:spcAft>
                <a:spcPts val="600"/>
              </a:spcAft>
              <a:buFont typeface="Arial" panose="020B0604020202020204" pitchFamily="34" charset="0"/>
              <a:buChar char="•"/>
            </a:pPr>
            <a:r>
              <a:rPr lang="en-US" sz="1700" b="1" dirty="0" err="1"/>
              <a:t>Darmine</a:t>
            </a:r>
            <a:r>
              <a:rPr lang="en-US" sz="1700" b="1" dirty="0"/>
              <a:t> </a:t>
            </a:r>
            <a:r>
              <a:rPr lang="en-US" sz="1700" b="1" dirty="0" err="1"/>
              <a:t>Codaro</a:t>
            </a:r>
            <a:r>
              <a:rPr lang="en-US" sz="1700" b="1" dirty="0"/>
              <a:t> : The final Ninja</a:t>
            </a:r>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r>
              <a:rPr lang="en-US" sz="1700" b="1" dirty="0"/>
              <a:t>Our Main Character : </a:t>
            </a:r>
            <a:r>
              <a:rPr lang="en-US" sz="1700" b="1" dirty="0" err="1"/>
              <a:t>FreshMan</a:t>
            </a:r>
            <a:endParaRPr lang="en-US" sz="1700" b="1" dirty="0"/>
          </a:p>
          <a:p>
            <a:pPr indent="-228600">
              <a:lnSpc>
                <a:spcPct val="90000"/>
              </a:lnSpc>
              <a:spcAft>
                <a:spcPts val="600"/>
              </a:spcAft>
              <a:buFont typeface="Arial" panose="020B0604020202020204" pitchFamily="34" charset="0"/>
              <a:buChar char="•"/>
            </a:pPr>
            <a:endParaRPr lang="en-US" sz="1700" b="1" dirty="0"/>
          </a:p>
          <a:p>
            <a:pPr>
              <a:lnSpc>
                <a:spcPct val="90000"/>
              </a:lnSpc>
              <a:spcAft>
                <a:spcPts val="600"/>
              </a:spcAft>
            </a:pPr>
            <a:r>
              <a:rPr lang="en-US" sz="1700" b="1" dirty="0" err="1"/>
              <a:t>FreshMan</a:t>
            </a:r>
            <a:r>
              <a:rPr lang="en-US" sz="1700" b="1" dirty="0"/>
              <a:t> has to fight in the arenas against the bosses to go ahead and be able to </a:t>
            </a:r>
            <a:r>
              <a:rPr lang="en-US" sz="1700" b="1" dirty="0" err="1"/>
              <a:t>conqueer</a:t>
            </a:r>
            <a:r>
              <a:rPr lang="en-US" sz="1700" b="1" dirty="0"/>
              <a:t> the Degree.</a:t>
            </a:r>
          </a:p>
        </p:txBody>
      </p:sp>
    </p:spTree>
    <p:extLst>
      <p:ext uri="{BB962C8B-B14F-4D97-AF65-F5344CB8AC3E}">
        <p14:creationId xmlns:p14="http://schemas.microsoft.com/office/powerpoint/2010/main" val="584062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egnaposto contenuto 6">
            <a:extLst>
              <a:ext uri="{FF2B5EF4-FFF2-40B4-BE49-F238E27FC236}">
                <a16:creationId xmlns:a16="http://schemas.microsoft.com/office/drawing/2014/main" id="{C55A3EB0-0BA9-481D-AFA8-B3B05E15A70A}"/>
              </a:ext>
            </a:extLst>
          </p:cNvPr>
          <p:cNvPicPr>
            <a:picLocks noGrp="1" noChangeAspect="1"/>
          </p:cNvPicPr>
          <p:nvPr>
            <p:ph idx="1"/>
          </p:nvPr>
        </p:nvPicPr>
        <p:blipFill rotWithShape="1">
          <a:blip r:embed="rId2"/>
          <a:srcRect t="24991" b="17916"/>
          <a:stretch/>
        </p:blipFill>
        <p:spPr>
          <a:xfrm>
            <a:off x="2522358"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DC927F8-AB21-4420-A549-72E7038241A4}"/>
              </a:ext>
            </a:extLst>
          </p:cNvPr>
          <p:cNvSpPr>
            <a:spLocks noGrp="1"/>
          </p:cNvSpPr>
          <p:nvPr>
            <p:ph type="title"/>
          </p:nvPr>
        </p:nvSpPr>
        <p:spPr>
          <a:xfrm>
            <a:off x="838201" y="365125"/>
            <a:ext cx="3442252" cy="1899912"/>
          </a:xfrm>
        </p:spPr>
        <p:txBody>
          <a:bodyPr vert="horz" lIns="91440" tIns="45720" rIns="91440" bIns="45720" rtlCol="0" anchor="ctr">
            <a:normAutofit/>
          </a:bodyPr>
          <a:lstStyle/>
          <a:p>
            <a:r>
              <a:rPr lang="en-US" sz="4000" b="1" dirty="0">
                <a:latin typeface="+mn-lt"/>
              </a:rPr>
              <a:t>BRIDGE</a:t>
            </a:r>
          </a:p>
        </p:txBody>
      </p:sp>
      <p:sp>
        <p:nvSpPr>
          <p:cNvPr id="3" name="Segnaposto testo 2">
            <a:extLst>
              <a:ext uri="{FF2B5EF4-FFF2-40B4-BE49-F238E27FC236}">
                <a16:creationId xmlns:a16="http://schemas.microsoft.com/office/drawing/2014/main" id="{96F32B60-7E22-4E09-9460-10B3C2ABE88B}"/>
              </a:ext>
            </a:extLst>
          </p:cNvPr>
          <p:cNvSpPr>
            <a:spLocks noGrp="1"/>
          </p:cNvSpPr>
          <p:nvPr>
            <p:ph type="body" sz="half" idx="2"/>
          </p:nvPr>
        </p:nvSpPr>
        <p:spPr>
          <a:xfrm>
            <a:off x="609739" y="2420948"/>
            <a:ext cx="3822189" cy="3742762"/>
          </a:xfrm>
        </p:spPr>
        <p:txBody>
          <a:bodyPr vert="horz" lIns="91440" tIns="45720" rIns="91440" bIns="45720" rtlCol="0">
            <a:normAutofit/>
          </a:bodyPr>
          <a:lstStyle/>
          <a:p>
            <a:r>
              <a:rPr lang="en-US" sz="2000" b="1" dirty="0"/>
              <a:t>On the bridge main character can access to all arenas and restricted areas , or have a walk if he wants : on the covered or uncovered one.</a:t>
            </a:r>
          </a:p>
        </p:txBody>
      </p:sp>
    </p:spTree>
    <p:extLst>
      <p:ext uri="{BB962C8B-B14F-4D97-AF65-F5344CB8AC3E}">
        <p14:creationId xmlns:p14="http://schemas.microsoft.com/office/powerpoint/2010/main" val="406157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5A00F34C-6B39-46E1-A268-1B39014611FE}"/>
              </a:ext>
            </a:extLst>
          </p:cNvPr>
          <p:cNvPicPr>
            <a:picLocks noChangeAspect="1"/>
          </p:cNvPicPr>
          <p:nvPr/>
        </p:nvPicPr>
        <p:blipFill rotWithShape="1">
          <a:blip r:embed="rId2">
            <a:duotone>
              <a:prstClr val="black"/>
              <a:schemeClr val="tx2">
                <a:tint val="45000"/>
                <a:satMod val="400000"/>
              </a:schemeClr>
            </a:duotone>
            <a:alphaModFix amt="35000"/>
            <a:extLst/>
          </a:blip>
          <a:srcRect t="3088" b="4727"/>
          <a:stretch/>
        </p:blipFill>
        <p:spPr>
          <a:xfrm>
            <a:off x="-7" y="-8"/>
            <a:ext cx="12192000" cy="6855958"/>
          </a:xfrm>
          <a:prstGeom prst="rect">
            <a:avLst/>
          </a:prstGeom>
          <a:noFill/>
        </p:spPr>
      </p:pic>
      <p:sp>
        <p:nvSpPr>
          <p:cNvPr id="6" name="CasellaDiTesto 5">
            <a:extLst>
              <a:ext uri="{FF2B5EF4-FFF2-40B4-BE49-F238E27FC236}">
                <a16:creationId xmlns:a16="http://schemas.microsoft.com/office/drawing/2014/main" id="{1BD9A932-0DAA-42B6-88EF-BD3DEC02FF16}"/>
              </a:ext>
            </a:extLst>
          </p:cNvPr>
          <p:cNvSpPr txBox="1"/>
          <p:nvPr/>
        </p:nvSpPr>
        <p:spPr>
          <a:xfrm>
            <a:off x="805542" y="2871982"/>
            <a:ext cx="6382657" cy="3181684"/>
          </a:xfrm>
          <a:prstGeom prst="rect">
            <a:avLst/>
          </a:prstGeom>
        </p:spPr>
        <p:txBody>
          <a:bodyPr vert="horz" lIns="91440" tIns="45720" rIns="91440" bIns="45720" rtlCol="0" anchor="t">
            <a:normAutofit/>
          </a:bodyPr>
          <a:lstStyle/>
          <a:p>
            <a:pPr>
              <a:lnSpc>
                <a:spcPct val="90000"/>
              </a:lnSpc>
              <a:spcAft>
                <a:spcPts val="600"/>
              </a:spcAft>
            </a:pPr>
            <a:r>
              <a:rPr lang="en-US" sz="3600" b="1" dirty="0"/>
              <a:t>ARENAS</a:t>
            </a:r>
          </a:p>
          <a:p>
            <a:pPr>
              <a:lnSpc>
                <a:spcPct val="90000"/>
              </a:lnSpc>
              <a:spcAft>
                <a:spcPts val="600"/>
              </a:spcAft>
            </a:pPr>
            <a:endParaRPr lang="en-US" sz="3600" b="1" u="sng" dirty="0"/>
          </a:p>
          <a:p>
            <a:pPr>
              <a:lnSpc>
                <a:spcPct val="90000"/>
              </a:lnSpc>
              <a:spcAft>
                <a:spcPts val="600"/>
              </a:spcAft>
            </a:pPr>
            <a:r>
              <a:rPr lang="en-US" b="1" dirty="0"/>
              <a:t>In the arenas our main character </a:t>
            </a:r>
            <a:r>
              <a:rPr lang="en-US" b="1" dirty="0" err="1"/>
              <a:t>FreshMan</a:t>
            </a:r>
            <a:r>
              <a:rPr lang="en-US" b="1" dirty="0"/>
              <a:t> can fight against the three bosses : </a:t>
            </a:r>
            <a:r>
              <a:rPr lang="en-US" b="1" dirty="0" err="1"/>
              <a:t>Pimona</a:t>
            </a:r>
            <a:r>
              <a:rPr lang="en-US" b="1" dirty="0"/>
              <a:t> </a:t>
            </a:r>
            <a:r>
              <a:rPr lang="en-US" b="1" dirty="0" err="1"/>
              <a:t>Serri</a:t>
            </a:r>
            <a:r>
              <a:rPr lang="en-US" b="1" dirty="0"/>
              <a:t> , </a:t>
            </a:r>
            <a:r>
              <a:rPr lang="en-US" b="1" dirty="0" err="1"/>
              <a:t>Iovambattista</a:t>
            </a:r>
            <a:r>
              <a:rPr lang="en-US" b="1" dirty="0"/>
              <a:t> Gianni , </a:t>
            </a:r>
            <a:r>
              <a:rPr lang="en-US" b="1" dirty="0" err="1"/>
              <a:t>Darmine</a:t>
            </a:r>
            <a:r>
              <a:rPr lang="en-US" b="1" dirty="0"/>
              <a:t> </a:t>
            </a:r>
            <a:r>
              <a:rPr lang="en-US" b="1" dirty="0" err="1"/>
              <a:t>Codaro</a:t>
            </a:r>
            <a:r>
              <a:rPr lang="en-US" b="1" dirty="0"/>
              <a:t>.</a:t>
            </a:r>
          </a:p>
          <a:p>
            <a:pPr>
              <a:lnSpc>
                <a:spcPct val="90000"/>
              </a:lnSpc>
              <a:spcAft>
                <a:spcPts val="600"/>
              </a:spcAft>
            </a:pPr>
            <a:r>
              <a:rPr lang="en-US" b="1" dirty="0"/>
              <a:t>The power of the bosses increases in this order , they can fight only on the second floor.</a:t>
            </a:r>
          </a:p>
          <a:p>
            <a:pPr>
              <a:lnSpc>
                <a:spcPct val="90000"/>
              </a:lnSpc>
              <a:spcAft>
                <a:spcPts val="600"/>
              </a:spcAft>
            </a:pPr>
            <a:r>
              <a:rPr lang="en-US" b="1" dirty="0"/>
              <a:t>Our main character can attack randomly.</a:t>
            </a:r>
          </a:p>
        </p:txBody>
      </p:sp>
      <p:sp>
        <p:nvSpPr>
          <p:cNvPr id="17" name="Freeform: Shape 10">
            <a:extLst>
              <a:ext uri="{FF2B5EF4-FFF2-40B4-BE49-F238E27FC236}">
                <a16:creationId xmlns:a16="http://schemas.microsoft.com/office/drawing/2014/main" id="{86B8807B-7828-4E42-86D6-939A5397D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2055"/>
            <a:ext cx="4666892" cy="3481643"/>
          </a:xfrm>
          <a:custGeom>
            <a:avLst/>
            <a:gdLst>
              <a:gd name="connsiteX0" fmla="*/ 144173 w 4666892"/>
              <a:gd name="connsiteY0" fmla="*/ 0 h 3481643"/>
              <a:gd name="connsiteX1" fmla="*/ 4666892 w 4666892"/>
              <a:gd name="connsiteY1" fmla="*/ 0 h 3481643"/>
              <a:gd name="connsiteX2" fmla="*/ 4666892 w 4666892"/>
              <a:gd name="connsiteY2" fmla="*/ 2512390 h 3481643"/>
              <a:gd name="connsiteX3" fmla="*/ 4657487 w 4666892"/>
              <a:gd name="connsiteY3" fmla="*/ 2524968 h 3481643"/>
              <a:gd name="connsiteX4" fmla="*/ 2628900 w 4666892"/>
              <a:gd name="connsiteY4" fmla="*/ 3481643 h 3481643"/>
              <a:gd name="connsiteX5" fmla="*/ 0 w 4666892"/>
              <a:gd name="connsiteY5" fmla="*/ 852743 h 3481643"/>
              <a:gd name="connsiteX6" fmla="*/ 118190 w 4666892"/>
              <a:gd name="connsiteY6" fmla="*/ 70989 h 348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481643">
                <a:moveTo>
                  <a:pt x="144173" y="0"/>
                </a:moveTo>
                <a:lnTo>
                  <a:pt x="4666892" y="0"/>
                </a:lnTo>
                <a:lnTo>
                  <a:pt x="4666892" y="2512390"/>
                </a:lnTo>
                <a:lnTo>
                  <a:pt x="4657487" y="2524968"/>
                </a:lnTo>
                <a:cubicBezTo>
                  <a:pt x="4175308" y="3109233"/>
                  <a:pt x="3445594" y="3481643"/>
                  <a:pt x="2628900" y="3481643"/>
                </a:cubicBezTo>
                <a:cubicBezTo>
                  <a:pt x="1176999" y="3481643"/>
                  <a:pt x="0" y="2304644"/>
                  <a:pt x="0" y="852743"/>
                </a:cubicBezTo>
                <a:cubicBezTo>
                  <a:pt x="0" y="580512"/>
                  <a:pt x="41379" y="317945"/>
                  <a:pt x="118190" y="70989"/>
                </a:cubicBezTo>
                <a:close/>
              </a:path>
            </a:pathLst>
          </a:cu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13">
            <a:extLst>
              <a:ext uri="{FF2B5EF4-FFF2-40B4-BE49-F238E27FC236}">
                <a16:creationId xmlns:a16="http://schemas.microsoft.com/office/drawing/2014/main" id="{AA556C4D-A09E-41DE-A9EA-C1C931C19EC8}"/>
              </a:ext>
            </a:extLst>
          </p:cNvPr>
          <p:cNvPicPr>
            <a:picLocks noChangeAspect="1"/>
          </p:cNvPicPr>
          <p:nvPr/>
        </p:nvPicPr>
        <p:blipFill rotWithShape="1">
          <a:blip r:embed="rId3"/>
          <a:srcRect l="19847" r="1090" b="2"/>
          <a:stretch/>
        </p:blipFill>
        <p:spPr>
          <a:xfrm>
            <a:off x="7689829" y="-2055"/>
            <a:ext cx="4502173" cy="3316924"/>
          </a:xfrm>
          <a:custGeom>
            <a:avLst/>
            <a:gdLst/>
            <a:ahLst/>
            <a:cxnLst/>
            <a:rect l="l" t="t" r="r" b="b"/>
            <a:pathLst>
              <a:path w="4502173" h="3316924">
                <a:moveTo>
                  <a:pt x="154695" y="0"/>
                </a:moveTo>
                <a:lnTo>
                  <a:pt x="4502173" y="0"/>
                </a:lnTo>
                <a:lnTo>
                  <a:pt x="4502173" y="2237639"/>
                </a:lnTo>
                <a:lnTo>
                  <a:pt x="4365663" y="2420191"/>
                </a:lnTo>
                <a:cubicBezTo>
                  <a:pt x="3913696" y="2967849"/>
                  <a:pt x="3229704" y="3316924"/>
                  <a:pt x="2464181" y="3316924"/>
                </a:cubicBezTo>
                <a:cubicBezTo>
                  <a:pt x="1103251" y="3316924"/>
                  <a:pt x="0" y="2213673"/>
                  <a:pt x="0" y="852743"/>
                </a:cubicBezTo>
                <a:cubicBezTo>
                  <a:pt x="0" y="597569"/>
                  <a:pt x="38787" y="351454"/>
                  <a:pt x="110786" y="119971"/>
                </a:cubicBezTo>
                <a:close/>
              </a:path>
            </a:pathLst>
          </a:custGeom>
          <a:noFill/>
        </p:spPr>
      </p:pic>
      <p:sp>
        <p:nvSpPr>
          <p:cNvPr id="18" name="Freeform: Shape 12">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12">
            <a:extLst>
              <a:ext uri="{FF2B5EF4-FFF2-40B4-BE49-F238E27FC236}">
                <a16:creationId xmlns:a16="http://schemas.microsoft.com/office/drawing/2014/main" id="{8D1ACF0B-0758-42BF-8C65-4E2000BD1154}"/>
              </a:ext>
            </a:extLst>
          </p:cNvPr>
          <p:cNvPicPr>
            <a:picLocks noChangeAspect="1"/>
          </p:cNvPicPr>
          <p:nvPr/>
        </p:nvPicPr>
        <p:blipFill rotWithShape="1">
          <a:blip r:embed="rId4"/>
          <a:srcRect l="10044" r="17197" b="-1"/>
          <a:stretch/>
        </p:blipFill>
        <p:spPr>
          <a:xfrm>
            <a:off x="8768834" y="4082148"/>
            <a:ext cx="3423175" cy="2775859"/>
          </a:xfrm>
          <a:custGeom>
            <a:avLst/>
            <a:gdLst/>
            <a:ahLst/>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a:noFill/>
        </p:spPr>
      </p:pic>
      <p:sp>
        <p:nvSpPr>
          <p:cNvPr id="5" name="CasellaDiTesto 4">
            <a:extLst>
              <a:ext uri="{FF2B5EF4-FFF2-40B4-BE49-F238E27FC236}">
                <a16:creationId xmlns:a16="http://schemas.microsoft.com/office/drawing/2014/main" id="{CEF9A3AC-F4FA-42E1-9BA0-A10A5115B23C}"/>
              </a:ext>
            </a:extLst>
          </p:cNvPr>
          <p:cNvSpPr txBox="1"/>
          <p:nvPr/>
        </p:nvSpPr>
        <p:spPr>
          <a:xfrm>
            <a:off x="1276693" y="717451"/>
            <a:ext cx="3562594" cy="343713"/>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227958197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 name="Freeform: Shape 8">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16">
            <a:extLst>
              <a:ext uri="{FF2B5EF4-FFF2-40B4-BE49-F238E27FC236}">
                <a16:creationId xmlns:a16="http://schemas.microsoft.com/office/drawing/2014/main" id="{34BE2197-E1A1-4A80-B712-5A2C9675D7BD}"/>
              </a:ext>
            </a:extLst>
          </p:cNvPr>
          <p:cNvPicPr>
            <a:picLocks noChangeAspect="1"/>
          </p:cNvPicPr>
          <p:nvPr/>
        </p:nvPicPr>
        <p:blipFill rotWithShape="1">
          <a:blip r:embed="rId2"/>
          <a:srcRect l="32773" r="6515" b="1"/>
          <a:stretch/>
        </p:blipFill>
        <p:spPr>
          <a:xfrm>
            <a:off x="20" y="10"/>
            <a:ext cx="4502153" cy="3448209"/>
          </a:xfrm>
          <a:custGeom>
            <a:avLst/>
            <a:gdLst/>
            <a:ahLst/>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a:noFill/>
        </p:spPr>
      </p:pic>
      <p:sp>
        <p:nvSpPr>
          <p:cNvPr id="11" name="Freeform: Shape 10">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5">
            <a:extLst>
              <a:ext uri="{FF2B5EF4-FFF2-40B4-BE49-F238E27FC236}">
                <a16:creationId xmlns:a16="http://schemas.microsoft.com/office/drawing/2014/main" id="{59234CFA-020F-4B32-BBDF-A23D06D5DA4C}"/>
              </a:ext>
            </a:extLst>
          </p:cNvPr>
          <p:cNvPicPr>
            <a:picLocks noChangeAspect="1"/>
          </p:cNvPicPr>
          <p:nvPr/>
        </p:nvPicPr>
        <p:blipFill rotWithShape="1">
          <a:blip r:embed="rId3"/>
          <a:srcRect l="19868" r="12614" b="-1"/>
          <a:stretch/>
        </p:blipFill>
        <p:spPr>
          <a:xfrm>
            <a:off x="20" y="4082141"/>
            <a:ext cx="3423155" cy="2775859"/>
          </a:xfrm>
          <a:custGeom>
            <a:avLst/>
            <a:gdLst/>
            <a:ahLst/>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a:noFill/>
        </p:spPr>
      </p:pic>
      <p:sp>
        <p:nvSpPr>
          <p:cNvPr id="4" name="CasellaDiTesto 3">
            <a:extLst>
              <a:ext uri="{FF2B5EF4-FFF2-40B4-BE49-F238E27FC236}">
                <a16:creationId xmlns:a16="http://schemas.microsoft.com/office/drawing/2014/main" id="{97B9D41E-2BB9-464B-B1E0-0AF0C254893A}"/>
              </a:ext>
            </a:extLst>
          </p:cNvPr>
          <p:cNvSpPr txBox="1"/>
          <p:nvPr/>
        </p:nvSpPr>
        <p:spPr>
          <a:xfrm>
            <a:off x="5246917" y="2871982"/>
            <a:ext cx="6382657" cy="3181684"/>
          </a:xfrm>
          <a:prstGeom prst="rect">
            <a:avLst/>
          </a:prstGeom>
        </p:spPr>
        <p:txBody>
          <a:bodyPr vert="horz" lIns="91440" tIns="45720" rIns="91440" bIns="45720" rtlCol="0" anchor="t">
            <a:normAutofit/>
          </a:bodyPr>
          <a:lstStyle/>
          <a:p>
            <a:pPr>
              <a:lnSpc>
                <a:spcPct val="90000"/>
              </a:lnSpc>
              <a:spcAft>
                <a:spcPts val="600"/>
              </a:spcAft>
            </a:pPr>
            <a:r>
              <a:rPr lang="en-US" sz="3600" b="1" dirty="0"/>
              <a:t>RESTICTED AREAS</a:t>
            </a:r>
          </a:p>
          <a:p>
            <a:pPr indent="-228600">
              <a:lnSpc>
                <a:spcPct val="90000"/>
              </a:lnSpc>
              <a:spcAft>
                <a:spcPts val="600"/>
              </a:spcAft>
              <a:buFont typeface="Arial" panose="020B0604020202020204" pitchFamily="34" charset="0"/>
              <a:buChar char="•"/>
            </a:pPr>
            <a:endParaRPr lang="en-US" b="1" dirty="0"/>
          </a:p>
          <a:p>
            <a:pPr>
              <a:lnSpc>
                <a:spcPct val="90000"/>
              </a:lnSpc>
              <a:spcAft>
                <a:spcPts val="600"/>
              </a:spcAft>
            </a:pPr>
            <a:r>
              <a:rPr lang="en-US" b="1" dirty="0"/>
              <a:t>In these areas our main character </a:t>
            </a:r>
            <a:r>
              <a:rPr lang="en-US" b="1" dirty="0" err="1"/>
              <a:t>FreshMan</a:t>
            </a:r>
            <a:r>
              <a:rPr lang="en-US" b="1" dirty="0"/>
              <a:t> can :</a:t>
            </a:r>
          </a:p>
          <a:p>
            <a:pPr indent="-228600">
              <a:lnSpc>
                <a:spcPct val="90000"/>
              </a:lnSpc>
              <a:spcAft>
                <a:spcPts val="600"/>
              </a:spcAft>
              <a:buFont typeface="Arial" panose="020B0604020202020204" pitchFamily="34" charset="0"/>
              <a:buChar char="•"/>
            </a:pPr>
            <a:r>
              <a:rPr lang="en-US" b="1" dirty="0"/>
              <a:t>Improve himself in the Coding room</a:t>
            </a:r>
          </a:p>
          <a:p>
            <a:pPr indent="-228600">
              <a:lnSpc>
                <a:spcPct val="90000"/>
              </a:lnSpc>
              <a:spcAft>
                <a:spcPts val="600"/>
              </a:spcAft>
              <a:buFont typeface="Arial" panose="020B0604020202020204" pitchFamily="34" charset="0"/>
              <a:buChar char="•"/>
            </a:pPr>
            <a:r>
              <a:rPr lang="en-US" b="1" dirty="0"/>
              <a:t>Recharge himself in the school </a:t>
            </a:r>
            <a:r>
              <a:rPr lang="en-US" b="1" u="sng" dirty="0"/>
              <a:t>canteen</a:t>
            </a:r>
          </a:p>
        </p:txBody>
      </p:sp>
    </p:spTree>
    <p:extLst>
      <p:ext uri="{BB962C8B-B14F-4D97-AF65-F5344CB8AC3E}">
        <p14:creationId xmlns:p14="http://schemas.microsoft.com/office/powerpoint/2010/main" val="387297085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Words>
  <Application>Microsoft Office PowerPoint</Application>
  <PresentationFormat>Widescreen</PresentationFormat>
  <Paragraphs>31</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Tema di Office</vt:lpstr>
      <vt:lpstr>Presentation Whatever It Takes</vt:lpstr>
      <vt:lpstr>Work Team The project was realized by the following students: Carmine Blefari  Alessio Maresca  Gabriele Tassone   Giovambattista Crudo  Giovanni Marasco</vt:lpstr>
      <vt:lpstr>Presentazione standard di PowerPoint</vt:lpstr>
      <vt:lpstr>Presentazione standard di PowerPoint</vt:lpstr>
      <vt:lpstr>BRIDGE</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Whatever It Takes</dc:title>
  <dc:creator>carmine blefari</dc:creator>
  <cp:lastModifiedBy>carmine blefari</cp:lastModifiedBy>
  <cp:revision>2</cp:revision>
  <dcterms:created xsi:type="dcterms:W3CDTF">2022-06-23T17:18:26Z</dcterms:created>
  <dcterms:modified xsi:type="dcterms:W3CDTF">2022-06-23T17:20:16Z</dcterms:modified>
</cp:coreProperties>
</file>