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6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57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47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76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051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7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90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23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B49B94-562C-4B17-9871-842A062517A9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CA4E5-62D7-400F-9355-677BFC2B861E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190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EDBB6-706E-9B6C-E420-EFD373DF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Protec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086319-FDB4-067E-D997-4DED1795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e-commerce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21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BD141-499B-5DB9-C8BC-BC43D8A4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it-IT" sz="4000"/>
              <a:t>Altro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F8810-13BA-5921-3092-E67175F0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it-IT" dirty="0"/>
              <a:t>XAMPP control panel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9E19C353-7C94-E15D-DFFB-893B32D3B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b="4194"/>
          <a:stretch/>
        </p:blipFill>
        <p:spPr>
          <a:xfrm>
            <a:off x="5279472" y="1549856"/>
            <a:ext cx="5995465" cy="37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A9449-8CC1-9631-2281-8FAEE379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 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FCA50-777A-B2A2-0552-62CF7F10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Protec</a:t>
            </a:r>
            <a:r>
              <a:rPr lang="it-IT" dirty="0"/>
              <a:t> è un e-commerce che permette la vendita di attrezzature riguardanti il mondo del fitness, nello specifico di attrezzature riguardanti il sollevamento di pesi.</a:t>
            </a:r>
          </a:p>
          <a:p>
            <a:r>
              <a:rPr lang="it-IT" dirty="0"/>
              <a:t>Il nostro sito offre una vasta gamma di attrezzature che variano in base a marca e prezzo in base alle proprie esigenze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0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27477-4255-E241-7E90-2342830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A145DE-3D92-9694-D799-B59D559B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tecnologie usate per lo sviluppo sono le seguenti:</a:t>
            </a:r>
          </a:p>
          <a:p>
            <a:pPr lvl="1"/>
            <a:r>
              <a:rPr lang="it-IT" dirty="0"/>
              <a:t>Interfacce web dinamiche tramite HTML + JSON + Bootstrap</a:t>
            </a:r>
          </a:p>
          <a:p>
            <a:pPr lvl="1"/>
            <a:r>
              <a:rPr lang="it-IT" dirty="0"/>
              <a:t>Server HTTP uso di JavaScript con framework tipo React</a:t>
            </a:r>
          </a:p>
          <a:p>
            <a:pPr lvl="1"/>
            <a:r>
              <a:rPr lang="it-IT" dirty="0"/>
              <a:t>Servizi RESTful tramite Node.js</a:t>
            </a:r>
          </a:p>
          <a:p>
            <a:pPr lvl="1"/>
            <a:r>
              <a:rPr lang="it-IT" dirty="0"/>
              <a:t>Database MySQL</a:t>
            </a:r>
          </a:p>
        </p:txBody>
      </p:sp>
    </p:spTree>
    <p:extLst>
      <p:ext uri="{BB962C8B-B14F-4D97-AF65-F5344CB8AC3E}">
        <p14:creationId xmlns:p14="http://schemas.microsoft.com/office/powerpoint/2010/main" val="15652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11269-D1E9-E19C-969A-25FDE829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it-IT" sz="4400"/>
              <a:t>react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C45A2-5806-8A57-D5E2-6EBB0452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it-IT" dirty="0"/>
              <a:t>React consente di sviluppare applicazioni dinamiche ed andandolo ad interfacciare con Bootstrap siamo in grado di utilizzare vari componenti per le nostre interfacce</a:t>
            </a:r>
          </a:p>
        </p:txBody>
      </p:sp>
      <p:pic>
        <p:nvPicPr>
          <p:cNvPr id="5" name="Immagine 4" descr="Immagine che contiene schermata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C216D60B-F253-8188-0A0B-F19BF0D15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r="26883" b="-4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69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2CC9A-A375-92DA-2A30-CB75909E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web dinamiche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B1564-1434-91E7-9BE5-A6EF4D408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 + Bootstrap per andare ad impaginare i vari elementi e per gestire gli eventi che li riguardavano</a:t>
            </a:r>
          </a:p>
          <a:p>
            <a:endParaRPr lang="it-IT" dirty="0"/>
          </a:p>
          <a:p>
            <a:r>
              <a:rPr lang="it-IT" dirty="0"/>
              <a:t>JSON come formato per i dati scambiati tra client e server</a:t>
            </a:r>
          </a:p>
        </p:txBody>
      </p:sp>
      <p:pic>
        <p:nvPicPr>
          <p:cNvPr id="10" name="Immagine 9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7CA3270-4F18-222A-E0D8-A27E41EC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496444"/>
            <a:ext cx="4740014" cy="2868956"/>
          </a:xfrm>
          <a:prstGeom prst="rect">
            <a:avLst/>
          </a:prstGeom>
        </p:spPr>
      </p:pic>
      <p:pic>
        <p:nvPicPr>
          <p:cNvPr id="8" name="Immagine 7" descr="Immagine che contiene chiave inglese, strumento&#10;&#10;Descrizione generata automaticamente">
            <a:extLst>
              <a:ext uri="{FF2B5EF4-FFF2-40B4-BE49-F238E27FC236}">
                <a16:creationId xmlns:a16="http://schemas.microsoft.com/office/drawing/2014/main" id="{B3A2F9AB-2B39-25CD-26D2-C9D80FC5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97" y="2930922"/>
            <a:ext cx="2767995" cy="31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8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740460-E1E9-4784-621A-2C9E7822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it-IT" dirty="0"/>
              <a:t>Node.js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9ECBDE-3B2C-9B03-1CD0-EEECE0AC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Node.js è una tecnologia lato server che permette l’esecuzione di codice JavaScript. Nel nostro caso è stato utilizzato il modulo Express.js come server per gestire le varie richieste ricevute dal client</a:t>
            </a:r>
          </a:p>
        </p:txBody>
      </p:sp>
      <p:pic>
        <p:nvPicPr>
          <p:cNvPr id="5" name="Immagine 4" descr="Immagine che contiene Policromia&#10;&#10;Descrizione generata automaticamente">
            <a:extLst>
              <a:ext uri="{FF2B5EF4-FFF2-40B4-BE49-F238E27FC236}">
                <a16:creationId xmlns:a16="http://schemas.microsoft.com/office/drawing/2014/main" id="{B92F405E-020C-FFB4-07F2-E7BAEB43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DC93EAE-7F36-5BBF-22DF-08ED4E9DD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65" y="4376601"/>
            <a:ext cx="4982270" cy="5525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F605B2A-3D66-2FE4-933B-9D2CD08A2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65" y="4897946"/>
            <a:ext cx="2476102" cy="2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4B7F4-9F22-86D2-E0E4-5B53253D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e </a:t>
            </a:r>
            <a:r>
              <a:rPr lang="it-IT" dirty="0" err="1"/>
              <a:t>routes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D88F2-9B4A-45D5-3967-ACA28F88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utilizzato una gestione delle </a:t>
            </a:r>
            <a:r>
              <a:rPr lang="it-IT" dirty="0" err="1"/>
              <a:t>routes</a:t>
            </a:r>
            <a:r>
              <a:rPr lang="it-IT" dirty="0"/>
              <a:t> e l’uso di richieste tramite un’API di tipo RESTful per garantire il funzionamento del nostro e-commerce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A2459B-B8DD-7DFE-DA1B-CA37720B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02" y="4082796"/>
            <a:ext cx="7154273" cy="2124371"/>
          </a:xfrm>
          <a:prstGeom prst="rect">
            <a:avLst/>
          </a:prstGeom>
        </p:spPr>
      </p:pic>
      <p:pic>
        <p:nvPicPr>
          <p:cNvPr id="7" name="Immagine 6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42DD806D-6295-9778-210C-9CDB0788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44" y="3257843"/>
            <a:ext cx="351521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40377-B4A4-889E-64DB-FC7C3CE8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it-IT" sz="4000"/>
              <a:t>sessione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72365-1A45-CDD5-CC92-9F90A4B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it-IT" dirty="0"/>
              <a:t>La sessione è stata gestita tramite l’utilizzo dei cookies, nello specifico vengono impostati dopo il login e vengono rimossi dopo il logout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595B52F-2160-6380-0D32-DE8030C3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01" y="1940102"/>
            <a:ext cx="7239786" cy="1846146"/>
          </a:xfrm>
          <a:prstGeom prst="rect">
            <a:avLst/>
          </a:prstGeom>
        </p:spPr>
      </p:pic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7A81D5E-3F33-A654-D60D-364D6A279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93" y="2937903"/>
            <a:ext cx="4878152" cy="1034078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F53619E-A9F3-A828-42D0-33519408D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41" y="4174789"/>
            <a:ext cx="5946656" cy="21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B6A6D-454A-F35F-4E9E-8FE152C2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48638-E351-C5DE-B5B5-C92AE530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Tramite XAMPP control panel abbiamo gestito un database MySQL nel quale abbiamo salvato i dati riguardanti gli utenti, il carrello del singolo utente ed i vari macchinari che il sito ha a disposizione</a:t>
            </a:r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5A941B7-3473-AD13-F496-D71BE99ED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845" b="37274"/>
          <a:stretch/>
        </p:blipFill>
        <p:spPr>
          <a:xfrm>
            <a:off x="1939141" y="4236126"/>
            <a:ext cx="7833012" cy="1821368"/>
          </a:xfrm>
          <a:prstGeom prst="rect">
            <a:avLst/>
          </a:prstGeom>
        </p:spPr>
      </p:pic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89B9D6FB-6691-05CF-EDE9-A66A9D5C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79" y="3523957"/>
            <a:ext cx="184810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23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</TotalTime>
  <Words>273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Protec</vt:lpstr>
      <vt:lpstr>Info generali</vt:lpstr>
      <vt:lpstr>Tecnologie utilizzate</vt:lpstr>
      <vt:lpstr>react</vt:lpstr>
      <vt:lpstr>interfacce web dinamiche</vt:lpstr>
      <vt:lpstr>Node.js</vt:lpstr>
      <vt:lpstr>API e routes</vt:lpstr>
      <vt:lpstr>sessione</vt:lpstr>
      <vt:lpstr>Database</vt:lpstr>
      <vt:lpstr>Altro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</dc:title>
  <dc:creator>Carmine GUALTIERI</dc:creator>
  <cp:lastModifiedBy>Carmine GUALTIERI</cp:lastModifiedBy>
  <cp:revision>1</cp:revision>
  <dcterms:created xsi:type="dcterms:W3CDTF">2023-07-29T14:41:01Z</dcterms:created>
  <dcterms:modified xsi:type="dcterms:W3CDTF">2023-07-29T15:23:50Z</dcterms:modified>
</cp:coreProperties>
</file>