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8"/>
  </p:notesMasterIdLst>
  <p:sldIdLst>
    <p:sldId id="256" r:id="rId2"/>
    <p:sldId id="533" r:id="rId3"/>
    <p:sldId id="536" r:id="rId4"/>
    <p:sldId id="557" r:id="rId5"/>
    <p:sldId id="568" r:id="rId6"/>
    <p:sldId id="544" r:id="rId7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4C8"/>
    <a:srgbClr val="FCCBA6"/>
    <a:srgbClr val="4A2206"/>
    <a:srgbClr val="B41504"/>
    <a:srgbClr val="00CC99"/>
    <a:srgbClr val="CEB474"/>
    <a:srgbClr val="7E714E"/>
    <a:srgbClr val="B8D3FE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496" autoAdjust="0"/>
  </p:normalViewPr>
  <p:slideViewPr>
    <p:cSldViewPr>
      <p:cViewPr varScale="1">
        <p:scale>
          <a:sx n="107" d="100"/>
          <a:sy n="107" d="100"/>
        </p:scale>
        <p:origin x="3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91039-E74B-450D-831D-447AA109EDF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09BAF-F27F-4238-9CED-0061DF1FE44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7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1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3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5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9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F180DD3-409A-CFF8-701D-5CC56B69DD6A}"/>
              </a:ext>
            </a:extLst>
          </p:cNvPr>
          <p:cNvSpPr txBox="1"/>
          <p:nvPr/>
        </p:nvSpPr>
        <p:spPr>
          <a:xfrm>
            <a:off x="5524500" y="5112203"/>
            <a:ext cx="5035312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2400" b="1" i="1" dirty="0">
                <a:latin typeface="Times New Roman"/>
                <a:cs typeface="Times New Roman"/>
              </a:rPr>
              <a:t>Msc. Ing. Guillermo Soler Herrera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066800" y="730365"/>
            <a:ext cx="891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000" dirty="0"/>
              <a:t>ARQUITECTURA Y  SISTEMAS OPERATIVOS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A70B750-4B2B-B188-8E6F-528977F8821D}"/>
              </a:ext>
            </a:extLst>
          </p:cNvPr>
          <p:cNvSpPr txBox="1"/>
          <p:nvPr/>
        </p:nvSpPr>
        <p:spPr>
          <a:xfrm>
            <a:off x="1638300" y="2709890"/>
            <a:ext cx="8915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latin typeface="Arial" panose="020B0604020202020204" pitchFamily="34" charset="0"/>
                <a:cs typeface="Arial" panose="020B0604020202020204" pitchFamily="34" charset="0"/>
              </a:rPr>
              <a:t>Conferencia 3 </a:t>
            </a:r>
          </a:p>
          <a:p>
            <a:pPr algn="ctr"/>
            <a:r>
              <a:rPr lang="es-MX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Virtualización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94088" y="6324600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5638800" y="64008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295400" y="905670"/>
            <a:ext cx="93599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Recapitulemos </a:t>
            </a:r>
          </a:p>
          <a:p>
            <a:endParaRPr lang="es-MX" sz="4800" dirty="0"/>
          </a:p>
          <a:p>
            <a:r>
              <a:rPr lang="es-MX" sz="4800" dirty="0"/>
              <a:t>Conferencia 1: Arquitectura </a:t>
            </a:r>
          </a:p>
          <a:p>
            <a:endParaRPr lang="es-MX" sz="4800" dirty="0"/>
          </a:p>
          <a:p>
            <a:r>
              <a:rPr lang="es-MX" sz="4800" dirty="0"/>
              <a:t>Conferencia 2: Sistema Operativo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Guía de la presentación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344B30-EF6F-3437-D1FE-5D413BF71E08}"/>
              </a:ext>
            </a:extLst>
          </p:cNvPr>
          <p:cNvSpPr txBox="1"/>
          <p:nvPr/>
        </p:nvSpPr>
        <p:spPr>
          <a:xfrm>
            <a:off x="736600" y="1171417"/>
            <a:ext cx="10566400" cy="1928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latin typeface="Arial" panose="020B0604020202020204" pitchFamily="34" charset="0"/>
                <a:cs typeface="Arial" panose="020B0604020202020204" pitchFamily="34" charset="0"/>
              </a:rPr>
              <a:t>Linux en Windows: </a:t>
            </a: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WSL</a:t>
            </a:r>
          </a:p>
          <a:p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AR" sz="3600" b="1" dirty="0">
                <a:latin typeface="Arial" panose="020B0604020202020204" pitchFamily="34" charset="0"/>
                <a:cs typeface="Arial" panose="020B0604020202020204" pitchFamily="34" charset="0"/>
              </a:rPr>
              <a:t>Virtualizando nuestra PC</a:t>
            </a:r>
          </a:p>
        </p:txBody>
      </p:sp>
    </p:spTree>
    <p:extLst>
      <p:ext uri="{BB962C8B-B14F-4D97-AF65-F5344CB8AC3E}">
        <p14:creationId xmlns:p14="http://schemas.microsoft.com/office/powerpoint/2010/main" val="244221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1882F3-57A6-E005-9A7C-0182F3FEA89D}"/>
              </a:ext>
            </a:extLst>
          </p:cNvPr>
          <p:cNvSpPr txBox="1"/>
          <p:nvPr/>
        </p:nvSpPr>
        <p:spPr>
          <a:xfrm>
            <a:off x="1447800" y="970969"/>
            <a:ext cx="783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https://github.com/upszot/UTN-FRA_SO_onBording?tab=readme-ov-file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E2BF78-C8F2-FBFA-CF7D-CC2C0C5B8135}"/>
              </a:ext>
            </a:extLst>
          </p:cNvPr>
          <p:cNvSpPr txBox="1"/>
          <p:nvPr/>
        </p:nvSpPr>
        <p:spPr>
          <a:xfrm>
            <a:off x="870789" y="1512539"/>
            <a:ext cx="990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Shell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Ver si podemos virtualizar: </a:t>
            </a:r>
            <a:r>
              <a:rPr lang="es-AR" sz="2200" b="1" i="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systeminfo</a:t>
            </a:r>
            <a:endParaRPr lang="es-AR" sz="2200" b="1" i="0" dirty="0">
              <a:solidFill>
                <a:srgbClr val="161616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200" b="1" dirty="0">
                <a:solidFill>
                  <a:srgbClr val="16161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Ir a la </a:t>
            </a:r>
            <a:r>
              <a:rPr lang="es-AR" sz="2200" b="1" dirty="0" err="1">
                <a:solidFill>
                  <a:srgbClr val="16161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  <a:r>
              <a:rPr lang="es-AR" sz="2200" b="1" dirty="0">
                <a:solidFill>
                  <a:srgbClr val="16161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habilitar </a:t>
            </a:r>
            <a:endParaRPr lang="es-AR" sz="2200" b="1" i="0" dirty="0">
              <a:solidFill>
                <a:srgbClr val="161616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VirtualBox: 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Descargar desde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https://www.virtualbox.org/wiki/Downloads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Descargar ISO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Crear y primeras configuraciones </a:t>
            </a: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WSL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Desde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Shell: 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wsl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Probar los primeros comandos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dir-ls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/ cd /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AR" sz="2400" b="0" i="0" dirty="0" err="1">
                <a:solidFill>
                  <a:srgbClr val="FFFFFF"/>
                </a:solidFill>
                <a:effectLst/>
                <a:highlight>
                  <a:srgbClr val="277D9F"/>
                </a:highlight>
                <a:latin typeface="Monaco"/>
              </a:rPr>
              <a:t>cls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9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1882F3-57A6-E005-9A7C-0182F3FEA89D}"/>
              </a:ext>
            </a:extLst>
          </p:cNvPr>
          <p:cNvSpPr txBox="1"/>
          <p:nvPr/>
        </p:nvSpPr>
        <p:spPr>
          <a:xfrm>
            <a:off x="1447800" y="970969"/>
            <a:ext cx="783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https://github.com/upszot/UTN-FRA_SO_onBording?tab=readme-ov-file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E2BF78-C8F2-FBFA-CF7D-CC2C0C5B8135}"/>
              </a:ext>
            </a:extLst>
          </p:cNvPr>
          <p:cNvSpPr txBox="1"/>
          <p:nvPr/>
        </p:nvSpPr>
        <p:spPr>
          <a:xfrm>
            <a:off x="870789" y="1512539"/>
            <a:ext cx="9906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Para la conferencia 3</a:t>
            </a: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Chocolate</a:t>
            </a: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Vagrant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21B45B-0269-32FE-22D1-AEFFAD589566}"/>
              </a:ext>
            </a:extLst>
          </p:cNvPr>
          <p:cNvSpPr txBox="1"/>
          <p:nvPr/>
        </p:nvSpPr>
        <p:spPr>
          <a:xfrm>
            <a:off x="2209800" y="2743200"/>
            <a:ext cx="1066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Dudas, Preguntas…</a:t>
            </a:r>
          </a:p>
          <a:p>
            <a:endParaRPr lang="es-ES" sz="3600" b="1" dirty="0"/>
          </a:p>
          <a:p>
            <a:pPr marL="4038600"/>
            <a:r>
              <a:rPr lang="es-ES" sz="3600" b="1" dirty="0"/>
              <a:t> GRACIAS</a:t>
            </a:r>
          </a:p>
        </p:txBody>
      </p:sp>
    </p:spTree>
    <p:extLst>
      <p:ext uri="{BB962C8B-B14F-4D97-AF65-F5344CB8AC3E}">
        <p14:creationId xmlns:p14="http://schemas.microsoft.com/office/powerpoint/2010/main" val="2489629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7455</TotalTime>
  <Words>182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Monaco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las Computadoras</dc:title>
  <dc:creator>Marcelo Daniel Capra</dc:creator>
  <cp:lastModifiedBy>gsolerherrera@gmail.com</cp:lastModifiedBy>
  <cp:revision>556</cp:revision>
  <dcterms:created xsi:type="dcterms:W3CDTF">2022-03-09T12:42:55Z</dcterms:created>
  <dcterms:modified xsi:type="dcterms:W3CDTF">2024-04-21T22:40:49Z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2022-03-09T00:00:00Z</vt:filetime>
  </property>
</Properties>
</file>