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-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459-0F18-42E6-99F2-F774ADE1DADE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A22A-C641-4911-949F-722B5CFADA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46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459-0F18-42E6-99F2-F774ADE1DADE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A22A-C641-4911-949F-722B5CFADA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5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459-0F18-42E6-99F2-F774ADE1DADE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A22A-C641-4911-949F-722B5CFADA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1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459-0F18-42E6-99F2-F774ADE1DADE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A22A-C641-4911-949F-722B5CFADA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9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459-0F18-42E6-99F2-F774ADE1DADE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A22A-C641-4911-949F-722B5CFADA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23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459-0F18-42E6-99F2-F774ADE1DADE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A22A-C641-4911-949F-722B5CFADA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12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459-0F18-42E6-99F2-F774ADE1DADE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A22A-C641-4911-949F-722B5CFADA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16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459-0F18-42E6-99F2-F774ADE1DADE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A22A-C641-4911-949F-722B5CFADA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42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459-0F18-42E6-99F2-F774ADE1DADE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A22A-C641-4911-949F-722B5CFADA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50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459-0F18-42E6-99F2-F774ADE1DADE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A22A-C641-4911-949F-722B5CFADA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67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459-0F18-42E6-99F2-F774ADE1DADE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A22A-C641-4911-949F-722B5CFADA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E459-0F18-42E6-99F2-F774ADE1DADE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A22A-C641-4911-949F-722B5CFADA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3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57245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4"/>
          <p:cNvCxnSpPr/>
          <p:nvPr/>
        </p:nvCxnSpPr>
        <p:spPr>
          <a:xfrm flipV="1">
            <a:off x="4584700" y="1530350"/>
            <a:ext cx="0" cy="1612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4492625" y="1479550"/>
            <a:ext cx="330200" cy="3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4584700" y="1530350"/>
            <a:ext cx="2381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787900" y="1479550"/>
            <a:ext cx="0" cy="107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22538" y="1487472"/>
            <a:ext cx="3690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+6dB</a:t>
            </a:r>
            <a:endParaRPr lang="es-ES" sz="700" dirty="0">
              <a:solidFill>
                <a:srgbClr val="FF0000"/>
              </a:solidFill>
            </a:endParaRPr>
          </a:p>
        </p:txBody>
      </p:sp>
      <p:cxnSp>
        <p:nvCxnSpPr>
          <p:cNvPr id="16" name="Conector recto 15"/>
          <p:cNvCxnSpPr/>
          <p:nvPr/>
        </p:nvCxnSpPr>
        <p:spPr>
          <a:xfrm flipH="1">
            <a:off x="4085432" y="2957513"/>
            <a:ext cx="218897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>
            <a:off x="4257675" y="3143250"/>
            <a:ext cx="3270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4257675" y="2957513"/>
            <a:ext cx="0" cy="185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186141" y="2957512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+45deg</a:t>
            </a:r>
            <a:endParaRPr lang="es-ES" sz="700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33184" y="2947986"/>
            <a:ext cx="788914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Phase Bandwidth</a:t>
            </a:r>
            <a:endParaRPr lang="es-ES" sz="6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682241" y="1452306"/>
            <a:ext cx="70588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Gain Bandwidth</a:t>
            </a:r>
            <a:endParaRPr lang="es-ES" sz="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/>
              <p:cNvSpPr txBox="1"/>
              <p:nvPr/>
            </p:nvSpPr>
            <p:spPr>
              <a:xfrm>
                <a:off x="4606925" y="2721784"/>
                <a:ext cx="70588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GB" sz="600" b="1" i="1" smtClean="0">
                              <a:latin typeface="Cambria Math" panose="02040503050406030204" pitchFamily="18" charset="0"/>
                            </a:rPr>
                            <m:t>𝟏𝟖𝟎</m:t>
                          </m:r>
                        </m:sub>
                      </m:sSub>
                    </m:oMath>
                  </m:oMathPara>
                </a14:m>
                <a:endParaRPr lang="es-ES" sz="600" b="1" dirty="0"/>
              </a:p>
            </p:txBody>
          </p:sp>
        </mc:Choice>
        <mc:Fallback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25" y="2721784"/>
                <a:ext cx="705888" cy="1846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uadroTexto 25"/>
          <p:cNvSpPr txBox="1"/>
          <p:nvPr/>
        </p:nvSpPr>
        <p:spPr>
          <a:xfrm>
            <a:off x="4635503" y="1112485"/>
            <a:ext cx="70588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600" b="1" dirty="0" smtClean="0"/>
              <a:t>Gain margin</a:t>
            </a:r>
            <a:endParaRPr lang="es-ES" sz="600" b="1" dirty="0"/>
          </a:p>
        </p:txBody>
      </p:sp>
    </p:spTree>
    <p:extLst>
      <p:ext uri="{BB962C8B-B14F-4D97-AF65-F5344CB8AC3E}">
        <p14:creationId xmlns:p14="http://schemas.microsoft.com/office/powerpoint/2010/main" val="338318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812799"/>
            <a:ext cx="183779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959781"/>
              </p:ext>
            </p:extLst>
          </p:nvPr>
        </p:nvGraphicFramePr>
        <p:xfrm>
          <a:off x="1905000" y="812800"/>
          <a:ext cx="6721354" cy="469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5112410" imgH="4131259" progId="SigmaPlotGraphicObject.7">
                  <p:embed/>
                </p:oleObj>
              </mc:Choice>
              <mc:Fallback>
                <p:oleObj r:id="rId3" imgW="5112410" imgH="4131259" progId="SigmaPlotGraphicObject.7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267" t="17691" r="9647" b="9238"/>
                      <a:stretch>
                        <a:fillRect/>
                      </a:stretch>
                    </p:blipFill>
                    <p:spPr bwMode="auto">
                      <a:xfrm>
                        <a:off x="1905000" y="812800"/>
                        <a:ext cx="6721354" cy="469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onector recto 6"/>
          <p:cNvCxnSpPr/>
          <p:nvPr/>
        </p:nvCxnSpPr>
        <p:spPr>
          <a:xfrm flipV="1">
            <a:off x="7213600" y="4140200"/>
            <a:ext cx="12700" cy="736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857500" y="4140200"/>
            <a:ext cx="436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175500" y="4090989"/>
            <a:ext cx="101600" cy="869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942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SigmaPlotGraphicObject.7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carles molins duran</dc:creator>
  <cp:lastModifiedBy>carles molins duran</cp:lastModifiedBy>
  <cp:revision>3</cp:revision>
  <dcterms:created xsi:type="dcterms:W3CDTF">2017-03-02T18:24:39Z</dcterms:created>
  <dcterms:modified xsi:type="dcterms:W3CDTF">2017-03-02T19:20:29Z</dcterms:modified>
</cp:coreProperties>
</file>