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68" r:id="rId6"/>
    <p:sldId id="259" r:id="rId7"/>
    <p:sldId id="267" r:id="rId8"/>
    <p:sldId id="260" r:id="rId9"/>
    <p:sldId id="261" r:id="rId10"/>
    <p:sldId id="262" r:id="rId11"/>
    <p:sldId id="263" r:id="rId12"/>
    <p:sldId id="264" r:id="rId13"/>
    <p:sldId id="265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34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7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7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318977" y="1212413"/>
            <a:ext cx="7991823" cy="44015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Road </a:t>
            </a:r>
            <a:r>
              <a:rPr lang="en-US" sz="6036" dirty="0">
                <a:solidFill>
                  <a:srgbClr val="1B1B27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Sign and Road State Notification </a:t>
            </a:r>
            <a:r>
              <a:rPr lang="en-US" sz="6036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App (SafeWaka)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603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5 : UI Design and Implementation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5378529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644878"/>
            <a:ext cx="2271508" cy="181526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/>
              <a:t>By Group 4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1299686" y="6628209"/>
            <a:ext cx="261794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76" y="0"/>
            <a:ext cx="653902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Responsive Design and Accessibility Considerations</a:t>
            </a:r>
            <a:endParaRPr lang="en-US" sz="4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46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Adaptive Layout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2264688" y="3018711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UI adapts seamlessly to various screen sizes and device orientations, ensuring a consistent and accessible experience.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646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Accessible Features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2264688" y="4786432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app includes features like high-contrast mode, adjustable text size, and voice control to cater to users with diverse needs.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646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Inclusive Design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2264688" y="6554153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UI is designed with inclusivity in mind, prioritizing simplicity, clarity, and ease of use for all users.</a:t>
            </a:r>
            <a:endParaRPr lang="en-US" sz="174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791" y="0"/>
            <a:ext cx="490160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03274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Implementation 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7293054" y="2754749"/>
            <a:ext cx="44410" cy="4441984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8" name="Shape 4"/>
          <p:cNvSpPr/>
          <p:nvPr/>
        </p:nvSpPr>
        <p:spPr>
          <a:xfrm>
            <a:off x="6287631" y="323236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9" name="Shape 5"/>
          <p:cNvSpPr/>
          <p:nvPr/>
        </p:nvSpPr>
        <p:spPr>
          <a:xfrm>
            <a:off x="7065228" y="30046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265968" y="3046333"/>
            <a:ext cx="984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3039785" y="2976920"/>
            <a:ext cx="30533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Prototype Development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2037993" y="3457337"/>
            <a:ext cx="40551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team creates interactive prototypes to validate the UI design and gather user feedback.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565172" y="434322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14" name="Shape 10"/>
          <p:cNvSpPr/>
          <p:nvPr/>
        </p:nvSpPr>
        <p:spPr>
          <a:xfrm>
            <a:off x="7065228" y="41155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228225" y="4157186"/>
            <a:ext cx="1738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8537258" y="40877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Iterative Refinement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8537258" y="4568190"/>
            <a:ext cx="405515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Based on user testing and feedback, the UI is continuously refined and improved to ensure a seamless experience.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6287631" y="558313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19" name="Shape 15"/>
          <p:cNvSpPr/>
          <p:nvPr/>
        </p:nvSpPr>
        <p:spPr>
          <a:xfrm>
            <a:off x="7065228" y="53554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221557" y="5397103"/>
            <a:ext cx="18716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3315653" y="532769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Accessibility Testing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2037993" y="5808107"/>
            <a:ext cx="40551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Comprehensive accessibility testing is conducted to ensure the app meets the highest standards of inclusivity.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32790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466618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6964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Empowering Drivers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176826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SafeWaka app empowers drivers with real-time information, enabling safer and more efficient journeys.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466618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696408"/>
            <a:ext cx="34203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Seamless User Experience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176826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intuitive UI, responsive design, and accessible features ensure a seamless and inclusive experience for all users.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628555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4858345"/>
            <a:ext cx="33564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338763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app's development process is characterized by iterative refinement and a commitment to delivering the best possible product.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628555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4858345"/>
            <a:ext cx="30043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Transformative Impact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338763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SafeWaka has the potential to revolutionize the way drivers navigate and interact with road conditions, making a significant impact on road safety.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02019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  <p:txBody>
          <a:bodyPr/>
          <a:lstStyle/>
          <a:p>
            <a:endParaRPr 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2037993" y="132790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267783" y="26964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176826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656076" y="2696408"/>
            <a:ext cx="34203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176826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267783" y="4858345"/>
            <a:ext cx="33564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338763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7656076" y="4858345"/>
            <a:ext cx="30043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338763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8" name="ZoneTexte 17"/>
          <p:cNvSpPr txBox="1"/>
          <p:nvPr/>
        </p:nvSpPr>
        <p:spPr>
          <a:xfrm>
            <a:off x="1" y="3300532"/>
            <a:ext cx="15023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  <a:endParaRPr lang="en-US" sz="9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7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1"/>
          <p:cNvSpPr/>
          <p:nvPr/>
        </p:nvSpPr>
        <p:spPr>
          <a:xfrm>
            <a:off x="833199" y="1212413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6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lnSpc>
                <a:spcPts val="7545"/>
              </a:lnSpc>
              <a:buNone/>
            </a:pPr>
            <a:endParaRPr lang="en-US" sz="6600" dirty="0" smtClean="0">
              <a:solidFill>
                <a:srgbClr val="1B1B27"/>
              </a:solidFill>
              <a:latin typeface="Times New Roman" panose="02020603050405020304" pitchFamily="18" charset="0"/>
              <a:ea typeface="Corben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ts val="2624"/>
              </a:lnSpc>
            </a:pPr>
            <a:r>
              <a:rPr lang="en-US" sz="2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SafeWaka is a comprehensive mobile application that empowers drivers with real-time information about road signs, traffic, and weather conditions, enabling safer and more efficient journeys.</a:t>
            </a:r>
            <a:endParaRPr lang="en-US" sz="2400" dirty="0">
              <a:solidFill>
                <a:prstClr val="black"/>
              </a:solidFill>
            </a:endParaRPr>
          </a:p>
          <a:p>
            <a:pPr marL="0" indent="0">
              <a:lnSpc>
                <a:spcPts val="7545"/>
              </a:lnSpc>
              <a:buNone/>
            </a:pP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5378529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64487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299686" y="6628209"/>
            <a:ext cx="261794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76" y="0"/>
            <a:ext cx="6539023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8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72070"/>
            <a:ext cx="90935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UI Design </a:t>
            </a:r>
            <a:r>
              <a:rPr lang="en-US" sz="4374" dirty="0" smtClean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Principles 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Intuitive Navigation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91226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UI prioritizes a smooth, intuitive user experience, with clear and logical navigation that minimizes cognitive load.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Responsive Design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091226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app adapts seamlessly to various screen sizes and device orientations, ensuring a consistent and accessible interface.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091226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Intelligent data visualization techniques are employed to present complex road and traffic information in a clear and concise manner.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537573"/>
            <a:ext cx="85174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Key Features of </a:t>
            </a:r>
            <a:r>
              <a:rPr lang="en-US" sz="4374" dirty="0" smtClean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UI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261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38732" y="2967871"/>
            <a:ext cx="984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2926199"/>
            <a:ext cx="3221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Real-Time Road Updates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406616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Timely notifications about road signs, construction, accidents, and weather conditions to help drivers make informed decisions.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261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9282" y="2967871"/>
            <a:ext cx="1738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29261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Customizable Alerts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406616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 can personalize alert preferences based on their driving routes and preferences, ensuring relevant information.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2117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4322" y="5253395"/>
            <a:ext cx="18716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2117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Voice Commands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692140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Hands-free voice control allows for easy access to key features and minimizes distractions while driving.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2117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91544" y="5253395"/>
            <a:ext cx="16942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2117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Integrated Maps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692140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Detailed maps with turn-by-turn navigation provide context and guidance for the road conditions.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21262" y="947556"/>
            <a:ext cx="11516008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User Interface Wireframes and Mockups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1232714" y="5251787"/>
            <a:ext cx="259736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 smtClean="0">
                <a:solidFill>
                  <a:srgbClr val="404155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Landing Page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076399" y="5805376"/>
            <a:ext cx="2783220" cy="1850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 smtClean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To allow the user to sign up he does not have an account and to login it otherwise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4360853" y="5243930"/>
            <a:ext cx="37717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 smtClean="0">
                <a:solidFill>
                  <a:srgbClr val="404155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Sign up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306186" y="5595699"/>
            <a:ext cx="332458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 smtClean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To allow a driver and other actors to enter their credential to create an account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296400" y="51152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8370728" y="5595699"/>
            <a:ext cx="485167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 smtClean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Allows the user of the account to access back resources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534417" y="5198232"/>
            <a:ext cx="239768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734"/>
              </a:lnSpc>
            </a:pPr>
            <a:r>
              <a:rPr lang="en-US" sz="2400" dirty="0" smtClean="0">
                <a:solidFill>
                  <a:srgbClr val="404155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Sign in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366746" y="5113771"/>
            <a:ext cx="39458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734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2734"/>
              </a:lnSpc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0202760" y="6655981"/>
            <a:ext cx="3141100" cy="121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123" y="1599819"/>
            <a:ext cx="2911092" cy="351395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416" y="1499900"/>
            <a:ext cx="2499577" cy="371378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5282" y="1743892"/>
            <a:ext cx="2796782" cy="3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9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76399" y="967502"/>
            <a:ext cx="11516008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User Interface Wireframes and Mockups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1232714" y="5251787"/>
            <a:ext cx="23811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Main Screen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076399" y="5595580"/>
            <a:ext cx="2783220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app's main screen provides an overview of the current road conditions and allows users to navigate the key features.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4412513" y="5115282"/>
            <a:ext cx="20627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 smtClean="0">
                <a:solidFill>
                  <a:srgbClr val="404155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Settings Menu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306187" y="5595699"/>
            <a:ext cx="257307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Users can personalize their experience by adjusting alert preferences and other settings in the dedicated settings menu.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296400" y="51152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176978" y="5595699"/>
            <a:ext cx="289205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 smtClean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driver can be localized on the map input its destination a navigate through the best path based on its location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676" y="1743739"/>
            <a:ext cx="2827265" cy="337142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399" y="1652603"/>
            <a:ext cx="2537448" cy="3553697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667" y="1688804"/>
            <a:ext cx="2773920" cy="3553697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477699" y="5113771"/>
            <a:ext cx="197765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734"/>
              </a:lnSpc>
            </a:pPr>
            <a:r>
              <a:rPr lang="en-US" sz="2400" dirty="0" smtClean="0">
                <a:solidFill>
                  <a:srgbClr val="404155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Explore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2760" y="1730497"/>
            <a:ext cx="2735817" cy="338478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0124082" y="5113771"/>
            <a:ext cx="19715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734"/>
              </a:lnSpc>
            </a:pPr>
            <a:r>
              <a:rPr lang="en-US" sz="2400" dirty="0" smtClean="0">
                <a:solidFill>
                  <a:srgbClr val="404155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Notifications</a:t>
            </a:r>
            <a:endParaRPr lang="en-US" sz="2400" dirty="0">
              <a:solidFill>
                <a:srgbClr val="404155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734"/>
              </a:lnSpc>
            </a:pPr>
            <a:r>
              <a:rPr lang="en-US" dirty="0" smtClean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To receive alerts on road sign ,state and other alerts such as accidents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2734"/>
              </a:lnSpc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0202760" y="6655981"/>
            <a:ext cx="3141100" cy="121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76399" y="934615"/>
            <a:ext cx="11516008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User Interface Wireframes and Mockups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1232714" y="5251787"/>
            <a:ext cx="259736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 smtClean="0">
                <a:solidFill>
                  <a:srgbClr val="404155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Personalized setting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076399" y="5595580"/>
            <a:ext cx="2783220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 smtClean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Personalize your settings to meet your needs such the types of notification we want to receive the delivery method and the area 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4412513" y="5115282"/>
            <a:ext cx="20627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 smtClean="0">
                <a:solidFill>
                  <a:srgbClr val="404155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About the app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306187" y="5595699"/>
            <a:ext cx="257307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 smtClean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Provides all the information on the working principle of the application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296400" y="51152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6879266" y="5595699"/>
            <a:ext cx="318976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 smtClean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Allows the app user to send feedback on road </a:t>
            </a:r>
            <a:r>
              <a:rPr lang="en-US" sz="1750" dirty="0" err="1" smtClean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sign,state</a:t>
            </a:r>
            <a:r>
              <a:rPr lang="en-US" sz="1750" dirty="0" smtClean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and other alerts which is first approved by the admin and then viewed by other users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057667" y="5113771"/>
            <a:ext cx="239768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734"/>
              </a:lnSpc>
            </a:pPr>
            <a:r>
              <a:rPr lang="en-US" sz="2400" dirty="0" smtClean="0">
                <a:solidFill>
                  <a:srgbClr val="404155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Send Feedback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366746" y="5113771"/>
            <a:ext cx="3945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734"/>
              </a:lnSpc>
            </a:pPr>
            <a:r>
              <a:rPr lang="en-US" sz="2400" dirty="0" smtClean="0">
                <a:solidFill>
                  <a:srgbClr val="404155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Chat bot</a:t>
            </a:r>
            <a:endParaRPr lang="en-US" sz="2400" dirty="0">
              <a:solidFill>
                <a:srgbClr val="404155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734"/>
              </a:lnSpc>
            </a:pPr>
            <a:r>
              <a:rPr lang="en-US" dirty="0" smtClean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To report issues related to the app to acquire assistance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2734"/>
              </a:lnSpc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0202760" y="6655981"/>
            <a:ext cx="3141100" cy="121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52" y="1599820"/>
            <a:ext cx="2507197" cy="364268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694" y="1599820"/>
            <a:ext cx="2552921" cy="35139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2778" y="1537998"/>
            <a:ext cx="2484335" cy="350915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6655" y="1599819"/>
            <a:ext cx="2598645" cy="34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8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98071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Design Specification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813804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04359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smtClean="0">
                <a:solidFill>
                  <a:srgbClr val="404155"/>
                </a:solidFill>
                <a:latin typeface="Corben" pitchFamily="34" charset="0"/>
                <a:ea typeface="Corben" pitchFamily="34" charset="-122"/>
              </a:rPr>
              <a:t>Font Family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524012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 smtClean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primary font family is Poppins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852667" y="5349538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103722" y="5520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smtClean="0">
                <a:solidFill>
                  <a:srgbClr val="404155"/>
                </a:solidFill>
                <a:latin typeface="Corben" pitchFamily="34" charset="0"/>
                <a:ea typeface="Corben" pitchFamily="34" charset="-122"/>
              </a:rPr>
              <a:t>Color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6210047" y="5990696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 smtClean="0">
                <a:solidFill>
                  <a:srgbClr val="404155"/>
                </a:solidFill>
                <a:latin typeface="Nobile" pitchFamily="34" charset="0"/>
                <a:ea typeface="Nobile" pitchFamily="34" charset="-122"/>
              </a:rPr>
              <a:t>The primary color is bright green #64C178</a:t>
            </a:r>
          </a:p>
          <a:p>
            <a:pPr marL="0" indent="0">
              <a:lnSpc>
                <a:spcPts val="2624"/>
              </a:lnSpc>
              <a:buNone/>
            </a:pPr>
            <a:r>
              <a:rPr lang="en-US" sz="1750" dirty="0" smtClean="0">
                <a:solidFill>
                  <a:srgbClr val="404155"/>
                </a:solidFill>
                <a:latin typeface="Nobile" pitchFamily="34" charset="0"/>
                <a:ea typeface="Nobile" pitchFamily="34" charset="-122"/>
              </a:rPr>
              <a:t>The accent color is white #FFFFFF</a:t>
            </a:r>
          </a:p>
          <a:p>
            <a:pPr marL="0" indent="0">
              <a:lnSpc>
                <a:spcPts val="2624"/>
              </a:lnSpc>
              <a:buNone/>
            </a:pPr>
            <a:r>
              <a:rPr lang="en-US" sz="1750" dirty="0" smtClean="0">
                <a:solidFill>
                  <a:srgbClr val="404155"/>
                </a:solidFill>
                <a:latin typeface="Nobile" pitchFamily="34" charset="0"/>
                <a:ea typeface="Nobile" pitchFamily="34" charset="-122"/>
              </a:rPr>
              <a:t>The second primary color is gray 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39588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Typography and </a:t>
            </a:r>
            <a:r>
              <a:rPr lang="en-US" sz="4374" dirty="0" smtClean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Iconography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228975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00657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Road Signs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486989"/>
            <a:ext cx="2388632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Clear and recognizable icons for various road signs, enabling quick identification of important information.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3228975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4006572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Weather Conditions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834176"/>
            <a:ext cx="2388632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Intuitive weather icons that convey current and forecasted weather conditions at a glance.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228975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400657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Traffic Status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486989"/>
            <a:ext cx="2388632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Easily distinguishable icons for different traffic conditions, such as congestion, accidents, and construction.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3228975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4006572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Alerts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486989"/>
            <a:ext cx="238875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Attention-grabbing alert icons that inform drivers of important notifications and updates.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769</Words>
  <Application>Microsoft Office PowerPoint</Application>
  <PresentationFormat>Personnalisé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Corben</vt:lpstr>
      <vt:lpstr>Nobile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 INFOS</cp:lastModifiedBy>
  <cp:revision>18</cp:revision>
  <dcterms:created xsi:type="dcterms:W3CDTF">2024-06-10T15:41:44Z</dcterms:created>
  <dcterms:modified xsi:type="dcterms:W3CDTF">2024-06-10T21:51:18Z</dcterms:modified>
</cp:coreProperties>
</file>