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8" r:id="rId7"/>
    <p:sldId id="274" r:id="rId8"/>
    <p:sldId id="259" r:id="rId9"/>
    <p:sldId id="260" r:id="rId10"/>
    <p:sldId id="275" r:id="rId11"/>
    <p:sldId id="261" r:id="rId12"/>
    <p:sldId id="276" r:id="rId13"/>
    <p:sldId id="279" r:id="rId14"/>
    <p:sldId id="262" r:id="rId15"/>
    <p:sldId id="277" r:id="rId16"/>
    <p:sldId id="280" r:id="rId17"/>
    <p:sldId id="263" r:id="rId18"/>
    <p:sldId id="264" r:id="rId19"/>
    <p:sldId id="265" r:id="rId20"/>
    <p:sldId id="282" r:id="rId21"/>
    <p:sldId id="266" r:id="rId22"/>
    <p:sldId id="281" r:id="rId23"/>
    <p:sldId id="267" r:id="rId24"/>
    <p:sldId id="283" r:id="rId25"/>
    <p:sldId id="284" r:id="rId26"/>
    <p:sldId id="269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C4FE536-8220-4C58-8521-90AF6E98DA1B}">
          <p14:sldIdLst>
            <p14:sldId id="256"/>
            <p14:sldId id="270"/>
          </p14:sldIdLst>
        </p14:section>
        <p14:section name="Section sans titre" id="{CB9E7BB7-A452-476C-B6EB-1BEEB4FF5AF8}">
          <p14:sldIdLst>
            <p14:sldId id="271"/>
            <p14:sldId id="272"/>
            <p14:sldId id="273"/>
            <p14:sldId id="258"/>
            <p14:sldId id="274"/>
            <p14:sldId id="259"/>
            <p14:sldId id="260"/>
            <p14:sldId id="275"/>
            <p14:sldId id="261"/>
            <p14:sldId id="276"/>
            <p14:sldId id="279"/>
            <p14:sldId id="262"/>
            <p14:sldId id="277"/>
            <p14:sldId id="280"/>
            <p14:sldId id="263"/>
            <p14:sldId id="264"/>
            <p14:sldId id="265"/>
            <p14:sldId id="282"/>
            <p14:sldId id="266"/>
            <p14:sldId id="281"/>
            <p14:sldId id="267"/>
            <p14:sldId id="283"/>
            <p14:sldId id="284"/>
            <p14:sldId id="269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6E96D-C0DA-454F-BEF7-A8170ED0B15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J"/>
        </a:p>
      </dgm:t>
    </dgm:pt>
    <dgm:pt modelId="{35DBEEC7-066B-45C4-B938-2624757F9850}">
      <dgm:prSet phldrT="[Texte]"/>
      <dgm:spPr/>
      <dgm:t>
        <a:bodyPr/>
        <a:lstStyle/>
        <a:p>
          <a:r>
            <a:rPr lang="fr-FR" dirty="0" err="1"/>
            <a:t>Step</a:t>
          </a:r>
          <a:r>
            <a:rPr lang="fr-FR" dirty="0"/>
            <a:t> 1 </a:t>
          </a:r>
          <a:endParaRPr lang="en-FJ" dirty="0"/>
        </a:p>
      </dgm:t>
    </dgm:pt>
    <dgm:pt modelId="{5DE1B2DB-EB1D-4F62-A749-532F1F4293F3}" type="parTrans" cxnId="{D387779A-8208-449F-9351-F6B15E1DA9FC}">
      <dgm:prSet/>
      <dgm:spPr/>
      <dgm:t>
        <a:bodyPr/>
        <a:lstStyle/>
        <a:p>
          <a:endParaRPr lang="en-FJ"/>
        </a:p>
      </dgm:t>
    </dgm:pt>
    <dgm:pt modelId="{55191AA5-4381-412F-BDC5-C116147623EF}" type="sibTrans" cxnId="{D387779A-8208-449F-9351-F6B15E1DA9FC}">
      <dgm:prSet/>
      <dgm:spPr/>
      <dgm:t>
        <a:bodyPr/>
        <a:lstStyle/>
        <a:p>
          <a:endParaRPr lang="en-FJ"/>
        </a:p>
      </dgm:t>
    </dgm:pt>
    <dgm:pt modelId="{5DDC2B67-B1BC-42DD-8987-CAB9225BB308}">
      <dgm:prSet phldrT="[Texte]"/>
      <dgm:spPr/>
      <dgm:t>
        <a:bodyPr/>
        <a:lstStyle/>
        <a:p>
          <a:r>
            <a:rPr lang="fr-FR" dirty="0" err="1"/>
            <a:t>Preparation</a:t>
          </a:r>
          <a:endParaRPr lang="en-FJ" dirty="0"/>
        </a:p>
      </dgm:t>
    </dgm:pt>
    <dgm:pt modelId="{E99E1F7B-7889-4844-9D10-30F597A9998D}" type="parTrans" cxnId="{D9386FE0-E13D-4477-BF5A-99C1063EF049}">
      <dgm:prSet/>
      <dgm:spPr/>
      <dgm:t>
        <a:bodyPr/>
        <a:lstStyle/>
        <a:p>
          <a:endParaRPr lang="en-FJ"/>
        </a:p>
      </dgm:t>
    </dgm:pt>
    <dgm:pt modelId="{B6E48558-B75D-49EC-BCBC-1A2F9EFC35EF}" type="sibTrans" cxnId="{D9386FE0-E13D-4477-BF5A-99C1063EF049}">
      <dgm:prSet/>
      <dgm:spPr/>
      <dgm:t>
        <a:bodyPr/>
        <a:lstStyle/>
        <a:p>
          <a:endParaRPr lang="en-FJ"/>
        </a:p>
      </dgm:t>
    </dgm:pt>
    <dgm:pt modelId="{8C339F63-8211-4897-B23F-B07C9AFB002F}">
      <dgm:prSet phldrT="[Texte]"/>
      <dgm:spPr/>
      <dgm:t>
        <a:bodyPr/>
        <a:lstStyle/>
        <a:p>
          <a:r>
            <a:rPr lang="fr-FR" dirty="0" err="1"/>
            <a:t>Step</a:t>
          </a:r>
          <a:r>
            <a:rPr lang="fr-FR" dirty="0"/>
            <a:t> 2</a:t>
          </a:r>
          <a:endParaRPr lang="en-FJ" dirty="0"/>
        </a:p>
      </dgm:t>
    </dgm:pt>
    <dgm:pt modelId="{A767FF03-170F-4ADF-A62A-EDDB6105CF8F}" type="parTrans" cxnId="{AEAF2349-C93A-4E0B-8C0F-F6E8E9E51488}">
      <dgm:prSet/>
      <dgm:spPr/>
      <dgm:t>
        <a:bodyPr/>
        <a:lstStyle/>
        <a:p>
          <a:endParaRPr lang="en-FJ"/>
        </a:p>
      </dgm:t>
    </dgm:pt>
    <dgm:pt modelId="{CF4DE2D6-814B-4AFE-8832-684FA8A02F40}" type="sibTrans" cxnId="{AEAF2349-C93A-4E0B-8C0F-F6E8E9E51488}">
      <dgm:prSet/>
      <dgm:spPr/>
      <dgm:t>
        <a:bodyPr/>
        <a:lstStyle/>
        <a:p>
          <a:endParaRPr lang="en-FJ"/>
        </a:p>
      </dgm:t>
    </dgm:pt>
    <dgm:pt modelId="{30670078-EECE-40EB-A51E-CF38745280C8}">
      <dgm:prSet phldrT="[Texte]"/>
      <dgm:spPr/>
      <dgm:t>
        <a:bodyPr/>
        <a:lstStyle/>
        <a:p>
          <a:r>
            <a:rPr lang="fr-FR" dirty="0" err="1"/>
            <a:t>Identifying</a:t>
          </a:r>
          <a:r>
            <a:rPr lang="fr-FR" dirty="0"/>
            <a:t> </a:t>
          </a:r>
          <a:r>
            <a:rPr lang="fr-FR" dirty="0" err="1"/>
            <a:t>Requirement</a:t>
          </a:r>
          <a:endParaRPr lang="en-FJ" dirty="0"/>
        </a:p>
      </dgm:t>
    </dgm:pt>
    <dgm:pt modelId="{E7E8606D-2A0B-4321-AEB0-3FFB7C890629}" type="parTrans" cxnId="{20946D14-BC2E-43D9-9541-40C1A46A8ED8}">
      <dgm:prSet/>
      <dgm:spPr/>
      <dgm:t>
        <a:bodyPr/>
        <a:lstStyle/>
        <a:p>
          <a:endParaRPr lang="en-FJ"/>
        </a:p>
      </dgm:t>
    </dgm:pt>
    <dgm:pt modelId="{A36F3988-AAB2-4846-8922-7B6DB21DE707}" type="sibTrans" cxnId="{20946D14-BC2E-43D9-9541-40C1A46A8ED8}">
      <dgm:prSet/>
      <dgm:spPr/>
      <dgm:t>
        <a:bodyPr/>
        <a:lstStyle/>
        <a:p>
          <a:endParaRPr lang="en-FJ"/>
        </a:p>
      </dgm:t>
    </dgm:pt>
    <dgm:pt modelId="{5050F554-DCB8-4B8B-8BE5-8B6E9A9BAEB7}">
      <dgm:prSet phldrT="[Texte]"/>
      <dgm:spPr/>
      <dgm:t>
        <a:bodyPr/>
        <a:lstStyle/>
        <a:p>
          <a:r>
            <a:rPr lang="fr-FR" dirty="0" err="1"/>
            <a:t>Step</a:t>
          </a:r>
          <a:r>
            <a:rPr lang="fr-FR" dirty="0"/>
            <a:t> 3</a:t>
          </a:r>
          <a:endParaRPr lang="en-FJ" dirty="0"/>
        </a:p>
      </dgm:t>
    </dgm:pt>
    <dgm:pt modelId="{1855DCFE-A0BC-4EB2-99CE-57ABBFDDCD8A}" type="parTrans" cxnId="{C7023F27-CEF1-4D0B-9381-22BC9DEECC5F}">
      <dgm:prSet/>
      <dgm:spPr/>
      <dgm:t>
        <a:bodyPr/>
        <a:lstStyle/>
        <a:p>
          <a:endParaRPr lang="en-FJ"/>
        </a:p>
      </dgm:t>
    </dgm:pt>
    <dgm:pt modelId="{7F1CC455-E42D-46D2-BA61-C5DA9888AAC0}" type="sibTrans" cxnId="{C7023F27-CEF1-4D0B-9381-22BC9DEECC5F}">
      <dgm:prSet/>
      <dgm:spPr/>
      <dgm:t>
        <a:bodyPr/>
        <a:lstStyle/>
        <a:p>
          <a:endParaRPr lang="en-FJ"/>
        </a:p>
      </dgm:t>
    </dgm:pt>
    <dgm:pt modelId="{DABB3F45-E7EB-4BEF-AD7A-69A3F912C2AB}">
      <dgm:prSet phldrT="[Texte]"/>
      <dgm:spPr/>
      <dgm:t>
        <a:bodyPr/>
        <a:lstStyle/>
        <a:p>
          <a:r>
            <a:rPr lang="fr-FR" dirty="0" err="1"/>
            <a:t>Refining</a:t>
          </a:r>
          <a:r>
            <a:rPr lang="fr-FR" dirty="0"/>
            <a:t> </a:t>
          </a:r>
          <a:r>
            <a:rPr lang="fr-FR" dirty="0" err="1"/>
            <a:t>Requirement</a:t>
          </a:r>
          <a:endParaRPr lang="en-FJ" dirty="0"/>
        </a:p>
      </dgm:t>
    </dgm:pt>
    <dgm:pt modelId="{099AA397-AA84-4C9F-BD49-D577FAD35AA5}" type="parTrans" cxnId="{37A3EA3D-5517-45FF-8635-0F24AF734212}">
      <dgm:prSet/>
      <dgm:spPr/>
      <dgm:t>
        <a:bodyPr/>
        <a:lstStyle/>
        <a:p>
          <a:endParaRPr lang="en-FJ"/>
        </a:p>
      </dgm:t>
    </dgm:pt>
    <dgm:pt modelId="{5F8D6350-1DFF-4654-86FF-892717C5835F}" type="sibTrans" cxnId="{37A3EA3D-5517-45FF-8635-0F24AF734212}">
      <dgm:prSet/>
      <dgm:spPr/>
      <dgm:t>
        <a:bodyPr/>
        <a:lstStyle/>
        <a:p>
          <a:endParaRPr lang="en-FJ"/>
        </a:p>
      </dgm:t>
    </dgm:pt>
    <dgm:pt modelId="{2A9BAD3B-D582-4668-A19B-8856E9EED7E7}">
      <dgm:prSet phldrT="[Texte]"/>
      <dgm:spPr/>
      <dgm:t>
        <a:bodyPr/>
        <a:lstStyle/>
        <a:p>
          <a:r>
            <a:rPr lang="fr-FR" dirty="0" err="1"/>
            <a:t>Step</a:t>
          </a:r>
          <a:r>
            <a:rPr lang="fr-FR" dirty="0"/>
            <a:t> 4</a:t>
          </a:r>
          <a:endParaRPr lang="en-FJ" dirty="0"/>
        </a:p>
      </dgm:t>
    </dgm:pt>
    <dgm:pt modelId="{44C6857A-C777-4370-840A-4A1D55F3DCE9}" type="parTrans" cxnId="{0899FBF3-77FC-4979-AF80-E43825278974}">
      <dgm:prSet/>
      <dgm:spPr/>
      <dgm:t>
        <a:bodyPr/>
        <a:lstStyle/>
        <a:p>
          <a:endParaRPr lang="en-FJ"/>
        </a:p>
      </dgm:t>
    </dgm:pt>
    <dgm:pt modelId="{AB26C3CB-C981-4EBC-ACC8-C4EB018202FB}" type="sibTrans" cxnId="{0899FBF3-77FC-4979-AF80-E43825278974}">
      <dgm:prSet/>
      <dgm:spPr/>
      <dgm:t>
        <a:bodyPr/>
        <a:lstStyle/>
        <a:p>
          <a:endParaRPr lang="en-FJ"/>
        </a:p>
      </dgm:t>
    </dgm:pt>
    <dgm:pt modelId="{343DDEC3-EEE2-4AB6-B4ED-4003CA1DCFE3}">
      <dgm:prSet phldrT="[Texte]"/>
      <dgm:spPr/>
      <dgm:t>
        <a:bodyPr/>
        <a:lstStyle/>
        <a:p>
          <a:r>
            <a:rPr lang="fr-FR" dirty="0" err="1"/>
            <a:t>Step</a:t>
          </a:r>
          <a:r>
            <a:rPr lang="fr-FR" dirty="0"/>
            <a:t> 5</a:t>
          </a:r>
          <a:endParaRPr lang="en-FJ" dirty="0"/>
        </a:p>
      </dgm:t>
    </dgm:pt>
    <dgm:pt modelId="{AE378832-6503-42AD-BB59-8DAA0C571D2B}" type="parTrans" cxnId="{8A02D78C-76BD-47BE-A537-B8F06E1E103D}">
      <dgm:prSet/>
      <dgm:spPr/>
      <dgm:t>
        <a:bodyPr/>
        <a:lstStyle/>
        <a:p>
          <a:endParaRPr lang="en-FJ"/>
        </a:p>
      </dgm:t>
    </dgm:pt>
    <dgm:pt modelId="{F69E6788-221F-421C-9E87-C5070A6A9638}" type="sibTrans" cxnId="{8A02D78C-76BD-47BE-A537-B8F06E1E103D}">
      <dgm:prSet/>
      <dgm:spPr/>
      <dgm:t>
        <a:bodyPr/>
        <a:lstStyle/>
        <a:p>
          <a:endParaRPr lang="en-FJ"/>
        </a:p>
      </dgm:t>
    </dgm:pt>
    <dgm:pt modelId="{7127175A-8828-450B-8ACA-7F2FEF8CE0A6}">
      <dgm:prSet phldrT="[Texte]"/>
      <dgm:spPr/>
      <dgm:t>
        <a:bodyPr/>
        <a:lstStyle/>
        <a:p>
          <a:r>
            <a:rPr lang="fr-FR" dirty="0" err="1"/>
            <a:t>Aproval</a:t>
          </a:r>
          <a:r>
            <a:rPr lang="fr-FR" dirty="0"/>
            <a:t> and </a:t>
          </a:r>
          <a:r>
            <a:rPr lang="fr-FR" dirty="0" err="1"/>
            <a:t>BaseLine</a:t>
          </a:r>
          <a:r>
            <a:rPr lang="fr-FR" dirty="0"/>
            <a:t> </a:t>
          </a:r>
          <a:endParaRPr lang="en-FJ" dirty="0"/>
        </a:p>
      </dgm:t>
    </dgm:pt>
    <dgm:pt modelId="{3444522F-ADB6-478D-B3F9-3C591FB56980}" type="parTrans" cxnId="{E83CFB8A-E575-4DD5-8EF9-2C1146954DCD}">
      <dgm:prSet/>
      <dgm:spPr/>
      <dgm:t>
        <a:bodyPr/>
        <a:lstStyle/>
        <a:p>
          <a:endParaRPr lang="en-FJ"/>
        </a:p>
      </dgm:t>
    </dgm:pt>
    <dgm:pt modelId="{4763AE30-6A05-4ACD-9AD4-74E6019F7138}" type="sibTrans" cxnId="{E83CFB8A-E575-4DD5-8EF9-2C1146954DCD}">
      <dgm:prSet/>
      <dgm:spPr/>
      <dgm:t>
        <a:bodyPr/>
        <a:lstStyle/>
        <a:p>
          <a:endParaRPr lang="en-FJ"/>
        </a:p>
      </dgm:t>
    </dgm:pt>
    <dgm:pt modelId="{ADD88783-C9FF-4FC1-9FAF-4586A8066335}">
      <dgm:prSet phldrT="[Texte]"/>
      <dgm:spPr/>
      <dgm:t>
        <a:bodyPr/>
        <a:lstStyle/>
        <a:p>
          <a:r>
            <a:rPr lang="fr-FR" dirty="0" err="1"/>
            <a:t>Ongoing</a:t>
          </a:r>
          <a:r>
            <a:rPr lang="fr-FR" dirty="0"/>
            <a:t> </a:t>
          </a:r>
          <a:r>
            <a:rPr lang="fr-FR" dirty="0" err="1"/>
            <a:t>Managament</a:t>
          </a:r>
          <a:endParaRPr lang="en-FJ" dirty="0"/>
        </a:p>
      </dgm:t>
    </dgm:pt>
    <dgm:pt modelId="{6DED5CA1-6994-4F39-B63A-9CAEDB3E9979}" type="parTrans" cxnId="{67F4D078-E96C-4484-98D9-94940CA50FE9}">
      <dgm:prSet/>
      <dgm:spPr/>
      <dgm:t>
        <a:bodyPr/>
        <a:lstStyle/>
        <a:p>
          <a:endParaRPr lang="en-FJ"/>
        </a:p>
      </dgm:t>
    </dgm:pt>
    <dgm:pt modelId="{E6F37259-8049-41D7-AB8F-0F7203E0EABA}" type="sibTrans" cxnId="{67F4D078-E96C-4484-98D9-94940CA50FE9}">
      <dgm:prSet/>
      <dgm:spPr/>
      <dgm:t>
        <a:bodyPr/>
        <a:lstStyle/>
        <a:p>
          <a:endParaRPr lang="en-FJ"/>
        </a:p>
      </dgm:t>
    </dgm:pt>
    <dgm:pt modelId="{730DDB4A-0DBE-43F6-940F-E14CDCD2A6B3}" type="pres">
      <dgm:prSet presAssocID="{9FF6E96D-C0DA-454F-BEF7-A8170ED0B154}" presName="Name0" presStyleCnt="0">
        <dgm:presLayoutVars>
          <dgm:dir/>
          <dgm:animOne val="branch"/>
          <dgm:animLvl val="lvl"/>
        </dgm:presLayoutVars>
      </dgm:prSet>
      <dgm:spPr/>
    </dgm:pt>
    <dgm:pt modelId="{AE4D3D66-CE1C-45B3-BD07-5FD4304341F5}" type="pres">
      <dgm:prSet presAssocID="{35DBEEC7-066B-45C4-B938-2624757F9850}" presName="chaos" presStyleCnt="0"/>
      <dgm:spPr/>
    </dgm:pt>
    <dgm:pt modelId="{2E41016D-1C92-4F63-B546-8F03AFBAAD45}" type="pres">
      <dgm:prSet presAssocID="{35DBEEC7-066B-45C4-B938-2624757F9850}" presName="parTx1" presStyleLbl="revTx" presStyleIdx="0" presStyleCnt="9"/>
      <dgm:spPr/>
    </dgm:pt>
    <dgm:pt modelId="{84C6F16E-5237-47E8-B70C-9E984A3F223D}" type="pres">
      <dgm:prSet presAssocID="{35DBEEC7-066B-45C4-B938-2624757F9850}" presName="desTx1" presStyleLbl="revTx" presStyleIdx="1" presStyleCnt="9">
        <dgm:presLayoutVars>
          <dgm:bulletEnabled val="1"/>
        </dgm:presLayoutVars>
      </dgm:prSet>
      <dgm:spPr/>
    </dgm:pt>
    <dgm:pt modelId="{2CE7439A-43C5-42C5-90CF-8313A1CF7AB0}" type="pres">
      <dgm:prSet presAssocID="{35DBEEC7-066B-45C4-B938-2624757F9850}" presName="c1" presStyleLbl="node1" presStyleIdx="0" presStyleCnt="19"/>
      <dgm:spPr/>
    </dgm:pt>
    <dgm:pt modelId="{94907799-927F-4AEA-A290-78E7CE98D360}" type="pres">
      <dgm:prSet presAssocID="{35DBEEC7-066B-45C4-B938-2624757F9850}" presName="c2" presStyleLbl="node1" presStyleIdx="1" presStyleCnt="19"/>
      <dgm:spPr/>
    </dgm:pt>
    <dgm:pt modelId="{75F9922E-AEE3-4220-82E9-9381B32A9EA9}" type="pres">
      <dgm:prSet presAssocID="{35DBEEC7-066B-45C4-B938-2624757F9850}" presName="c3" presStyleLbl="node1" presStyleIdx="2" presStyleCnt="19"/>
      <dgm:spPr/>
    </dgm:pt>
    <dgm:pt modelId="{26CD9D79-C590-4088-9415-BC1F4D3F1520}" type="pres">
      <dgm:prSet presAssocID="{35DBEEC7-066B-45C4-B938-2624757F9850}" presName="c4" presStyleLbl="node1" presStyleIdx="3" presStyleCnt="19"/>
      <dgm:spPr/>
    </dgm:pt>
    <dgm:pt modelId="{D0111CA2-BD72-4554-841E-7B2B25275570}" type="pres">
      <dgm:prSet presAssocID="{35DBEEC7-066B-45C4-B938-2624757F9850}" presName="c5" presStyleLbl="node1" presStyleIdx="4" presStyleCnt="19"/>
      <dgm:spPr/>
    </dgm:pt>
    <dgm:pt modelId="{A65E3AA0-6EAD-451C-913C-45B2D3E85187}" type="pres">
      <dgm:prSet presAssocID="{35DBEEC7-066B-45C4-B938-2624757F9850}" presName="c6" presStyleLbl="node1" presStyleIdx="5" presStyleCnt="19"/>
      <dgm:spPr/>
    </dgm:pt>
    <dgm:pt modelId="{49B954D1-36F4-41DF-8658-50EC60FA7229}" type="pres">
      <dgm:prSet presAssocID="{35DBEEC7-066B-45C4-B938-2624757F9850}" presName="c7" presStyleLbl="node1" presStyleIdx="6" presStyleCnt="19"/>
      <dgm:spPr/>
    </dgm:pt>
    <dgm:pt modelId="{37CC0663-D45F-4693-93DA-521B0D4B6E74}" type="pres">
      <dgm:prSet presAssocID="{35DBEEC7-066B-45C4-B938-2624757F9850}" presName="c8" presStyleLbl="node1" presStyleIdx="7" presStyleCnt="19"/>
      <dgm:spPr/>
    </dgm:pt>
    <dgm:pt modelId="{EFA94E78-9853-4471-B678-167567330644}" type="pres">
      <dgm:prSet presAssocID="{35DBEEC7-066B-45C4-B938-2624757F9850}" presName="c9" presStyleLbl="node1" presStyleIdx="8" presStyleCnt="19"/>
      <dgm:spPr/>
    </dgm:pt>
    <dgm:pt modelId="{143C37A6-AE07-43E5-A6E4-5F842CD46EA7}" type="pres">
      <dgm:prSet presAssocID="{35DBEEC7-066B-45C4-B938-2624757F9850}" presName="c10" presStyleLbl="node1" presStyleIdx="9" presStyleCnt="19" custLinFactNeighborX="7474" custLinFactNeighborY="452"/>
      <dgm:spPr/>
    </dgm:pt>
    <dgm:pt modelId="{9F4A2ACA-D5B8-4EDE-9B49-81C683844FCA}" type="pres">
      <dgm:prSet presAssocID="{35DBEEC7-066B-45C4-B938-2624757F9850}" presName="c11" presStyleLbl="node1" presStyleIdx="10" presStyleCnt="19"/>
      <dgm:spPr/>
    </dgm:pt>
    <dgm:pt modelId="{4012E3BC-FD36-4A67-BFED-37C649E86669}" type="pres">
      <dgm:prSet presAssocID="{35DBEEC7-066B-45C4-B938-2624757F9850}" presName="c12" presStyleLbl="node1" presStyleIdx="11" presStyleCnt="19"/>
      <dgm:spPr/>
    </dgm:pt>
    <dgm:pt modelId="{03C60805-FCB5-4DE5-AD18-BAB1366377D5}" type="pres">
      <dgm:prSet presAssocID="{35DBEEC7-066B-45C4-B938-2624757F9850}" presName="c13" presStyleLbl="node1" presStyleIdx="12" presStyleCnt="19"/>
      <dgm:spPr/>
    </dgm:pt>
    <dgm:pt modelId="{454E20E1-ECEB-4A71-96B2-54B041D1EEFA}" type="pres">
      <dgm:prSet presAssocID="{35DBEEC7-066B-45C4-B938-2624757F9850}" presName="c14" presStyleLbl="node1" presStyleIdx="13" presStyleCnt="19"/>
      <dgm:spPr/>
    </dgm:pt>
    <dgm:pt modelId="{FE933D59-C217-4C36-93B5-102566ED341E}" type="pres">
      <dgm:prSet presAssocID="{35DBEEC7-066B-45C4-B938-2624757F9850}" presName="c15" presStyleLbl="node1" presStyleIdx="14" presStyleCnt="19"/>
      <dgm:spPr/>
    </dgm:pt>
    <dgm:pt modelId="{1B097C13-4878-4D2E-804B-994E64AF93F9}" type="pres">
      <dgm:prSet presAssocID="{35DBEEC7-066B-45C4-B938-2624757F9850}" presName="c16" presStyleLbl="node1" presStyleIdx="15" presStyleCnt="19"/>
      <dgm:spPr/>
    </dgm:pt>
    <dgm:pt modelId="{8F759628-8307-4CA6-BEFE-7E03C173991F}" type="pres">
      <dgm:prSet presAssocID="{35DBEEC7-066B-45C4-B938-2624757F9850}" presName="c17" presStyleLbl="node1" presStyleIdx="16" presStyleCnt="19"/>
      <dgm:spPr/>
    </dgm:pt>
    <dgm:pt modelId="{26C0E0B7-C9FC-4669-90B2-33D1EA89B4CE}" type="pres">
      <dgm:prSet presAssocID="{35DBEEC7-066B-45C4-B938-2624757F9850}" presName="c18" presStyleLbl="node1" presStyleIdx="17" presStyleCnt="19"/>
      <dgm:spPr/>
    </dgm:pt>
    <dgm:pt modelId="{CB6E3BAC-2B52-4C2A-B6FA-9369FDAAB246}" type="pres">
      <dgm:prSet presAssocID="{55191AA5-4381-412F-BDC5-C116147623EF}" presName="chevronComposite1" presStyleCnt="0"/>
      <dgm:spPr/>
    </dgm:pt>
    <dgm:pt modelId="{FC436376-C90D-47D4-B1A7-8BC05836A3BA}" type="pres">
      <dgm:prSet presAssocID="{55191AA5-4381-412F-BDC5-C116147623EF}" presName="chevron1" presStyleLbl="sibTrans2D1" presStyleIdx="0" presStyleCnt="4"/>
      <dgm:spPr/>
    </dgm:pt>
    <dgm:pt modelId="{93C3B2A7-AB63-41E5-9031-74E782ED7438}" type="pres">
      <dgm:prSet presAssocID="{55191AA5-4381-412F-BDC5-C116147623EF}" presName="spChevron1" presStyleCnt="0"/>
      <dgm:spPr/>
    </dgm:pt>
    <dgm:pt modelId="{C7104664-628D-47AD-B999-D6E2D721DC14}" type="pres">
      <dgm:prSet presAssocID="{8C339F63-8211-4897-B23F-B07C9AFB002F}" presName="middle" presStyleCnt="0"/>
      <dgm:spPr/>
    </dgm:pt>
    <dgm:pt modelId="{B9393454-7773-4FFC-8515-D41B07111212}" type="pres">
      <dgm:prSet presAssocID="{8C339F63-8211-4897-B23F-B07C9AFB002F}" presName="parTxMid" presStyleLbl="revTx" presStyleIdx="2" presStyleCnt="9"/>
      <dgm:spPr/>
    </dgm:pt>
    <dgm:pt modelId="{424CE070-5205-4C82-89D5-E3C02FD33DFD}" type="pres">
      <dgm:prSet presAssocID="{8C339F63-8211-4897-B23F-B07C9AFB002F}" presName="desTxMid" presStyleLbl="revTx" presStyleIdx="3" presStyleCnt="9">
        <dgm:presLayoutVars>
          <dgm:bulletEnabled val="1"/>
        </dgm:presLayoutVars>
      </dgm:prSet>
      <dgm:spPr/>
    </dgm:pt>
    <dgm:pt modelId="{443925BC-104C-4B05-B360-CAEB1AAD8105}" type="pres">
      <dgm:prSet presAssocID="{8C339F63-8211-4897-B23F-B07C9AFB002F}" presName="spMid" presStyleCnt="0"/>
      <dgm:spPr/>
    </dgm:pt>
    <dgm:pt modelId="{9AE3CA41-F6CE-4F2A-A200-93F078899CB3}" type="pres">
      <dgm:prSet presAssocID="{CF4DE2D6-814B-4AFE-8832-684FA8A02F40}" presName="chevronComposite1" presStyleCnt="0"/>
      <dgm:spPr/>
    </dgm:pt>
    <dgm:pt modelId="{9C67D612-47F4-4049-BC7E-7524892B52C7}" type="pres">
      <dgm:prSet presAssocID="{CF4DE2D6-814B-4AFE-8832-684FA8A02F40}" presName="chevron1" presStyleLbl="sibTrans2D1" presStyleIdx="1" presStyleCnt="4"/>
      <dgm:spPr/>
    </dgm:pt>
    <dgm:pt modelId="{C0326389-4D66-4CF2-862F-3CEB2C228A8C}" type="pres">
      <dgm:prSet presAssocID="{CF4DE2D6-814B-4AFE-8832-684FA8A02F40}" presName="spChevron1" presStyleCnt="0"/>
      <dgm:spPr/>
    </dgm:pt>
    <dgm:pt modelId="{7CBD99BC-2BB6-4EC0-9E34-9658CCE4E8BA}" type="pres">
      <dgm:prSet presAssocID="{5050F554-DCB8-4B8B-8BE5-8B6E9A9BAEB7}" presName="middle" presStyleCnt="0"/>
      <dgm:spPr/>
    </dgm:pt>
    <dgm:pt modelId="{C592D3CE-C280-4C19-9BA4-3B11F54A1674}" type="pres">
      <dgm:prSet presAssocID="{5050F554-DCB8-4B8B-8BE5-8B6E9A9BAEB7}" presName="parTxMid" presStyleLbl="revTx" presStyleIdx="4" presStyleCnt="9"/>
      <dgm:spPr/>
    </dgm:pt>
    <dgm:pt modelId="{FE0E7549-2154-486D-84CD-528E9DC78D88}" type="pres">
      <dgm:prSet presAssocID="{5050F554-DCB8-4B8B-8BE5-8B6E9A9BAEB7}" presName="desTxMid" presStyleLbl="revTx" presStyleIdx="5" presStyleCnt="9">
        <dgm:presLayoutVars>
          <dgm:bulletEnabled val="1"/>
        </dgm:presLayoutVars>
      </dgm:prSet>
      <dgm:spPr/>
    </dgm:pt>
    <dgm:pt modelId="{80F31E78-CAAD-4A47-A6B3-FF3D1149F711}" type="pres">
      <dgm:prSet presAssocID="{5050F554-DCB8-4B8B-8BE5-8B6E9A9BAEB7}" presName="spMid" presStyleCnt="0"/>
      <dgm:spPr/>
    </dgm:pt>
    <dgm:pt modelId="{54453DA7-9111-421C-8B90-92BFA68BEE85}" type="pres">
      <dgm:prSet presAssocID="{7F1CC455-E42D-46D2-BA61-C5DA9888AAC0}" presName="chevronComposite1" presStyleCnt="0"/>
      <dgm:spPr/>
    </dgm:pt>
    <dgm:pt modelId="{6D80026C-47D7-4527-A20D-355C27CC7FF1}" type="pres">
      <dgm:prSet presAssocID="{7F1CC455-E42D-46D2-BA61-C5DA9888AAC0}" presName="chevron1" presStyleLbl="sibTrans2D1" presStyleIdx="2" presStyleCnt="4"/>
      <dgm:spPr/>
    </dgm:pt>
    <dgm:pt modelId="{8AD73E45-EE04-460E-AF6B-C40CF5A5C488}" type="pres">
      <dgm:prSet presAssocID="{7F1CC455-E42D-46D2-BA61-C5DA9888AAC0}" presName="spChevron1" presStyleCnt="0"/>
      <dgm:spPr/>
    </dgm:pt>
    <dgm:pt modelId="{E26FC284-5576-44C7-9103-AA3C762B1524}" type="pres">
      <dgm:prSet presAssocID="{2A9BAD3B-D582-4668-A19B-8856E9EED7E7}" presName="middle" presStyleCnt="0"/>
      <dgm:spPr/>
    </dgm:pt>
    <dgm:pt modelId="{1611F5D9-70B5-4F16-9A00-60DD50DBEC51}" type="pres">
      <dgm:prSet presAssocID="{2A9BAD3B-D582-4668-A19B-8856E9EED7E7}" presName="parTxMid" presStyleLbl="revTx" presStyleIdx="6" presStyleCnt="9"/>
      <dgm:spPr/>
    </dgm:pt>
    <dgm:pt modelId="{F77734B0-FFED-48F3-A84C-FD396879321F}" type="pres">
      <dgm:prSet presAssocID="{2A9BAD3B-D582-4668-A19B-8856E9EED7E7}" presName="desTxMid" presStyleLbl="revTx" presStyleIdx="7" presStyleCnt="9">
        <dgm:presLayoutVars>
          <dgm:bulletEnabled val="1"/>
        </dgm:presLayoutVars>
      </dgm:prSet>
      <dgm:spPr/>
    </dgm:pt>
    <dgm:pt modelId="{00C08FE3-AA8D-4D55-A230-1910768885EF}" type="pres">
      <dgm:prSet presAssocID="{2A9BAD3B-D582-4668-A19B-8856E9EED7E7}" presName="spMid" presStyleCnt="0"/>
      <dgm:spPr/>
    </dgm:pt>
    <dgm:pt modelId="{A0ECCA5B-876A-4F4A-8CD8-2BB13BA2C779}" type="pres">
      <dgm:prSet presAssocID="{AB26C3CB-C981-4EBC-ACC8-C4EB018202FB}" presName="chevronComposite1" presStyleCnt="0"/>
      <dgm:spPr/>
    </dgm:pt>
    <dgm:pt modelId="{4A530678-C126-4232-BE2D-5292614DB1D5}" type="pres">
      <dgm:prSet presAssocID="{AB26C3CB-C981-4EBC-ACC8-C4EB018202FB}" presName="chevron1" presStyleLbl="sibTrans2D1" presStyleIdx="3" presStyleCnt="4"/>
      <dgm:spPr/>
    </dgm:pt>
    <dgm:pt modelId="{E954CA65-08A3-4755-88FE-CB02C7EDF5D0}" type="pres">
      <dgm:prSet presAssocID="{AB26C3CB-C981-4EBC-ACC8-C4EB018202FB}" presName="spChevron1" presStyleCnt="0"/>
      <dgm:spPr/>
    </dgm:pt>
    <dgm:pt modelId="{C6D3F950-2EE1-45A9-B772-E38AD24C1B0E}" type="pres">
      <dgm:prSet presAssocID="{343DDEC3-EEE2-4AB6-B4ED-4003CA1DCFE3}" presName="last" presStyleCnt="0"/>
      <dgm:spPr/>
    </dgm:pt>
    <dgm:pt modelId="{C716E174-CC88-440B-B2E0-8A00C26A4C96}" type="pres">
      <dgm:prSet presAssocID="{343DDEC3-EEE2-4AB6-B4ED-4003CA1DCFE3}" presName="circleTx" presStyleLbl="node1" presStyleIdx="18" presStyleCnt="19"/>
      <dgm:spPr/>
    </dgm:pt>
    <dgm:pt modelId="{B45D9FF7-8DDD-4F8C-A07E-C4CF9A1FC7F2}" type="pres">
      <dgm:prSet presAssocID="{343DDEC3-EEE2-4AB6-B4ED-4003CA1DCFE3}" presName="desTxN" presStyleLbl="revTx" presStyleIdx="8" presStyleCnt="9">
        <dgm:presLayoutVars>
          <dgm:bulletEnabled val="1"/>
        </dgm:presLayoutVars>
      </dgm:prSet>
      <dgm:spPr/>
    </dgm:pt>
    <dgm:pt modelId="{DDA6D3DC-76A7-474C-B170-36434454BC8B}" type="pres">
      <dgm:prSet presAssocID="{343DDEC3-EEE2-4AB6-B4ED-4003CA1DCFE3}" presName="spN" presStyleCnt="0"/>
      <dgm:spPr/>
    </dgm:pt>
  </dgm:ptLst>
  <dgm:cxnLst>
    <dgm:cxn modelId="{5E775006-32BA-4F2A-8C2C-BA5DDA9A0093}" type="presOf" srcId="{8C339F63-8211-4897-B23F-B07C9AFB002F}" destId="{B9393454-7773-4FFC-8515-D41B07111212}" srcOrd="0" destOrd="0" presId="urn:microsoft.com/office/officeart/2009/3/layout/RandomtoResultProcess"/>
    <dgm:cxn modelId="{20946D14-BC2E-43D9-9541-40C1A46A8ED8}" srcId="{8C339F63-8211-4897-B23F-B07C9AFB002F}" destId="{30670078-EECE-40EB-A51E-CF38745280C8}" srcOrd="0" destOrd="0" parTransId="{E7E8606D-2A0B-4321-AEB0-3FFB7C890629}" sibTransId="{A36F3988-AAB2-4846-8922-7B6DB21DE707}"/>
    <dgm:cxn modelId="{C7023F27-CEF1-4D0B-9381-22BC9DEECC5F}" srcId="{9FF6E96D-C0DA-454F-BEF7-A8170ED0B154}" destId="{5050F554-DCB8-4B8B-8BE5-8B6E9A9BAEB7}" srcOrd="2" destOrd="0" parTransId="{1855DCFE-A0BC-4EB2-99CE-57ABBFDDCD8A}" sibTransId="{7F1CC455-E42D-46D2-BA61-C5DA9888AAC0}"/>
    <dgm:cxn modelId="{37A3EA3D-5517-45FF-8635-0F24AF734212}" srcId="{5050F554-DCB8-4B8B-8BE5-8B6E9A9BAEB7}" destId="{DABB3F45-E7EB-4BEF-AD7A-69A3F912C2AB}" srcOrd="0" destOrd="0" parTransId="{099AA397-AA84-4C9F-BD49-D577FAD35AA5}" sibTransId="{5F8D6350-1DFF-4654-86FF-892717C5835F}"/>
    <dgm:cxn modelId="{9696965D-EDF2-4999-9D39-F1A619FCE6A6}" type="presOf" srcId="{5DDC2B67-B1BC-42DD-8987-CAB9225BB308}" destId="{84C6F16E-5237-47E8-B70C-9E984A3F223D}" srcOrd="0" destOrd="0" presId="urn:microsoft.com/office/officeart/2009/3/layout/RandomtoResultProcess"/>
    <dgm:cxn modelId="{AEAF2349-C93A-4E0B-8C0F-F6E8E9E51488}" srcId="{9FF6E96D-C0DA-454F-BEF7-A8170ED0B154}" destId="{8C339F63-8211-4897-B23F-B07C9AFB002F}" srcOrd="1" destOrd="0" parTransId="{A767FF03-170F-4ADF-A62A-EDDB6105CF8F}" sibTransId="{CF4DE2D6-814B-4AFE-8832-684FA8A02F40}"/>
    <dgm:cxn modelId="{E4FD286B-8C6F-4B0E-8899-297C41A6794D}" type="presOf" srcId="{2A9BAD3B-D582-4668-A19B-8856E9EED7E7}" destId="{1611F5D9-70B5-4F16-9A00-60DD50DBEC51}" srcOrd="0" destOrd="0" presId="urn:microsoft.com/office/officeart/2009/3/layout/RandomtoResultProcess"/>
    <dgm:cxn modelId="{6CB44B54-CC2E-4081-95BD-650E8402FEF5}" type="presOf" srcId="{343DDEC3-EEE2-4AB6-B4ED-4003CA1DCFE3}" destId="{C716E174-CC88-440B-B2E0-8A00C26A4C96}" srcOrd="0" destOrd="0" presId="urn:microsoft.com/office/officeart/2009/3/layout/RandomtoResultProcess"/>
    <dgm:cxn modelId="{9EE96C54-078D-489D-BC94-C241F398C3E5}" type="presOf" srcId="{ADD88783-C9FF-4FC1-9FAF-4586A8066335}" destId="{B45D9FF7-8DDD-4F8C-A07E-C4CF9A1FC7F2}" srcOrd="0" destOrd="0" presId="urn:microsoft.com/office/officeart/2009/3/layout/RandomtoResultProcess"/>
    <dgm:cxn modelId="{67F4D078-E96C-4484-98D9-94940CA50FE9}" srcId="{343DDEC3-EEE2-4AB6-B4ED-4003CA1DCFE3}" destId="{ADD88783-C9FF-4FC1-9FAF-4586A8066335}" srcOrd="0" destOrd="0" parTransId="{6DED5CA1-6994-4F39-B63A-9CAEDB3E9979}" sibTransId="{E6F37259-8049-41D7-AB8F-0F7203E0EABA}"/>
    <dgm:cxn modelId="{CBAE7C7E-4041-4FA0-B3DB-FBF74E8265BA}" type="presOf" srcId="{DABB3F45-E7EB-4BEF-AD7A-69A3F912C2AB}" destId="{FE0E7549-2154-486D-84CD-528E9DC78D88}" srcOrd="0" destOrd="0" presId="urn:microsoft.com/office/officeart/2009/3/layout/RandomtoResultProcess"/>
    <dgm:cxn modelId="{D5853B89-AEF9-4E13-ACCD-9CAB78B9D0B5}" type="presOf" srcId="{9FF6E96D-C0DA-454F-BEF7-A8170ED0B154}" destId="{730DDB4A-0DBE-43F6-940F-E14CDCD2A6B3}" srcOrd="0" destOrd="0" presId="urn:microsoft.com/office/officeart/2009/3/layout/RandomtoResultProcess"/>
    <dgm:cxn modelId="{E83CFB8A-E575-4DD5-8EF9-2C1146954DCD}" srcId="{2A9BAD3B-D582-4668-A19B-8856E9EED7E7}" destId="{7127175A-8828-450B-8ACA-7F2FEF8CE0A6}" srcOrd="0" destOrd="0" parTransId="{3444522F-ADB6-478D-B3F9-3C591FB56980}" sibTransId="{4763AE30-6A05-4ACD-9AD4-74E6019F7138}"/>
    <dgm:cxn modelId="{8A02D78C-76BD-47BE-A537-B8F06E1E103D}" srcId="{9FF6E96D-C0DA-454F-BEF7-A8170ED0B154}" destId="{343DDEC3-EEE2-4AB6-B4ED-4003CA1DCFE3}" srcOrd="4" destOrd="0" parTransId="{AE378832-6503-42AD-BB59-8DAA0C571D2B}" sibTransId="{F69E6788-221F-421C-9E87-C5070A6A9638}"/>
    <dgm:cxn modelId="{5D4BD68E-9F19-4D6F-BC20-BB089841FDE8}" type="presOf" srcId="{7127175A-8828-450B-8ACA-7F2FEF8CE0A6}" destId="{F77734B0-FFED-48F3-A84C-FD396879321F}" srcOrd="0" destOrd="0" presId="urn:microsoft.com/office/officeart/2009/3/layout/RandomtoResultProcess"/>
    <dgm:cxn modelId="{0B0A6D97-94C6-4CC8-BD3F-2AEC1A9603CB}" type="presOf" srcId="{5050F554-DCB8-4B8B-8BE5-8B6E9A9BAEB7}" destId="{C592D3CE-C280-4C19-9BA4-3B11F54A1674}" srcOrd="0" destOrd="0" presId="urn:microsoft.com/office/officeart/2009/3/layout/RandomtoResultProcess"/>
    <dgm:cxn modelId="{D387779A-8208-449F-9351-F6B15E1DA9FC}" srcId="{9FF6E96D-C0DA-454F-BEF7-A8170ED0B154}" destId="{35DBEEC7-066B-45C4-B938-2624757F9850}" srcOrd="0" destOrd="0" parTransId="{5DE1B2DB-EB1D-4F62-A749-532F1F4293F3}" sibTransId="{55191AA5-4381-412F-BDC5-C116147623EF}"/>
    <dgm:cxn modelId="{E87166CA-CD86-4F42-8710-67E228690EA0}" type="presOf" srcId="{30670078-EECE-40EB-A51E-CF38745280C8}" destId="{424CE070-5205-4C82-89D5-E3C02FD33DFD}" srcOrd="0" destOrd="0" presId="urn:microsoft.com/office/officeart/2009/3/layout/RandomtoResultProcess"/>
    <dgm:cxn modelId="{57ABA7D3-5F39-4E25-B764-1BC150AF24E1}" type="presOf" srcId="{35DBEEC7-066B-45C4-B938-2624757F9850}" destId="{2E41016D-1C92-4F63-B546-8F03AFBAAD45}" srcOrd="0" destOrd="0" presId="urn:microsoft.com/office/officeart/2009/3/layout/RandomtoResultProcess"/>
    <dgm:cxn modelId="{D9386FE0-E13D-4477-BF5A-99C1063EF049}" srcId="{35DBEEC7-066B-45C4-B938-2624757F9850}" destId="{5DDC2B67-B1BC-42DD-8987-CAB9225BB308}" srcOrd="0" destOrd="0" parTransId="{E99E1F7B-7889-4844-9D10-30F597A9998D}" sibTransId="{B6E48558-B75D-49EC-BCBC-1A2F9EFC35EF}"/>
    <dgm:cxn modelId="{0899FBF3-77FC-4979-AF80-E43825278974}" srcId="{9FF6E96D-C0DA-454F-BEF7-A8170ED0B154}" destId="{2A9BAD3B-D582-4668-A19B-8856E9EED7E7}" srcOrd="3" destOrd="0" parTransId="{44C6857A-C777-4370-840A-4A1D55F3DCE9}" sibTransId="{AB26C3CB-C981-4EBC-ACC8-C4EB018202FB}"/>
    <dgm:cxn modelId="{E64E610A-44AF-4DB4-A8C3-5CB14CCE47BC}" type="presParOf" srcId="{730DDB4A-0DBE-43F6-940F-E14CDCD2A6B3}" destId="{AE4D3D66-CE1C-45B3-BD07-5FD4304341F5}" srcOrd="0" destOrd="0" presId="urn:microsoft.com/office/officeart/2009/3/layout/RandomtoResultProcess"/>
    <dgm:cxn modelId="{BA2BD6CB-F7DE-4C09-B8C3-3E38E6A3E318}" type="presParOf" srcId="{AE4D3D66-CE1C-45B3-BD07-5FD4304341F5}" destId="{2E41016D-1C92-4F63-B546-8F03AFBAAD45}" srcOrd="0" destOrd="0" presId="urn:microsoft.com/office/officeart/2009/3/layout/RandomtoResultProcess"/>
    <dgm:cxn modelId="{752D3D62-3595-4F36-920F-EB1004759169}" type="presParOf" srcId="{AE4D3D66-CE1C-45B3-BD07-5FD4304341F5}" destId="{84C6F16E-5237-47E8-B70C-9E984A3F223D}" srcOrd="1" destOrd="0" presId="urn:microsoft.com/office/officeart/2009/3/layout/RandomtoResultProcess"/>
    <dgm:cxn modelId="{1C88DE97-F031-466B-81DC-82EFC5331C52}" type="presParOf" srcId="{AE4D3D66-CE1C-45B3-BD07-5FD4304341F5}" destId="{2CE7439A-43C5-42C5-90CF-8313A1CF7AB0}" srcOrd="2" destOrd="0" presId="urn:microsoft.com/office/officeart/2009/3/layout/RandomtoResultProcess"/>
    <dgm:cxn modelId="{400E0F35-E86E-44F0-924B-EADB239BB6FA}" type="presParOf" srcId="{AE4D3D66-CE1C-45B3-BD07-5FD4304341F5}" destId="{94907799-927F-4AEA-A290-78E7CE98D360}" srcOrd="3" destOrd="0" presId="urn:microsoft.com/office/officeart/2009/3/layout/RandomtoResultProcess"/>
    <dgm:cxn modelId="{589AFF1C-C2E4-481C-A810-90A824276487}" type="presParOf" srcId="{AE4D3D66-CE1C-45B3-BD07-5FD4304341F5}" destId="{75F9922E-AEE3-4220-82E9-9381B32A9EA9}" srcOrd="4" destOrd="0" presId="urn:microsoft.com/office/officeart/2009/3/layout/RandomtoResultProcess"/>
    <dgm:cxn modelId="{2CB26C52-DE69-4FE9-9B87-48DA26EB26AA}" type="presParOf" srcId="{AE4D3D66-CE1C-45B3-BD07-5FD4304341F5}" destId="{26CD9D79-C590-4088-9415-BC1F4D3F1520}" srcOrd="5" destOrd="0" presId="urn:microsoft.com/office/officeart/2009/3/layout/RandomtoResultProcess"/>
    <dgm:cxn modelId="{A8924296-7058-46DA-8AAB-1F824495D3B4}" type="presParOf" srcId="{AE4D3D66-CE1C-45B3-BD07-5FD4304341F5}" destId="{D0111CA2-BD72-4554-841E-7B2B25275570}" srcOrd="6" destOrd="0" presId="urn:microsoft.com/office/officeart/2009/3/layout/RandomtoResultProcess"/>
    <dgm:cxn modelId="{45DA79CD-6095-4AE4-B9F1-B88A548F5C7C}" type="presParOf" srcId="{AE4D3D66-CE1C-45B3-BD07-5FD4304341F5}" destId="{A65E3AA0-6EAD-451C-913C-45B2D3E85187}" srcOrd="7" destOrd="0" presId="urn:microsoft.com/office/officeart/2009/3/layout/RandomtoResultProcess"/>
    <dgm:cxn modelId="{65F49445-051C-48D8-94E3-7FC9B6C8947A}" type="presParOf" srcId="{AE4D3D66-CE1C-45B3-BD07-5FD4304341F5}" destId="{49B954D1-36F4-41DF-8658-50EC60FA7229}" srcOrd="8" destOrd="0" presId="urn:microsoft.com/office/officeart/2009/3/layout/RandomtoResultProcess"/>
    <dgm:cxn modelId="{7322BD53-CC89-461C-AE58-25B75ECD7E1E}" type="presParOf" srcId="{AE4D3D66-CE1C-45B3-BD07-5FD4304341F5}" destId="{37CC0663-D45F-4693-93DA-521B0D4B6E74}" srcOrd="9" destOrd="0" presId="urn:microsoft.com/office/officeart/2009/3/layout/RandomtoResultProcess"/>
    <dgm:cxn modelId="{BC0841CA-755D-4B8F-8DB8-529AB27483A5}" type="presParOf" srcId="{AE4D3D66-CE1C-45B3-BD07-5FD4304341F5}" destId="{EFA94E78-9853-4471-B678-167567330644}" srcOrd="10" destOrd="0" presId="urn:microsoft.com/office/officeart/2009/3/layout/RandomtoResultProcess"/>
    <dgm:cxn modelId="{699ADB3A-3249-4FED-8A81-7D27FE4B69F4}" type="presParOf" srcId="{AE4D3D66-CE1C-45B3-BD07-5FD4304341F5}" destId="{143C37A6-AE07-43E5-A6E4-5F842CD46EA7}" srcOrd="11" destOrd="0" presId="urn:microsoft.com/office/officeart/2009/3/layout/RandomtoResultProcess"/>
    <dgm:cxn modelId="{4180A488-A358-4DB8-8B92-593B3295B72D}" type="presParOf" srcId="{AE4D3D66-CE1C-45B3-BD07-5FD4304341F5}" destId="{9F4A2ACA-D5B8-4EDE-9B49-81C683844FCA}" srcOrd="12" destOrd="0" presId="urn:microsoft.com/office/officeart/2009/3/layout/RandomtoResultProcess"/>
    <dgm:cxn modelId="{127F9A49-5ECC-4BDE-8B91-46B7AEA3D2DB}" type="presParOf" srcId="{AE4D3D66-CE1C-45B3-BD07-5FD4304341F5}" destId="{4012E3BC-FD36-4A67-BFED-37C649E86669}" srcOrd="13" destOrd="0" presId="urn:microsoft.com/office/officeart/2009/3/layout/RandomtoResultProcess"/>
    <dgm:cxn modelId="{11DB15F6-9241-4C2A-8451-624711160271}" type="presParOf" srcId="{AE4D3D66-CE1C-45B3-BD07-5FD4304341F5}" destId="{03C60805-FCB5-4DE5-AD18-BAB1366377D5}" srcOrd="14" destOrd="0" presId="urn:microsoft.com/office/officeart/2009/3/layout/RandomtoResultProcess"/>
    <dgm:cxn modelId="{BF020D2E-86BD-4B70-B714-6A0314716699}" type="presParOf" srcId="{AE4D3D66-CE1C-45B3-BD07-5FD4304341F5}" destId="{454E20E1-ECEB-4A71-96B2-54B041D1EEFA}" srcOrd="15" destOrd="0" presId="urn:microsoft.com/office/officeart/2009/3/layout/RandomtoResultProcess"/>
    <dgm:cxn modelId="{C6D95904-CFCF-4BD4-944D-2BAA3AC1D456}" type="presParOf" srcId="{AE4D3D66-CE1C-45B3-BD07-5FD4304341F5}" destId="{FE933D59-C217-4C36-93B5-102566ED341E}" srcOrd="16" destOrd="0" presId="urn:microsoft.com/office/officeart/2009/3/layout/RandomtoResultProcess"/>
    <dgm:cxn modelId="{816937C4-4B34-47ED-B012-CF9CE82C8FA4}" type="presParOf" srcId="{AE4D3D66-CE1C-45B3-BD07-5FD4304341F5}" destId="{1B097C13-4878-4D2E-804B-994E64AF93F9}" srcOrd="17" destOrd="0" presId="urn:microsoft.com/office/officeart/2009/3/layout/RandomtoResultProcess"/>
    <dgm:cxn modelId="{45308973-9E23-42EB-9880-F9F1C6099CE7}" type="presParOf" srcId="{AE4D3D66-CE1C-45B3-BD07-5FD4304341F5}" destId="{8F759628-8307-4CA6-BEFE-7E03C173991F}" srcOrd="18" destOrd="0" presId="urn:microsoft.com/office/officeart/2009/3/layout/RandomtoResultProcess"/>
    <dgm:cxn modelId="{2055E595-5741-477C-B60B-9F0D83EC50A0}" type="presParOf" srcId="{AE4D3D66-CE1C-45B3-BD07-5FD4304341F5}" destId="{26C0E0B7-C9FC-4669-90B2-33D1EA89B4CE}" srcOrd="19" destOrd="0" presId="urn:microsoft.com/office/officeart/2009/3/layout/RandomtoResultProcess"/>
    <dgm:cxn modelId="{A4EEE262-1F8F-4A00-B387-43F4A3257013}" type="presParOf" srcId="{730DDB4A-0DBE-43F6-940F-E14CDCD2A6B3}" destId="{CB6E3BAC-2B52-4C2A-B6FA-9369FDAAB246}" srcOrd="1" destOrd="0" presId="urn:microsoft.com/office/officeart/2009/3/layout/RandomtoResultProcess"/>
    <dgm:cxn modelId="{DC32B1E3-8D38-42E4-9666-209080A63156}" type="presParOf" srcId="{CB6E3BAC-2B52-4C2A-B6FA-9369FDAAB246}" destId="{FC436376-C90D-47D4-B1A7-8BC05836A3BA}" srcOrd="0" destOrd="0" presId="urn:microsoft.com/office/officeart/2009/3/layout/RandomtoResultProcess"/>
    <dgm:cxn modelId="{54DB06E8-35A2-40CE-AFDE-9EC1925243A0}" type="presParOf" srcId="{CB6E3BAC-2B52-4C2A-B6FA-9369FDAAB246}" destId="{93C3B2A7-AB63-41E5-9031-74E782ED7438}" srcOrd="1" destOrd="0" presId="urn:microsoft.com/office/officeart/2009/3/layout/RandomtoResultProcess"/>
    <dgm:cxn modelId="{E3D29946-10CE-4ED3-8B15-6B2CFAA28FD1}" type="presParOf" srcId="{730DDB4A-0DBE-43F6-940F-E14CDCD2A6B3}" destId="{C7104664-628D-47AD-B999-D6E2D721DC14}" srcOrd="2" destOrd="0" presId="urn:microsoft.com/office/officeart/2009/3/layout/RandomtoResultProcess"/>
    <dgm:cxn modelId="{D8C45707-65C3-4346-A165-FE8D23405FC7}" type="presParOf" srcId="{C7104664-628D-47AD-B999-D6E2D721DC14}" destId="{B9393454-7773-4FFC-8515-D41B07111212}" srcOrd="0" destOrd="0" presId="urn:microsoft.com/office/officeart/2009/3/layout/RandomtoResultProcess"/>
    <dgm:cxn modelId="{F6BF0EF9-3E07-4BA9-AC36-37BE597355BE}" type="presParOf" srcId="{C7104664-628D-47AD-B999-D6E2D721DC14}" destId="{424CE070-5205-4C82-89D5-E3C02FD33DFD}" srcOrd="1" destOrd="0" presId="urn:microsoft.com/office/officeart/2009/3/layout/RandomtoResultProcess"/>
    <dgm:cxn modelId="{EE9CD79A-A2B2-4FFC-A433-7208453F7F3E}" type="presParOf" srcId="{C7104664-628D-47AD-B999-D6E2D721DC14}" destId="{443925BC-104C-4B05-B360-CAEB1AAD8105}" srcOrd="2" destOrd="0" presId="urn:microsoft.com/office/officeart/2009/3/layout/RandomtoResultProcess"/>
    <dgm:cxn modelId="{7ABF64F1-911C-4679-9A2B-BB0A615FDC45}" type="presParOf" srcId="{730DDB4A-0DBE-43F6-940F-E14CDCD2A6B3}" destId="{9AE3CA41-F6CE-4F2A-A200-93F078899CB3}" srcOrd="3" destOrd="0" presId="urn:microsoft.com/office/officeart/2009/3/layout/RandomtoResultProcess"/>
    <dgm:cxn modelId="{5FE94EFD-6BFA-44A8-9635-880C18B3E6C7}" type="presParOf" srcId="{9AE3CA41-F6CE-4F2A-A200-93F078899CB3}" destId="{9C67D612-47F4-4049-BC7E-7524892B52C7}" srcOrd="0" destOrd="0" presId="urn:microsoft.com/office/officeart/2009/3/layout/RandomtoResultProcess"/>
    <dgm:cxn modelId="{7D38E4DF-AC65-4165-95C8-FBE2F1D51318}" type="presParOf" srcId="{9AE3CA41-F6CE-4F2A-A200-93F078899CB3}" destId="{C0326389-4D66-4CF2-862F-3CEB2C228A8C}" srcOrd="1" destOrd="0" presId="urn:microsoft.com/office/officeart/2009/3/layout/RandomtoResultProcess"/>
    <dgm:cxn modelId="{F426C6A7-6EF9-4B5C-B90B-2E9FE1FE8085}" type="presParOf" srcId="{730DDB4A-0DBE-43F6-940F-E14CDCD2A6B3}" destId="{7CBD99BC-2BB6-4EC0-9E34-9658CCE4E8BA}" srcOrd="4" destOrd="0" presId="urn:microsoft.com/office/officeart/2009/3/layout/RandomtoResultProcess"/>
    <dgm:cxn modelId="{55357DF9-A8C1-4A9A-BA08-D9F51B53BEEF}" type="presParOf" srcId="{7CBD99BC-2BB6-4EC0-9E34-9658CCE4E8BA}" destId="{C592D3CE-C280-4C19-9BA4-3B11F54A1674}" srcOrd="0" destOrd="0" presId="urn:microsoft.com/office/officeart/2009/3/layout/RandomtoResultProcess"/>
    <dgm:cxn modelId="{AA8DAF91-446F-48A2-9894-9A7AFE560E2A}" type="presParOf" srcId="{7CBD99BC-2BB6-4EC0-9E34-9658CCE4E8BA}" destId="{FE0E7549-2154-486D-84CD-528E9DC78D88}" srcOrd="1" destOrd="0" presId="urn:microsoft.com/office/officeart/2009/3/layout/RandomtoResultProcess"/>
    <dgm:cxn modelId="{A034EC0D-10F2-4FD1-BD02-9DC955DC56C5}" type="presParOf" srcId="{7CBD99BC-2BB6-4EC0-9E34-9658CCE4E8BA}" destId="{80F31E78-CAAD-4A47-A6B3-FF3D1149F711}" srcOrd="2" destOrd="0" presId="urn:microsoft.com/office/officeart/2009/3/layout/RandomtoResultProcess"/>
    <dgm:cxn modelId="{C9E4CAE0-D526-4221-B9C2-F0ECC4A70D9F}" type="presParOf" srcId="{730DDB4A-0DBE-43F6-940F-E14CDCD2A6B3}" destId="{54453DA7-9111-421C-8B90-92BFA68BEE85}" srcOrd="5" destOrd="0" presId="urn:microsoft.com/office/officeart/2009/3/layout/RandomtoResultProcess"/>
    <dgm:cxn modelId="{1682EE78-EA3E-4CF8-8DEC-D35DA9053979}" type="presParOf" srcId="{54453DA7-9111-421C-8B90-92BFA68BEE85}" destId="{6D80026C-47D7-4527-A20D-355C27CC7FF1}" srcOrd="0" destOrd="0" presId="urn:microsoft.com/office/officeart/2009/3/layout/RandomtoResultProcess"/>
    <dgm:cxn modelId="{4047C3FA-BE0C-4F79-BAEB-98035620FFE4}" type="presParOf" srcId="{54453DA7-9111-421C-8B90-92BFA68BEE85}" destId="{8AD73E45-EE04-460E-AF6B-C40CF5A5C488}" srcOrd="1" destOrd="0" presId="urn:microsoft.com/office/officeart/2009/3/layout/RandomtoResultProcess"/>
    <dgm:cxn modelId="{2F5432E1-AE6D-421C-9AAC-874B4E6774C7}" type="presParOf" srcId="{730DDB4A-0DBE-43F6-940F-E14CDCD2A6B3}" destId="{E26FC284-5576-44C7-9103-AA3C762B1524}" srcOrd="6" destOrd="0" presId="urn:microsoft.com/office/officeart/2009/3/layout/RandomtoResultProcess"/>
    <dgm:cxn modelId="{C760AD3C-1AA2-4183-9841-4A1EBB8D399D}" type="presParOf" srcId="{E26FC284-5576-44C7-9103-AA3C762B1524}" destId="{1611F5D9-70B5-4F16-9A00-60DD50DBEC51}" srcOrd="0" destOrd="0" presId="urn:microsoft.com/office/officeart/2009/3/layout/RandomtoResultProcess"/>
    <dgm:cxn modelId="{6F6F6A40-D8B8-4800-827D-F067917CCBCD}" type="presParOf" srcId="{E26FC284-5576-44C7-9103-AA3C762B1524}" destId="{F77734B0-FFED-48F3-A84C-FD396879321F}" srcOrd="1" destOrd="0" presId="urn:microsoft.com/office/officeart/2009/3/layout/RandomtoResultProcess"/>
    <dgm:cxn modelId="{127F2CE3-5422-4771-B5C3-23EF5A4A96BA}" type="presParOf" srcId="{E26FC284-5576-44C7-9103-AA3C762B1524}" destId="{00C08FE3-AA8D-4D55-A230-1910768885EF}" srcOrd="2" destOrd="0" presId="urn:microsoft.com/office/officeart/2009/3/layout/RandomtoResultProcess"/>
    <dgm:cxn modelId="{CD56DB16-D629-43C6-A310-E868A8C941B8}" type="presParOf" srcId="{730DDB4A-0DBE-43F6-940F-E14CDCD2A6B3}" destId="{A0ECCA5B-876A-4F4A-8CD8-2BB13BA2C779}" srcOrd="7" destOrd="0" presId="urn:microsoft.com/office/officeart/2009/3/layout/RandomtoResultProcess"/>
    <dgm:cxn modelId="{574593BE-8202-4247-8D84-ACCF0BC5DB3F}" type="presParOf" srcId="{A0ECCA5B-876A-4F4A-8CD8-2BB13BA2C779}" destId="{4A530678-C126-4232-BE2D-5292614DB1D5}" srcOrd="0" destOrd="0" presId="urn:microsoft.com/office/officeart/2009/3/layout/RandomtoResultProcess"/>
    <dgm:cxn modelId="{C64C7DD4-DA0A-4F31-A3CB-6E30CB9063FF}" type="presParOf" srcId="{A0ECCA5B-876A-4F4A-8CD8-2BB13BA2C779}" destId="{E954CA65-08A3-4755-88FE-CB02C7EDF5D0}" srcOrd="1" destOrd="0" presId="urn:microsoft.com/office/officeart/2009/3/layout/RandomtoResultProcess"/>
    <dgm:cxn modelId="{9EDEEEC4-8176-4D94-B6DD-BE07A84B8154}" type="presParOf" srcId="{730DDB4A-0DBE-43F6-940F-E14CDCD2A6B3}" destId="{C6D3F950-2EE1-45A9-B772-E38AD24C1B0E}" srcOrd="8" destOrd="0" presId="urn:microsoft.com/office/officeart/2009/3/layout/RandomtoResultProcess"/>
    <dgm:cxn modelId="{5B8751B9-EB0C-48DB-905A-29EB03687C6F}" type="presParOf" srcId="{C6D3F950-2EE1-45A9-B772-E38AD24C1B0E}" destId="{C716E174-CC88-440B-B2E0-8A00C26A4C96}" srcOrd="0" destOrd="0" presId="urn:microsoft.com/office/officeart/2009/3/layout/RandomtoResultProcess"/>
    <dgm:cxn modelId="{A1BAFBDC-A964-445C-A00D-9A33B9233072}" type="presParOf" srcId="{C6D3F950-2EE1-45A9-B772-E38AD24C1B0E}" destId="{B45D9FF7-8DDD-4F8C-A07E-C4CF9A1FC7F2}" srcOrd="1" destOrd="0" presId="urn:microsoft.com/office/officeart/2009/3/layout/RandomtoResultProcess"/>
    <dgm:cxn modelId="{5CF4ADE7-EE75-48DD-8E60-716F8304644E}" type="presParOf" srcId="{C6D3F950-2EE1-45A9-B772-E38AD24C1B0E}" destId="{DDA6D3DC-76A7-474C-B170-36434454BC8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76B29-5FAC-4CCA-802D-DC8BE047A378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J"/>
        </a:p>
      </dgm:t>
    </dgm:pt>
    <dgm:pt modelId="{90735054-D0B2-4B4C-974D-88818D97A0C6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.</a:t>
          </a:r>
          <a:endParaRPr lang="en-FJ" dirty="0"/>
        </a:p>
      </dgm:t>
    </dgm:pt>
    <dgm:pt modelId="{11659FF7-F4B7-459D-A3AC-B98FEF2BABA4}" type="parTrans" cxnId="{91AAE67C-A974-4102-839B-A9A67355B072}">
      <dgm:prSet/>
      <dgm:spPr/>
      <dgm:t>
        <a:bodyPr/>
        <a:lstStyle/>
        <a:p>
          <a:endParaRPr lang="en-FJ"/>
        </a:p>
      </dgm:t>
    </dgm:pt>
    <dgm:pt modelId="{529E3F25-FC9C-45E4-B97E-2A8B59D1DA0E}" type="sibTrans" cxnId="{91AAE67C-A974-4102-839B-A9A67355B072}">
      <dgm:prSet/>
      <dgm:spPr/>
      <dgm:t>
        <a:bodyPr/>
        <a:lstStyle/>
        <a:p>
          <a:endParaRPr lang="en-FJ"/>
        </a:p>
      </dgm:t>
    </dgm:pt>
    <dgm:pt modelId="{61250490-86A8-4BCE-82A7-674E972142B1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Minimizes</a:t>
          </a:r>
          <a:r>
            <a:rPr lang="fr-FR" dirty="0">
              <a:solidFill>
                <a:schemeClr val="bg1"/>
              </a:solidFill>
            </a:rPr>
            <a:t> Risks</a:t>
          </a:r>
          <a:endParaRPr lang="en-FJ" dirty="0"/>
        </a:p>
      </dgm:t>
    </dgm:pt>
    <dgm:pt modelId="{ACA1FB3B-C0AF-4F99-94E9-352CBE140EB1}" type="parTrans" cxnId="{5E7394F7-4177-4572-A440-E0D8482EB313}">
      <dgm:prSet/>
      <dgm:spPr/>
      <dgm:t>
        <a:bodyPr/>
        <a:lstStyle/>
        <a:p>
          <a:endParaRPr lang="en-FJ"/>
        </a:p>
      </dgm:t>
    </dgm:pt>
    <dgm:pt modelId="{76723708-0F14-44D6-A1C8-8A8E46A82BEC}" type="sibTrans" cxnId="{5E7394F7-4177-4572-A440-E0D8482EB313}">
      <dgm:prSet/>
      <dgm:spPr/>
      <dgm:t>
        <a:bodyPr/>
        <a:lstStyle/>
        <a:p>
          <a:endParaRPr lang="en-FJ"/>
        </a:p>
      </dgm:t>
    </dgm:pt>
    <dgm:pt modelId="{95972FB3-175A-43FC-9689-0A8B18748759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Improves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Efficiency</a:t>
          </a:r>
          <a:endParaRPr lang="en-FJ" dirty="0"/>
        </a:p>
      </dgm:t>
    </dgm:pt>
    <dgm:pt modelId="{5F0290AE-FA5C-4E32-8D6E-953A40E61FBF}" type="parTrans" cxnId="{7912537D-FFC8-4680-992B-73C16C790532}">
      <dgm:prSet/>
      <dgm:spPr/>
      <dgm:t>
        <a:bodyPr/>
        <a:lstStyle/>
        <a:p>
          <a:endParaRPr lang="en-FJ"/>
        </a:p>
      </dgm:t>
    </dgm:pt>
    <dgm:pt modelId="{D101EA5F-98C3-4AA1-B375-952281708973}" type="sibTrans" cxnId="{7912537D-FFC8-4680-992B-73C16C790532}">
      <dgm:prSet/>
      <dgm:spPr/>
      <dgm:t>
        <a:bodyPr/>
        <a:lstStyle/>
        <a:p>
          <a:endParaRPr lang="en-FJ"/>
        </a:p>
      </dgm:t>
    </dgm:pt>
    <dgm:pt modelId="{5BB29226-2621-454F-B2AC-80A9ED2BBEA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Enhances</a:t>
          </a:r>
          <a:r>
            <a:rPr lang="fr-FR" dirty="0">
              <a:solidFill>
                <a:schemeClr val="bg1"/>
              </a:solidFill>
            </a:rPr>
            <a:t> Satisfaction</a:t>
          </a:r>
          <a:endParaRPr lang="en-FJ" dirty="0"/>
        </a:p>
      </dgm:t>
    </dgm:pt>
    <dgm:pt modelId="{8D3B154A-D607-41C6-B220-F258A54DEC3F}" type="parTrans" cxnId="{006C7D36-6EB8-4969-B8B4-678753D12DC7}">
      <dgm:prSet/>
      <dgm:spPr/>
      <dgm:t>
        <a:bodyPr/>
        <a:lstStyle/>
        <a:p>
          <a:endParaRPr lang="en-FJ"/>
        </a:p>
      </dgm:t>
    </dgm:pt>
    <dgm:pt modelId="{0076B0F6-5EA2-462A-9E43-B7CADE42F61C}" type="sibTrans" cxnId="{006C7D36-6EB8-4969-B8B4-678753D12DC7}">
      <dgm:prSet/>
      <dgm:spPr/>
      <dgm:t>
        <a:bodyPr/>
        <a:lstStyle/>
        <a:p>
          <a:endParaRPr lang="en-FJ"/>
        </a:p>
      </dgm:t>
    </dgm:pt>
    <dgm:pt modelId="{A41323AC-0ED0-48CB-8C79-B2A1AC6570BD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Defines</a:t>
          </a:r>
          <a:r>
            <a:rPr lang="fr-FR" dirty="0">
              <a:solidFill>
                <a:schemeClr val="bg1"/>
              </a:solidFill>
            </a:rPr>
            <a:t> Direction</a:t>
          </a:r>
          <a:endParaRPr lang="en-FJ" dirty="0"/>
        </a:p>
      </dgm:t>
    </dgm:pt>
    <dgm:pt modelId="{000793E8-BB3B-4C20-A4E1-AA17F97CE512}" type="parTrans" cxnId="{CB98FBFC-2DAE-402A-8BE0-04D8E65D5D95}">
      <dgm:prSet/>
      <dgm:spPr/>
      <dgm:t>
        <a:bodyPr/>
        <a:lstStyle/>
        <a:p>
          <a:endParaRPr lang="en-FJ"/>
        </a:p>
      </dgm:t>
    </dgm:pt>
    <dgm:pt modelId="{AA1F524A-C09E-4529-B065-222E0E878646}" type="sibTrans" cxnId="{CB98FBFC-2DAE-402A-8BE0-04D8E65D5D95}">
      <dgm:prSet/>
      <dgm:spPr/>
      <dgm:t>
        <a:bodyPr/>
        <a:lstStyle/>
        <a:p>
          <a:endParaRPr lang="en-FJ"/>
        </a:p>
      </dgm:t>
    </dgm:pt>
    <dgm:pt modelId="{C77D9033-63E8-43BF-8912-6B213F9EECA2}">
      <dgm:prSet phldrT="[Texte]"/>
      <dgm:spPr/>
      <dgm:t>
        <a:bodyPr/>
        <a:lstStyle/>
        <a:p>
          <a:r>
            <a:rPr lang="fr-FR" dirty="0"/>
            <a:t>.</a:t>
          </a:r>
          <a:endParaRPr lang="en-FJ" dirty="0"/>
        </a:p>
      </dgm:t>
    </dgm:pt>
    <dgm:pt modelId="{C4E62FD1-931A-4396-940B-4D27B6353759}" type="parTrans" cxnId="{CEDEDCC5-0AB9-443A-87C6-1831AA4F0BF8}">
      <dgm:prSet/>
      <dgm:spPr/>
      <dgm:t>
        <a:bodyPr/>
        <a:lstStyle/>
        <a:p>
          <a:endParaRPr lang="en-FJ"/>
        </a:p>
      </dgm:t>
    </dgm:pt>
    <dgm:pt modelId="{77BC4A8E-6659-4FF0-9DA1-4D6D349C1405}" type="sibTrans" cxnId="{CEDEDCC5-0AB9-443A-87C6-1831AA4F0BF8}">
      <dgm:prSet/>
      <dgm:spPr/>
      <dgm:t>
        <a:bodyPr/>
        <a:lstStyle/>
        <a:p>
          <a:endParaRPr lang="en-FJ"/>
        </a:p>
      </dgm:t>
    </dgm:pt>
    <dgm:pt modelId="{64EE66CD-B295-41C5-959D-577B2D9766F6}">
      <dgm:prSet phldrT="[Texte]"/>
      <dgm:spPr/>
      <dgm:t>
        <a:bodyPr/>
        <a:lstStyle/>
        <a:p>
          <a:r>
            <a:rPr lang="fr-FR" dirty="0"/>
            <a:t>.</a:t>
          </a:r>
          <a:endParaRPr lang="en-FJ" dirty="0"/>
        </a:p>
      </dgm:t>
    </dgm:pt>
    <dgm:pt modelId="{5605A0E3-624E-484B-A68D-E9B93799B44B}" type="parTrans" cxnId="{55584EC9-E523-45A1-9717-60DABE698094}">
      <dgm:prSet/>
      <dgm:spPr/>
      <dgm:t>
        <a:bodyPr/>
        <a:lstStyle/>
        <a:p>
          <a:endParaRPr lang="en-FJ"/>
        </a:p>
      </dgm:t>
    </dgm:pt>
    <dgm:pt modelId="{E549797E-0AA9-4AEB-9880-2EAF5A81F250}" type="sibTrans" cxnId="{55584EC9-E523-45A1-9717-60DABE698094}">
      <dgm:prSet/>
      <dgm:spPr/>
      <dgm:t>
        <a:bodyPr/>
        <a:lstStyle/>
        <a:p>
          <a:endParaRPr lang="en-FJ"/>
        </a:p>
      </dgm:t>
    </dgm:pt>
    <dgm:pt modelId="{D7E0BF0E-8DBB-445E-83FB-D7272E17A84B}">
      <dgm:prSet phldrT="[Texte]"/>
      <dgm:spPr/>
      <dgm:t>
        <a:bodyPr/>
        <a:lstStyle/>
        <a:p>
          <a:r>
            <a:rPr lang="fr-FR" dirty="0"/>
            <a:t>.</a:t>
          </a:r>
          <a:endParaRPr lang="en-FJ" dirty="0"/>
        </a:p>
      </dgm:t>
    </dgm:pt>
    <dgm:pt modelId="{F1609ECA-D5D2-4F95-9058-B60AB627453B}" type="parTrans" cxnId="{6968D481-B9EE-48C4-8BBA-55613D6204F7}">
      <dgm:prSet/>
      <dgm:spPr/>
      <dgm:t>
        <a:bodyPr/>
        <a:lstStyle/>
        <a:p>
          <a:endParaRPr lang="en-FJ"/>
        </a:p>
      </dgm:t>
    </dgm:pt>
    <dgm:pt modelId="{A97BCC6A-5869-4A4C-AE8B-10B703D48C7D}" type="sibTrans" cxnId="{6968D481-B9EE-48C4-8BBA-55613D6204F7}">
      <dgm:prSet/>
      <dgm:spPr/>
      <dgm:t>
        <a:bodyPr/>
        <a:lstStyle/>
        <a:p>
          <a:endParaRPr lang="en-FJ"/>
        </a:p>
      </dgm:t>
    </dgm:pt>
    <dgm:pt modelId="{8BF805C4-0F5D-4A83-809F-86D5BFCCDBF5}" type="pres">
      <dgm:prSet presAssocID="{15176B29-5FAC-4CCA-802D-DC8BE047A37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9481C84-4662-409D-B8AA-3520F6A2EDEF}" type="pres">
      <dgm:prSet presAssocID="{90735054-D0B2-4B4C-974D-88818D97A0C6}" presName="ParentComposite" presStyleCnt="0"/>
      <dgm:spPr/>
    </dgm:pt>
    <dgm:pt modelId="{53834B00-66F0-4361-A04A-E66AF884643F}" type="pres">
      <dgm:prSet presAssocID="{90735054-D0B2-4B4C-974D-88818D97A0C6}" presName="Chord" presStyleLbl="bgShp" presStyleIdx="0" presStyleCnt="4"/>
      <dgm:spPr/>
    </dgm:pt>
    <dgm:pt modelId="{C2881D24-F3E4-4DDA-93E2-96E8A043B61C}" type="pres">
      <dgm:prSet presAssocID="{90735054-D0B2-4B4C-974D-88818D97A0C6}" presName="Pie" presStyleLbl="alignNode1" presStyleIdx="0" presStyleCnt="4"/>
      <dgm:spPr/>
    </dgm:pt>
    <dgm:pt modelId="{F308441E-78F9-49A2-B6EB-E0E6AE5FFDA2}" type="pres">
      <dgm:prSet presAssocID="{90735054-D0B2-4B4C-974D-88818D97A0C6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D35D1C91-4DA5-488F-98EF-50B88EEEBA3C}" type="pres">
      <dgm:prSet presAssocID="{AA1F524A-C09E-4529-B065-222E0E878646}" presName="negSibTrans" presStyleCnt="0"/>
      <dgm:spPr/>
    </dgm:pt>
    <dgm:pt modelId="{B33C3870-7E12-4D7B-B37C-1BB740746F72}" type="pres">
      <dgm:prSet presAssocID="{90735054-D0B2-4B4C-974D-88818D97A0C6}" presName="composite" presStyleCnt="0"/>
      <dgm:spPr/>
    </dgm:pt>
    <dgm:pt modelId="{331E3007-6B88-47CA-B0EE-B19F8CABFFAA}" type="pres">
      <dgm:prSet presAssocID="{90735054-D0B2-4B4C-974D-88818D97A0C6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2FB179D-27C0-4AEC-9B29-99A73016E48D}" type="pres">
      <dgm:prSet presAssocID="{529E3F25-FC9C-45E4-B97E-2A8B59D1DA0E}" presName="sibTrans" presStyleCnt="0"/>
      <dgm:spPr/>
    </dgm:pt>
    <dgm:pt modelId="{4A347F95-24B4-4A6C-A5C4-1CE27F1022E0}" type="pres">
      <dgm:prSet presAssocID="{C77D9033-63E8-43BF-8912-6B213F9EECA2}" presName="ParentComposite" presStyleCnt="0"/>
      <dgm:spPr/>
    </dgm:pt>
    <dgm:pt modelId="{02A34700-54A0-433E-821B-181898FB5139}" type="pres">
      <dgm:prSet presAssocID="{C77D9033-63E8-43BF-8912-6B213F9EECA2}" presName="Chord" presStyleLbl="bgShp" presStyleIdx="1" presStyleCnt="4"/>
      <dgm:spPr/>
    </dgm:pt>
    <dgm:pt modelId="{CA35D851-1239-4557-8672-981482D95C8A}" type="pres">
      <dgm:prSet presAssocID="{C77D9033-63E8-43BF-8912-6B213F9EECA2}" presName="Pie" presStyleLbl="alignNode1" presStyleIdx="1" presStyleCnt="4"/>
      <dgm:spPr/>
    </dgm:pt>
    <dgm:pt modelId="{80940333-7E5E-467F-B3C9-8C316B3491ED}" type="pres">
      <dgm:prSet presAssocID="{C77D9033-63E8-43BF-8912-6B213F9EECA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01592D97-B658-4075-905A-4652DA12C4EB}" type="pres">
      <dgm:prSet presAssocID="{76723708-0F14-44D6-A1C8-8A8E46A82BEC}" presName="negSibTrans" presStyleCnt="0"/>
      <dgm:spPr/>
    </dgm:pt>
    <dgm:pt modelId="{DC9FF50D-2820-408C-AA9C-A3FF647F4F8C}" type="pres">
      <dgm:prSet presAssocID="{C77D9033-63E8-43BF-8912-6B213F9EECA2}" presName="composite" presStyleCnt="0"/>
      <dgm:spPr/>
    </dgm:pt>
    <dgm:pt modelId="{4062A324-67B0-4BF0-B94A-6B248FBC7583}" type="pres">
      <dgm:prSet presAssocID="{C77D9033-63E8-43BF-8912-6B213F9EECA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89865098-8532-4436-B8E9-199A77913620}" type="pres">
      <dgm:prSet presAssocID="{77BC4A8E-6659-4FF0-9DA1-4D6D349C1405}" presName="sibTrans" presStyleCnt="0"/>
      <dgm:spPr/>
    </dgm:pt>
    <dgm:pt modelId="{F1D6BBEA-270C-44A5-AF7E-F16CE9EBB3F8}" type="pres">
      <dgm:prSet presAssocID="{64EE66CD-B295-41C5-959D-577B2D9766F6}" presName="ParentComposite" presStyleCnt="0"/>
      <dgm:spPr/>
    </dgm:pt>
    <dgm:pt modelId="{FCE9D142-076D-445C-B9DB-FFCC8A175ED6}" type="pres">
      <dgm:prSet presAssocID="{64EE66CD-B295-41C5-959D-577B2D9766F6}" presName="Chord" presStyleLbl="bgShp" presStyleIdx="2" presStyleCnt="4"/>
      <dgm:spPr/>
    </dgm:pt>
    <dgm:pt modelId="{3048B152-EB63-4905-8924-10F852D1B5F6}" type="pres">
      <dgm:prSet presAssocID="{64EE66CD-B295-41C5-959D-577B2D9766F6}" presName="Pie" presStyleLbl="alignNode1" presStyleIdx="2" presStyleCnt="4"/>
      <dgm:spPr/>
    </dgm:pt>
    <dgm:pt modelId="{34DDFC2E-ABF3-4C07-8FBF-DDD879B647CE}" type="pres">
      <dgm:prSet presAssocID="{64EE66CD-B295-41C5-959D-577B2D9766F6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87467426-A2BB-45BD-A683-D0EDF1DCF673}" type="pres">
      <dgm:prSet presAssocID="{D101EA5F-98C3-4AA1-B375-952281708973}" presName="negSibTrans" presStyleCnt="0"/>
      <dgm:spPr/>
    </dgm:pt>
    <dgm:pt modelId="{75E51833-0B38-417A-A0BA-A92213ACA1CD}" type="pres">
      <dgm:prSet presAssocID="{64EE66CD-B295-41C5-959D-577B2D9766F6}" presName="composite" presStyleCnt="0"/>
      <dgm:spPr/>
    </dgm:pt>
    <dgm:pt modelId="{70C87BC0-695C-4409-BBB3-FDA3AB1FAADB}" type="pres">
      <dgm:prSet presAssocID="{64EE66CD-B295-41C5-959D-577B2D9766F6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FE81F7CF-9BC7-4FEA-8BF9-D595D8E71B92}" type="pres">
      <dgm:prSet presAssocID="{E549797E-0AA9-4AEB-9880-2EAF5A81F250}" presName="sibTrans" presStyleCnt="0"/>
      <dgm:spPr/>
    </dgm:pt>
    <dgm:pt modelId="{DA100CB1-B9B9-4984-AD1C-75DAE4CCB5A3}" type="pres">
      <dgm:prSet presAssocID="{D7E0BF0E-8DBB-445E-83FB-D7272E17A84B}" presName="ParentComposite" presStyleCnt="0"/>
      <dgm:spPr/>
    </dgm:pt>
    <dgm:pt modelId="{D78D5E28-39ED-4A20-8D31-7A0BAC161B1B}" type="pres">
      <dgm:prSet presAssocID="{D7E0BF0E-8DBB-445E-83FB-D7272E17A84B}" presName="Chord" presStyleLbl="bgShp" presStyleIdx="3" presStyleCnt="4"/>
      <dgm:spPr/>
    </dgm:pt>
    <dgm:pt modelId="{4713168C-2A32-441B-88A5-E5E5E58F58F1}" type="pres">
      <dgm:prSet presAssocID="{D7E0BF0E-8DBB-445E-83FB-D7272E17A84B}" presName="Pie" presStyleLbl="alignNode1" presStyleIdx="3" presStyleCnt="4"/>
      <dgm:spPr/>
    </dgm:pt>
    <dgm:pt modelId="{1E5E9879-87DA-42F0-A22A-FAD7295218E2}" type="pres">
      <dgm:prSet presAssocID="{D7E0BF0E-8DBB-445E-83FB-D7272E17A84B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C74C05F5-0C3C-4D99-AC80-3CEFA2C595C8}" type="pres">
      <dgm:prSet presAssocID="{0076B0F6-5EA2-462A-9E43-B7CADE42F61C}" presName="negSibTrans" presStyleCnt="0"/>
      <dgm:spPr/>
    </dgm:pt>
    <dgm:pt modelId="{2192A260-5EC6-4CC1-91AA-CB7102FEAC51}" type="pres">
      <dgm:prSet presAssocID="{D7E0BF0E-8DBB-445E-83FB-D7272E17A84B}" presName="composite" presStyleCnt="0"/>
      <dgm:spPr/>
    </dgm:pt>
    <dgm:pt modelId="{CC50BABD-58C3-488E-8987-3D3186184723}" type="pres">
      <dgm:prSet presAssocID="{D7E0BF0E-8DBB-445E-83FB-D7272E17A84B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BA78CA2D-AF61-4679-9066-696B850844DA}" type="presOf" srcId="{64EE66CD-B295-41C5-959D-577B2D9766F6}" destId="{34DDFC2E-ABF3-4C07-8FBF-DDD879B647CE}" srcOrd="0" destOrd="0" presId="urn:microsoft.com/office/officeart/2009/3/layout/PieProcess"/>
    <dgm:cxn modelId="{DB651D34-0D70-43BC-AE00-A714E5A127D4}" type="presOf" srcId="{15176B29-5FAC-4CCA-802D-DC8BE047A378}" destId="{8BF805C4-0F5D-4A83-809F-86D5BFCCDBF5}" srcOrd="0" destOrd="0" presId="urn:microsoft.com/office/officeart/2009/3/layout/PieProcess"/>
    <dgm:cxn modelId="{006C7D36-6EB8-4969-B8B4-678753D12DC7}" srcId="{D7E0BF0E-8DBB-445E-83FB-D7272E17A84B}" destId="{5BB29226-2621-454F-B2AC-80A9ED2BBEA4}" srcOrd="0" destOrd="0" parTransId="{8D3B154A-D607-41C6-B220-F258A54DEC3F}" sibTransId="{0076B0F6-5EA2-462A-9E43-B7CADE42F61C}"/>
    <dgm:cxn modelId="{5DE4E84B-A3AA-48F1-8DD4-6184BA5917E3}" type="presOf" srcId="{5BB29226-2621-454F-B2AC-80A9ED2BBEA4}" destId="{CC50BABD-58C3-488E-8987-3D3186184723}" srcOrd="0" destOrd="0" presId="urn:microsoft.com/office/officeart/2009/3/layout/PieProcess"/>
    <dgm:cxn modelId="{28ECFC57-0CD8-4EFA-8652-98D0D9D13ED6}" type="presOf" srcId="{90735054-D0B2-4B4C-974D-88818D97A0C6}" destId="{F308441E-78F9-49A2-B6EB-E0E6AE5FFDA2}" srcOrd="0" destOrd="0" presId="urn:microsoft.com/office/officeart/2009/3/layout/PieProcess"/>
    <dgm:cxn modelId="{91AAE67C-A974-4102-839B-A9A67355B072}" srcId="{15176B29-5FAC-4CCA-802D-DC8BE047A378}" destId="{90735054-D0B2-4B4C-974D-88818D97A0C6}" srcOrd="0" destOrd="0" parTransId="{11659FF7-F4B7-459D-A3AC-B98FEF2BABA4}" sibTransId="{529E3F25-FC9C-45E4-B97E-2A8B59D1DA0E}"/>
    <dgm:cxn modelId="{7912537D-FFC8-4680-992B-73C16C790532}" srcId="{64EE66CD-B295-41C5-959D-577B2D9766F6}" destId="{95972FB3-175A-43FC-9689-0A8B18748759}" srcOrd="0" destOrd="0" parTransId="{5F0290AE-FA5C-4E32-8D6E-953A40E61FBF}" sibTransId="{D101EA5F-98C3-4AA1-B375-952281708973}"/>
    <dgm:cxn modelId="{6968D481-B9EE-48C4-8BBA-55613D6204F7}" srcId="{15176B29-5FAC-4CCA-802D-DC8BE047A378}" destId="{D7E0BF0E-8DBB-445E-83FB-D7272E17A84B}" srcOrd="3" destOrd="0" parTransId="{F1609ECA-D5D2-4F95-9058-B60AB627453B}" sibTransId="{A97BCC6A-5869-4A4C-AE8B-10B703D48C7D}"/>
    <dgm:cxn modelId="{1CD9EB96-1511-4D9E-B8FA-2A7DF6CF51DD}" type="presOf" srcId="{A41323AC-0ED0-48CB-8C79-B2A1AC6570BD}" destId="{331E3007-6B88-47CA-B0EE-B19F8CABFFAA}" srcOrd="0" destOrd="0" presId="urn:microsoft.com/office/officeart/2009/3/layout/PieProcess"/>
    <dgm:cxn modelId="{97F1F39F-F2EF-47AA-9BFB-6AB3CCD688A5}" type="presOf" srcId="{D7E0BF0E-8DBB-445E-83FB-D7272E17A84B}" destId="{1E5E9879-87DA-42F0-A22A-FAD7295218E2}" srcOrd="0" destOrd="0" presId="urn:microsoft.com/office/officeart/2009/3/layout/PieProcess"/>
    <dgm:cxn modelId="{5C6D7CBC-EFA1-427A-9FA1-78973876DD95}" type="presOf" srcId="{C77D9033-63E8-43BF-8912-6B213F9EECA2}" destId="{80940333-7E5E-467F-B3C9-8C316B3491ED}" srcOrd="0" destOrd="0" presId="urn:microsoft.com/office/officeart/2009/3/layout/PieProcess"/>
    <dgm:cxn modelId="{CEDEDCC5-0AB9-443A-87C6-1831AA4F0BF8}" srcId="{15176B29-5FAC-4CCA-802D-DC8BE047A378}" destId="{C77D9033-63E8-43BF-8912-6B213F9EECA2}" srcOrd="1" destOrd="0" parTransId="{C4E62FD1-931A-4396-940B-4D27B6353759}" sibTransId="{77BC4A8E-6659-4FF0-9DA1-4D6D349C1405}"/>
    <dgm:cxn modelId="{55584EC9-E523-45A1-9717-60DABE698094}" srcId="{15176B29-5FAC-4CCA-802D-DC8BE047A378}" destId="{64EE66CD-B295-41C5-959D-577B2D9766F6}" srcOrd="2" destOrd="0" parTransId="{5605A0E3-624E-484B-A68D-E9B93799B44B}" sibTransId="{E549797E-0AA9-4AEB-9880-2EAF5A81F250}"/>
    <dgm:cxn modelId="{E6F8C2CD-72FB-4DB6-BF97-5477C1228C16}" type="presOf" srcId="{61250490-86A8-4BCE-82A7-674E972142B1}" destId="{4062A324-67B0-4BF0-B94A-6B248FBC7583}" srcOrd="0" destOrd="0" presId="urn:microsoft.com/office/officeart/2009/3/layout/PieProcess"/>
    <dgm:cxn modelId="{2B577FE5-098C-4C51-BDC7-A9EDFD053143}" type="presOf" srcId="{95972FB3-175A-43FC-9689-0A8B18748759}" destId="{70C87BC0-695C-4409-BBB3-FDA3AB1FAADB}" srcOrd="0" destOrd="0" presId="urn:microsoft.com/office/officeart/2009/3/layout/PieProcess"/>
    <dgm:cxn modelId="{5E7394F7-4177-4572-A440-E0D8482EB313}" srcId="{C77D9033-63E8-43BF-8912-6B213F9EECA2}" destId="{61250490-86A8-4BCE-82A7-674E972142B1}" srcOrd="0" destOrd="0" parTransId="{ACA1FB3B-C0AF-4F99-94E9-352CBE140EB1}" sibTransId="{76723708-0F14-44D6-A1C8-8A8E46A82BEC}"/>
    <dgm:cxn modelId="{CB98FBFC-2DAE-402A-8BE0-04D8E65D5D95}" srcId="{90735054-D0B2-4B4C-974D-88818D97A0C6}" destId="{A41323AC-0ED0-48CB-8C79-B2A1AC6570BD}" srcOrd="0" destOrd="0" parTransId="{000793E8-BB3B-4C20-A4E1-AA17F97CE512}" sibTransId="{AA1F524A-C09E-4529-B065-222E0E878646}"/>
    <dgm:cxn modelId="{BF5D4548-AC0B-4D6F-AD85-2CD76A5CD17D}" type="presParOf" srcId="{8BF805C4-0F5D-4A83-809F-86D5BFCCDBF5}" destId="{49481C84-4662-409D-B8AA-3520F6A2EDEF}" srcOrd="0" destOrd="0" presId="urn:microsoft.com/office/officeart/2009/3/layout/PieProcess"/>
    <dgm:cxn modelId="{AD13587C-7654-4DC1-88E7-69501ED1A4C5}" type="presParOf" srcId="{49481C84-4662-409D-B8AA-3520F6A2EDEF}" destId="{53834B00-66F0-4361-A04A-E66AF884643F}" srcOrd="0" destOrd="0" presId="urn:microsoft.com/office/officeart/2009/3/layout/PieProcess"/>
    <dgm:cxn modelId="{32CAC8CF-0B69-4192-9712-ADC4ECDF21B3}" type="presParOf" srcId="{49481C84-4662-409D-B8AA-3520F6A2EDEF}" destId="{C2881D24-F3E4-4DDA-93E2-96E8A043B61C}" srcOrd="1" destOrd="0" presId="urn:microsoft.com/office/officeart/2009/3/layout/PieProcess"/>
    <dgm:cxn modelId="{BD82FC73-A93C-4BB3-AF39-185C27AB8D37}" type="presParOf" srcId="{49481C84-4662-409D-B8AA-3520F6A2EDEF}" destId="{F308441E-78F9-49A2-B6EB-E0E6AE5FFDA2}" srcOrd="2" destOrd="0" presId="urn:microsoft.com/office/officeart/2009/3/layout/PieProcess"/>
    <dgm:cxn modelId="{555FC64C-5019-495B-AD20-5423D87A92AD}" type="presParOf" srcId="{8BF805C4-0F5D-4A83-809F-86D5BFCCDBF5}" destId="{D35D1C91-4DA5-488F-98EF-50B88EEEBA3C}" srcOrd="1" destOrd="0" presId="urn:microsoft.com/office/officeart/2009/3/layout/PieProcess"/>
    <dgm:cxn modelId="{FB7E7544-D4FB-4060-AEF7-73F6AA3208CE}" type="presParOf" srcId="{8BF805C4-0F5D-4A83-809F-86D5BFCCDBF5}" destId="{B33C3870-7E12-4D7B-B37C-1BB740746F72}" srcOrd="2" destOrd="0" presId="urn:microsoft.com/office/officeart/2009/3/layout/PieProcess"/>
    <dgm:cxn modelId="{B06F57AD-FB04-40CF-B56D-F6FE61818A57}" type="presParOf" srcId="{B33C3870-7E12-4D7B-B37C-1BB740746F72}" destId="{331E3007-6B88-47CA-B0EE-B19F8CABFFAA}" srcOrd="0" destOrd="0" presId="urn:microsoft.com/office/officeart/2009/3/layout/PieProcess"/>
    <dgm:cxn modelId="{A189B11F-F11F-457C-B234-265EB822D601}" type="presParOf" srcId="{8BF805C4-0F5D-4A83-809F-86D5BFCCDBF5}" destId="{12FB179D-27C0-4AEC-9B29-99A73016E48D}" srcOrd="3" destOrd="0" presId="urn:microsoft.com/office/officeart/2009/3/layout/PieProcess"/>
    <dgm:cxn modelId="{018CE70B-EA50-4A81-8C49-2166615AD7CF}" type="presParOf" srcId="{8BF805C4-0F5D-4A83-809F-86D5BFCCDBF5}" destId="{4A347F95-24B4-4A6C-A5C4-1CE27F1022E0}" srcOrd="4" destOrd="0" presId="urn:microsoft.com/office/officeart/2009/3/layout/PieProcess"/>
    <dgm:cxn modelId="{BEC888F2-65C0-4FD8-9786-DFF7FA03AE81}" type="presParOf" srcId="{4A347F95-24B4-4A6C-A5C4-1CE27F1022E0}" destId="{02A34700-54A0-433E-821B-181898FB5139}" srcOrd="0" destOrd="0" presId="urn:microsoft.com/office/officeart/2009/3/layout/PieProcess"/>
    <dgm:cxn modelId="{2C2ED391-58CB-46B2-8C07-595035CDF60F}" type="presParOf" srcId="{4A347F95-24B4-4A6C-A5C4-1CE27F1022E0}" destId="{CA35D851-1239-4557-8672-981482D95C8A}" srcOrd="1" destOrd="0" presId="urn:microsoft.com/office/officeart/2009/3/layout/PieProcess"/>
    <dgm:cxn modelId="{72F33819-88CA-4849-9E43-058423B84A5B}" type="presParOf" srcId="{4A347F95-24B4-4A6C-A5C4-1CE27F1022E0}" destId="{80940333-7E5E-467F-B3C9-8C316B3491ED}" srcOrd="2" destOrd="0" presId="urn:microsoft.com/office/officeart/2009/3/layout/PieProcess"/>
    <dgm:cxn modelId="{9F223022-2259-4651-A97A-3E342B015F22}" type="presParOf" srcId="{8BF805C4-0F5D-4A83-809F-86D5BFCCDBF5}" destId="{01592D97-B658-4075-905A-4652DA12C4EB}" srcOrd="5" destOrd="0" presId="urn:microsoft.com/office/officeart/2009/3/layout/PieProcess"/>
    <dgm:cxn modelId="{08D0BCF5-E129-4D5F-9E52-098B222F1F45}" type="presParOf" srcId="{8BF805C4-0F5D-4A83-809F-86D5BFCCDBF5}" destId="{DC9FF50D-2820-408C-AA9C-A3FF647F4F8C}" srcOrd="6" destOrd="0" presId="urn:microsoft.com/office/officeart/2009/3/layout/PieProcess"/>
    <dgm:cxn modelId="{F8E6C921-850F-4342-8A5F-E33D9FE35484}" type="presParOf" srcId="{DC9FF50D-2820-408C-AA9C-A3FF647F4F8C}" destId="{4062A324-67B0-4BF0-B94A-6B248FBC7583}" srcOrd="0" destOrd="0" presId="urn:microsoft.com/office/officeart/2009/3/layout/PieProcess"/>
    <dgm:cxn modelId="{0B514F22-6A3F-420B-8809-41985D083471}" type="presParOf" srcId="{8BF805C4-0F5D-4A83-809F-86D5BFCCDBF5}" destId="{89865098-8532-4436-B8E9-199A77913620}" srcOrd="7" destOrd="0" presId="urn:microsoft.com/office/officeart/2009/3/layout/PieProcess"/>
    <dgm:cxn modelId="{A536FB2A-59BB-4AC1-A350-0CECFBFEF218}" type="presParOf" srcId="{8BF805C4-0F5D-4A83-809F-86D5BFCCDBF5}" destId="{F1D6BBEA-270C-44A5-AF7E-F16CE9EBB3F8}" srcOrd="8" destOrd="0" presId="urn:microsoft.com/office/officeart/2009/3/layout/PieProcess"/>
    <dgm:cxn modelId="{72AB20EA-F82C-4B34-B788-2D8FCCAFAEFC}" type="presParOf" srcId="{F1D6BBEA-270C-44A5-AF7E-F16CE9EBB3F8}" destId="{FCE9D142-076D-445C-B9DB-FFCC8A175ED6}" srcOrd="0" destOrd="0" presId="urn:microsoft.com/office/officeart/2009/3/layout/PieProcess"/>
    <dgm:cxn modelId="{E1C46B54-FA90-4FD3-A92C-52A1643B3140}" type="presParOf" srcId="{F1D6BBEA-270C-44A5-AF7E-F16CE9EBB3F8}" destId="{3048B152-EB63-4905-8924-10F852D1B5F6}" srcOrd="1" destOrd="0" presId="urn:microsoft.com/office/officeart/2009/3/layout/PieProcess"/>
    <dgm:cxn modelId="{292D0FD5-6A02-4A54-9769-7070AF8A850A}" type="presParOf" srcId="{F1D6BBEA-270C-44A5-AF7E-F16CE9EBB3F8}" destId="{34DDFC2E-ABF3-4C07-8FBF-DDD879B647CE}" srcOrd="2" destOrd="0" presId="urn:microsoft.com/office/officeart/2009/3/layout/PieProcess"/>
    <dgm:cxn modelId="{50083210-3665-4D88-B049-7A992ECF6966}" type="presParOf" srcId="{8BF805C4-0F5D-4A83-809F-86D5BFCCDBF5}" destId="{87467426-A2BB-45BD-A683-D0EDF1DCF673}" srcOrd="9" destOrd="0" presId="urn:microsoft.com/office/officeart/2009/3/layout/PieProcess"/>
    <dgm:cxn modelId="{96A9E3F9-A0B0-464C-8425-A721A5833600}" type="presParOf" srcId="{8BF805C4-0F5D-4A83-809F-86D5BFCCDBF5}" destId="{75E51833-0B38-417A-A0BA-A92213ACA1CD}" srcOrd="10" destOrd="0" presId="urn:microsoft.com/office/officeart/2009/3/layout/PieProcess"/>
    <dgm:cxn modelId="{032E676E-FF9C-43B8-A11C-FE0D7D69E89E}" type="presParOf" srcId="{75E51833-0B38-417A-A0BA-A92213ACA1CD}" destId="{70C87BC0-695C-4409-BBB3-FDA3AB1FAADB}" srcOrd="0" destOrd="0" presId="urn:microsoft.com/office/officeart/2009/3/layout/PieProcess"/>
    <dgm:cxn modelId="{ABAD22A7-48D4-4807-9BA8-0A5A554544E0}" type="presParOf" srcId="{8BF805C4-0F5D-4A83-809F-86D5BFCCDBF5}" destId="{FE81F7CF-9BC7-4FEA-8BF9-D595D8E71B92}" srcOrd="11" destOrd="0" presId="urn:microsoft.com/office/officeart/2009/3/layout/PieProcess"/>
    <dgm:cxn modelId="{0D7DAB93-9D09-459C-B44E-CA781489C29C}" type="presParOf" srcId="{8BF805C4-0F5D-4A83-809F-86D5BFCCDBF5}" destId="{DA100CB1-B9B9-4984-AD1C-75DAE4CCB5A3}" srcOrd="12" destOrd="0" presId="urn:microsoft.com/office/officeart/2009/3/layout/PieProcess"/>
    <dgm:cxn modelId="{E53F15F5-57A6-453C-96C8-1C870B29DDF6}" type="presParOf" srcId="{DA100CB1-B9B9-4984-AD1C-75DAE4CCB5A3}" destId="{D78D5E28-39ED-4A20-8D31-7A0BAC161B1B}" srcOrd="0" destOrd="0" presId="urn:microsoft.com/office/officeart/2009/3/layout/PieProcess"/>
    <dgm:cxn modelId="{81CE6222-5741-4FCC-AEF4-FC7877B4514A}" type="presParOf" srcId="{DA100CB1-B9B9-4984-AD1C-75DAE4CCB5A3}" destId="{4713168C-2A32-441B-88A5-E5E5E58F58F1}" srcOrd="1" destOrd="0" presId="urn:microsoft.com/office/officeart/2009/3/layout/PieProcess"/>
    <dgm:cxn modelId="{52DD1F4F-1C14-40ED-ACB4-C004F6B64A54}" type="presParOf" srcId="{DA100CB1-B9B9-4984-AD1C-75DAE4CCB5A3}" destId="{1E5E9879-87DA-42F0-A22A-FAD7295218E2}" srcOrd="2" destOrd="0" presId="urn:microsoft.com/office/officeart/2009/3/layout/PieProcess"/>
    <dgm:cxn modelId="{A3A99F1B-24D4-4097-BF64-861BB4A3BE97}" type="presParOf" srcId="{8BF805C4-0F5D-4A83-809F-86D5BFCCDBF5}" destId="{C74C05F5-0C3C-4D99-AC80-3CEFA2C595C8}" srcOrd="13" destOrd="0" presId="urn:microsoft.com/office/officeart/2009/3/layout/PieProcess"/>
    <dgm:cxn modelId="{BB163AD8-7D19-488A-A255-BD6D7712C788}" type="presParOf" srcId="{8BF805C4-0F5D-4A83-809F-86D5BFCCDBF5}" destId="{2192A260-5EC6-4CC1-91AA-CB7102FEAC51}" srcOrd="14" destOrd="0" presId="urn:microsoft.com/office/officeart/2009/3/layout/PieProcess"/>
    <dgm:cxn modelId="{C22173D9-B671-49D1-A763-D59220C57691}" type="presParOf" srcId="{2192A260-5EC6-4CC1-91AA-CB7102FEAC51}" destId="{CC50BABD-58C3-488E-8987-3D3186184723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76B29-5FAC-4CCA-802D-DC8BE047A378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J"/>
        </a:p>
      </dgm:t>
    </dgm:pt>
    <dgm:pt modelId="{90735054-D0B2-4B4C-974D-88818D97A0C6}">
      <dgm:prSet phldrT="[Texte]" custT="1"/>
      <dgm:spPr/>
      <dgm:t>
        <a:bodyPr/>
        <a:lstStyle/>
        <a:p>
          <a:r>
            <a:rPr lang="fr-FR" sz="3600" dirty="0">
              <a:solidFill>
                <a:schemeClr val="bg1"/>
              </a:solidFill>
            </a:rPr>
            <a:t>.</a:t>
          </a:r>
          <a:endParaRPr lang="en-FJ" sz="3600" dirty="0"/>
        </a:p>
      </dgm:t>
    </dgm:pt>
    <dgm:pt modelId="{11659FF7-F4B7-459D-A3AC-B98FEF2BABA4}" type="parTrans" cxnId="{91AAE67C-A974-4102-839B-A9A67355B072}">
      <dgm:prSet/>
      <dgm:spPr/>
      <dgm:t>
        <a:bodyPr/>
        <a:lstStyle/>
        <a:p>
          <a:endParaRPr lang="en-FJ" sz="2000"/>
        </a:p>
      </dgm:t>
    </dgm:pt>
    <dgm:pt modelId="{529E3F25-FC9C-45E4-B97E-2A8B59D1DA0E}" type="sibTrans" cxnId="{91AAE67C-A974-4102-839B-A9A67355B072}">
      <dgm:prSet/>
      <dgm:spPr/>
      <dgm:t>
        <a:bodyPr/>
        <a:lstStyle/>
        <a:p>
          <a:endParaRPr lang="en-FJ" sz="2000"/>
        </a:p>
      </dgm:t>
    </dgm:pt>
    <dgm:pt modelId="{61250490-86A8-4BCE-82A7-674E972142B1}">
      <dgm:prSet phldrT="[Texte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Interviews</a:t>
          </a:r>
          <a:endParaRPr lang="en-FJ" sz="1800" b="1" dirty="0"/>
        </a:p>
      </dgm:t>
    </dgm:pt>
    <dgm:pt modelId="{ACA1FB3B-C0AF-4F99-94E9-352CBE140EB1}" type="parTrans" cxnId="{5E7394F7-4177-4572-A440-E0D8482EB313}">
      <dgm:prSet/>
      <dgm:spPr/>
      <dgm:t>
        <a:bodyPr/>
        <a:lstStyle/>
        <a:p>
          <a:endParaRPr lang="en-FJ" sz="2000"/>
        </a:p>
      </dgm:t>
    </dgm:pt>
    <dgm:pt modelId="{76723708-0F14-44D6-A1C8-8A8E46A82BEC}" type="sibTrans" cxnId="{5E7394F7-4177-4572-A440-E0D8482EB313}">
      <dgm:prSet/>
      <dgm:spPr/>
      <dgm:t>
        <a:bodyPr/>
        <a:lstStyle/>
        <a:p>
          <a:endParaRPr lang="en-FJ" sz="2000"/>
        </a:p>
      </dgm:t>
    </dgm:pt>
    <dgm:pt modelId="{95972FB3-175A-43FC-9689-0A8B18748759}">
      <dgm:prSet phldrT="[Texte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Questionnaires</a:t>
          </a:r>
          <a:endParaRPr lang="en-FJ" sz="1800" b="1" dirty="0"/>
        </a:p>
      </dgm:t>
    </dgm:pt>
    <dgm:pt modelId="{5F0290AE-FA5C-4E32-8D6E-953A40E61FBF}" type="parTrans" cxnId="{7912537D-FFC8-4680-992B-73C16C790532}">
      <dgm:prSet/>
      <dgm:spPr/>
      <dgm:t>
        <a:bodyPr/>
        <a:lstStyle/>
        <a:p>
          <a:endParaRPr lang="en-FJ" sz="2000"/>
        </a:p>
      </dgm:t>
    </dgm:pt>
    <dgm:pt modelId="{D101EA5F-98C3-4AA1-B375-952281708973}" type="sibTrans" cxnId="{7912537D-FFC8-4680-992B-73C16C790532}">
      <dgm:prSet/>
      <dgm:spPr/>
      <dgm:t>
        <a:bodyPr/>
        <a:lstStyle/>
        <a:p>
          <a:endParaRPr lang="en-FJ" sz="2000"/>
        </a:p>
      </dgm:t>
    </dgm:pt>
    <dgm:pt modelId="{5BB29226-2621-454F-B2AC-80A9ED2BBEA4}">
      <dgm:prSet phldrT="[Texte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Prototypes</a:t>
          </a:r>
          <a:endParaRPr lang="en-FJ" sz="1800" b="1" dirty="0"/>
        </a:p>
      </dgm:t>
    </dgm:pt>
    <dgm:pt modelId="{8D3B154A-D607-41C6-B220-F258A54DEC3F}" type="parTrans" cxnId="{006C7D36-6EB8-4969-B8B4-678753D12DC7}">
      <dgm:prSet/>
      <dgm:spPr/>
      <dgm:t>
        <a:bodyPr/>
        <a:lstStyle/>
        <a:p>
          <a:endParaRPr lang="en-FJ" sz="2000"/>
        </a:p>
      </dgm:t>
    </dgm:pt>
    <dgm:pt modelId="{0076B0F6-5EA2-462A-9E43-B7CADE42F61C}" type="sibTrans" cxnId="{006C7D36-6EB8-4969-B8B4-678753D12DC7}">
      <dgm:prSet/>
      <dgm:spPr/>
      <dgm:t>
        <a:bodyPr/>
        <a:lstStyle/>
        <a:p>
          <a:endParaRPr lang="en-FJ" sz="2000"/>
        </a:p>
      </dgm:t>
    </dgm:pt>
    <dgm:pt modelId="{A41323AC-0ED0-48CB-8C79-B2A1AC6570BD}">
      <dgm:prSet phldrT="[Texte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Brainstorming</a:t>
          </a:r>
          <a:endParaRPr lang="en-FJ" sz="1800" b="1" dirty="0"/>
        </a:p>
      </dgm:t>
    </dgm:pt>
    <dgm:pt modelId="{000793E8-BB3B-4C20-A4E1-AA17F97CE512}" type="parTrans" cxnId="{CB98FBFC-2DAE-402A-8BE0-04D8E65D5D95}">
      <dgm:prSet/>
      <dgm:spPr/>
      <dgm:t>
        <a:bodyPr/>
        <a:lstStyle/>
        <a:p>
          <a:endParaRPr lang="en-FJ" sz="2000"/>
        </a:p>
      </dgm:t>
    </dgm:pt>
    <dgm:pt modelId="{AA1F524A-C09E-4529-B065-222E0E878646}" type="sibTrans" cxnId="{CB98FBFC-2DAE-402A-8BE0-04D8E65D5D95}">
      <dgm:prSet/>
      <dgm:spPr/>
      <dgm:t>
        <a:bodyPr/>
        <a:lstStyle/>
        <a:p>
          <a:endParaRPr lang="en-FJ" sz="2000"/>
        </a:p>
      </dgm:t>
    </dgm:pt>
    <dgm:pt modelId="{C77D9033-63E8-43BF-8912-6B213F9EECA2}">
      <dgm:prSet phldrT="[Texte]" custT="1"/>
      <dgm:spPr/>
      <dgm:t>
        <a:bodyPr/>
        <a:lstStyle/>
        <a:p>
          <a:r>
            <a:rPr lang="fr-FR" sz="3600" b="0" dirty="0">
              <a:solidFill>
                <a:schemeClr val="bg1"/>
              </a:solidFill>
            </a:rPr>
            <a:t>.</a:t>
          </a:r>
          <a:endParaRPr lang="en-FJ" sz="3600" b="0" dirty="0">
            <a:solidFill>
              <a:schemeClr val="bg1"/>
            </a:solidFill>
          </a:endParaRPr>
        </a:p>
      </dgm:t>
    </dgm:pt>
    <dgm:pt modelId="{C4E62FD1-931A-4396-940B-4D27B6353759}" type="parTrans" cxnId="{CEDEDCC5-0AB9-443A-87C6-1831AA4F0BF8}">
      <dgm:prSet/>
      <dgm:spPr/>
      <dgm:t>
        <a:bodyPr/>
        <a:lstStyle/>
        <a:p>
          <a:endParaRPr lang="en-FJ" sz="2000"/>
        </a:p>
      </dgm:t>
    </dgm:pt>
    <dgm:pt modelId="{77BC4A8E-6659-4FF0-9DA1-4D6D349C1405}" type="sibTrans" cxnId="{CEDEDCC5-0AB9-443A-87C6-1831AA4F0BF8}">
      <dgm:prSet/>
      <dgm:spPr/>
      <dgm:t>
        <a:bodyPr/>
        <a:lstStyle/>
        <a:p>
          <a:endParaRPr lang="en-FJ" sz="2000"/>
        </a:p>
      </dgm:t>
    </dgm:pt>
    <dgm:pt modelId="{64EE66CD-B295-41C5-959D-577B2D9766F6}">
      <dgm:prSet phldrT="[Texte]" custT="1"/>
      <dgm:spPr/>
      <dgm:t>
        <a:bodyPr/>
        <a:lstStyle/>
        <a:p>
          <a:r>
            <a:rPr lang="fr-FR" sz="3600" b="0" dirty="0">
              <a:solidFill>
                <a:schemeClr val="bg1"/>
              </a:solidFill>
            </a:rPr>
            <a:t>.</a:t>
          </a:r>
          <a:endParaRPr lang="en-FJ" sz="3600" b="0" dirty="0">
            <a:solidFill>
              <a:schemeClr val="bg1"/>
            </a:solidFill>
          </a:endParaRPr>
        </a:p>
      </dgm:t>
    </dgm:pt>
    <dgm:pt modelId="{5605A0E3-624E-484B-A68D-E9B93799B44B}" type="parTrans" cxnId="{55584EC9-E523-45A1-9717-60DABE698094}">
      <dgm:prSet/>
      <dgm:spPr/>
      <dgm:t>
        <a:bodyPr/>
        <a:lstStyle/>
        <a:p>
          <a:endParaRPr lang="en-FJ" sz="2000"/>
        </a:p>
      </dgm:t>
    </dgm:pt>
    <dgm:pt modelId="{E549797E-0AA9-4AEB-9880-2EAF5A81F250}" type="sibTrans" cxnId="{55584EC9-E523-45A1-9717-60DABE698094}">
      <dgm:prSet/>
      <dgm:spPr/>
      <dgm:t>
        <a:bodyPr/>
        <a:lstStyle/>
        <a:p>
          <a:endParaRPr lang="en-FJ" sz="2000"/>
        </a:p>
      </dgm:t>
    </dgm:pt>
    <dgm:pt modelId="{D7E0BF0E-8DBB-445E-83FB-D7272E17A84B}">
      <dgm:prSet phldrT="[Texte]" custT="1"/>
      <dgm:spPr/>
      <dgm:t>
        <a:bodyPr/>
        <a:lstStyle/>
        <a:p>
          <a:r>
            <a:rPr lang="fr-FR" sz="3600" b="0" dirty="0">
              <a:solidFill>
                <a:schemeClr val="bg1"/>
              </a:solidFill>
            </a:rPr>
            <a:t>.</a:t>
          </a:r>
          <a:endParaRPr lang="en-FJ" sz="3600" b="0" dirty="0">
            <a:solidFill>
              <a:schemeClr val="bg1"/>
            </a:solidFill>
          </a:endParaRPr>
        </a:p>
      </dgm:t>
    </dgm:pt>
    <dgm:pt modelId="{F1609ECA-D5D2-4F95-9058-B60AB627453B}" type="parTrans" cxnId="{6968D481-B9EE-48C4-8BBA-55613D6204F7}">
      <dgm:prSet/>
      <dgm:spPr/>
      <dgm:t>
        <a:bodyPr/>
        <a:lstStyle/>
        <a:p>
          <a:endParaRPr lang="en-FJ" sz="2000"/>
        </a:p>
      </dgm:t>
    </dgm:pt>
    <dgm:pt modelId="{A97BCC6A-5869-4A4C-AE8B-10B703D48C7D}" type="sibTrans" cxnId="{6968D481-B9EE-48C4-8BBA-55613D6204F7}">
      <dgm:prSet/>
      <dgm:spPr/>
      <dgm:t>
        <a:bodyPr/>
        <a:lstStyle/>
        <a:p>
          <a:endParaRPr lang="en-FJ" sz="2000"/>
        </a:p>
      </dgm:t>
    </dgm:pt>
    <dgm:pt modelId="{29A6AF44-2D61-4355-9013-C6D129096EDC}">
      <dgm:prSet phldrT="[Texte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Document </a:t>
          </a:r>
          <a:r>
            <a:rPr lang="fr-FR" sz="1800" b="1" dirty="0" err="1">
              <a:solidFill>
                <a:schemeClr val="bg1"/>
              </a:solidFill>
            </a:rPr>
            <a:t>Review</a:t>
          </a:r>
          <a:endParaRPr lang="en-FJ" sz="3600" b="1" dirty="0"/>
        </a:p>
      </dgm:t>
    </dgm:pt>
    <dgm:pt modelId="{174664EF-60FC-4CC6-858E-2E18DEAA89BA}" type="parTrans" cxnId="{23BF784B-9733-4368-92C3-4EF393F4A894}">
      <dgm:prSet/>
      <dgm:spPr/>
      <dgm:t>
        <a:bodyPr/>
        <a:lstStyle/>
        <a:p>
          <a:endParaRPr lang="en-FJ" sz="2000"/>
        </a:p>
      </dgm:t>
    </dgm:pt>
    <dgm:pt modelId="{CB7847A9-1263-436F-A3AC-9745D2B1473B}" type="sibTrans" cxnId="{23BF784B-9733-4368-92C3-4EF393F4A894}">
      <dgm:prSet/>
      <dgm:spPr/>
      <dgm:t>
        <a:bodyPr/>
        <a:lstStyle/>
        <a:p>
          <a:endParaRPr lang="en-FJ" sz="2000"/>
        </a:p>
      </dgm:t>
    </dgm:pt>
    <dgm:pt modelId="{93B9B9C8-FAFC-4CCA-81D0-B41B16D58584}">
      <dgm:prSet phldrT="[Texte]" custT="1"/>
      <dgm:spPr/>
      <dgm:t>
        <a:bodyPr/>
        <a:lstStyle/>
        <a:p>
          <a:r>
            <a:rPr lang="fr-FR" sz="3600" b="0" dirty="0">
              <a:solidFill>
                <a:schemeClr val="bg1"/>
              </a:solidFill>
            </a:rPr>
            <a:t>.</a:t>
          </a:r>
          <a:endParaRPr lang="en-FJ" sz="3600" b="0" dirty="0">
            <a:solidFill>
              <a:schemeClr val="bg1"/>
            </a:solidFill>
          </a:endParaRPr>
        </a:p>
      </dgm:t>
    </dgm:pt>
    <dgm:pt modelId="{E85018F5-AA85-4AAB-B1C5-68FD054CF5C4}" type="parTrans" cxnId="{2380E9CA-C9D4-4931-A61F-5C9D2FAB79E6}">
      <dgm:prSet/>
      <dgm:spPr/>
      <dgm:t>
        <a:bodyPr/>
        <a:lstStyle/>
        <a:p>
          <a:endParaRPr lang="en-FJ"/>
        </a:p>
      </dgm:t>
    </dgm:pt>
    <dgm:pt modelId="{1FEB12F2-CE5E-436F-8287-C0892C3A648F}" type="sibTrans" cxnId="{2380E9CA-C9D4-4931-A61F-5C9D2FAB79E6}">
      <dgm:prSet/>
      <dgm:spPr/>
      <dgm:t>
        <a:bodyPr/>
        <a:lstStyle/>
        <a:p>
          <a:endParaRPr lang="en-FJ"/>
        </a:p>
      </dgm:t>
    </dgm:pt>
    <dgm:pt modelId="{8BF805C4-0F5D-4A83-809F-86D5BFCCDBF5}" type="pres">
      <dgm:prSet presAssocID="{15176B29-5FAC-4CCA-802D-DC8BE047A37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9481C84-4662-409D-B8AA-3520F6A2EDEF}" type="pres">
      <dgm:prSet presAssocID="{90735054-D0B2-4B4C-974D-88818D97A0C6}" presName="ParentComposite" presStyleCnt="0"/>
      <dgm:spPr/>
    </dgm:pt>
    <dgm:pt modelId="{53834B00-66F0-4361-A04A-E66AF884643F}" type="pres">
      <dgm:prSet presAssocID="{90735054-D0B2-4B4C-974D-88818D97A0C6}" presName="Chord" presStyleLbl="bgShp" presStyleIdx="0" presStyleCnt="5"/>
      <dgm:spPr/>
    </dgm:pt>
    <dgm:pt modelId="{C2881D24-F3E4-4DDA-93E2-96E8A043B61C}" type="pres">
      <dgm:prSet presAssocID="{90735054-D0B2-4B4C-974D-88818D97A0C6}" presName="Pie" presStyleLbl="alignNode1" presStyleIdx="0" presStyleCnt="5"/>
      <dgm:spPr/>
    </dgm:pt>
    <dgm:pt modelId="{F308441E-78F9-49A2-B6EB-E0E6AE5FFDA2}" type="pres">
      <dgm:prSet presAssocID="{90735054-D0B2-4B4C-974D-88818D97A0C6}" presName="Parent" presStyleLbl="revTx" presStyleIdx="0" presStyleCnt="10">
        <dgm:presLayoutVars>
          <dgm:chMax val="1"/>
          <dgm:chPref val="1"/>
          <dgm:bulletEnabled val="1"/>
        </dgm:presLayoutVars>
      </dgm:prSet>
      <dgm:spPr/>
    </dgm:pt>
    <dgm:pt modelId="{D35D1C91-4DA5-488F-98EF-50B88EEEBA3C}" type="pres">
      <dgm:prSet presAssocID="{AA1F524A-C09E-4529-B065-222E0E878646}" presName="negSibTrans" presStyleCnt="0"/>
      <dgm:spPr/>
    </dgm:pt>
    <dgm:pt modelId="{B33C3870-7E12-4D7B-B37C-1BB740746F72}" type="pres">
      <dgm:prSet presAssocID="{90735054-D0B2-4B4C-974D-88818D97A0C6}" presName="composite" presStyleCnt="0"/>
      <dgm:spPr/>
    </dgm:pt>
    <dgm:pt modelId="{331E3007-6B88-47CA-B0EE-B19F8CABFFAA}" type="pres">
      <dgm:prSet presAssocID="{90735054-D0B2-4B4C-974D-88818D97A0C6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12FB179D-27C0-4AEC-9B29-99A73016E48D}" type="pres">
      <dgm:prSet presAssocID="{529E3F25-FC9C-45E4-B97E-2A8B59D1DA0E}" presName="sibTrans" presStyleCnt="0"/>
      <dgm:spPr/>
    </dgm:pt>
    <dgm:pt modelId="{4A347F95-24B4-4A6C-A5C4-1CE27F1022E0}" type="pres">
      <dgm:prSet presAssocID="{C77D9033-63E8-43BF-8912-6B213F9EECA2}" presName="ParentComposite" presStyleCnt="0"/>
      <dgm:spPr/>
    </dgm:pt>
    <dgm:pt modelId="{02A34700-54A0-433E-821B-181898FB5139}" type="pres">
      <dgm:prSet presAssocID="{C77D9033-63E8-43BF-8912-6B213F9EECA2}" presName="Chord" presStyleLbl="bgShp" presStyleIdx="1" presStyleCnt="5"/>
      <dgm:spPr/>
    </dgm:pt>
    <dgm:pt modelId="{CA35D851-1239-4557-8672-981482D95C8A}" type="pres">
      <dgm:prSet presAssocID="{C77D9033-63E8-43BF-8912-6B213F9EECA2}" presName="Pie" presStyleLbl="alignNode1" presStyleIdx="1" presStyleCnt="5"/>
      <dgm:spPr/>
    </dgm:pt>
    <dgm:pt modelId="{80940333-7E5E-467F-B3C9-8C316B3491ED}" type="pres">
      <dgm:prSet presAssocID="{C77D9033-63E8-43BF-8912-6B213F9EECA2}" presName="Parent" presStyleLbl="revTx" presStyleIdx="2" presStyleCnt="10">
        <dgm:presLayoutVars>
          <dgm:chMax val="1"/>
          <dgm:chPref val="1"/>
          <dgm:bulletEnabled val="1"/>
        </dgm:presLayoutVars>
      </dgm:prSet>
      <dgm:spPr/>
    </dgm:pt>
    <dgm:pt modelId="{01592D97-B658-4075-905A-4652DA12C4EB}" type="pres">
      <dgm:prSet presAssocID="{76723708-0F14-44D6-A1C8-8A8E46A82BEC}" presName="negSibTrans" presStyleCnt="0"/>
      <dgm:spPr/>
    </dgm:pt>
    <dgm:pt modelId="{DC9FF50D-2820-408C-AA9C-A3FF647F4F8C}" type="pres">
      <dgm:prSet presAssocID="{C77D9033-63E8-43BF-8912-6B213F9EECA2}" presName="composite" presStyleCnt="0"/>
      <dgm:spPr/>
    </dgm:pt>
    <dgm:pt modelId="{4062A324-67B0-4BF0-B94A-6B248FBC7583}" type="pres">
      <dgm:prSet presAssocID="{C77D9033-63E8-43BF-8912-6B213F9EECA2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89865098-8532-4436-B8E9-199A77913620}" type="pres">
      <dgm:prSet presAssocID="{77BC4A8E-6659-4FF0-9DA1-4D6D349C1405}" presName="sibTrans" presStyleCnt="0"/>
      <dgm:spPr/>
    </dgm:pt>
    <dgm:pt modelId="{F1D6BBEA-270C-44A5-AF7E-F16CE9EBB3F8}" type="pres">
      <dgm:prSet presAssocID="{64EE66CD-B295-41C5-959D-577B2D9766F6}" presName="ParentComposite" presStyleCnt="0"/>
      <dgm:spPr/>
    </dgm:pt>
    <dgm:pt modelId="{FCE9D142-076D-445C-B9DB-FFCC8A175ED6}" type="pres">
      <dgm:prSet presAssocID="{64EE66CD-B295-41C5-959D-577B2D9766F6}" presName="Chord" presStyleLbl="bgShp" presStyleIdx="2" presStyleCnt="5"/>
      <dgm:spPr/>
    </dgm:pt>
    <dgm:pt modelId="{3048B152-EB63-4905-8924-10F852D1B5F6}" type="pres">
      <dgm:prSet presAssocID="{64EE66CD-B295-41C5-959D-577B2D9766F6}" presName="Pie" presStyleLbl="alignNode1" presStyleIdx="2" presStyleCnt="5"/>
      <dgm:spPr/>
    </dgm:pt>
    <dgm:pt modelId="{34DDFC2E-ABF3-4C07-8FBF-DDD879B647CE}" type="pres">
      <dgm:prSet presAssocID="{64EE66CD-B295-41C5-959D-577B2D9766F6}" presName="Parent" presStyleLbl="revTx" presStyleIdx="4" presStyleCnt="10">
        <dgm:presLayoutVars>
          <dgm:chMax val="1"/>
          <dgm:chPref val="1"/>
          <dgm:bulletEnabled val="1"/>
        </dgm:presLayoutVars>
      </dgm:prSet>
      <dgm:spPr/>
    </dgm:pt>
    <dgm:pt modelId="{87467426-A2BB-45BD-A683-D0EDF1DCF673}" type="pres">
      <dgm:prSet presAssocID="{D101EA5F-98C3-4AA1-B375-952281708973}" presName="negSibTrans" presStyleCnt="0"/>
      <dgm:spPr/>
    </dgm:pt>
    <dgm:pt modelId="{75E51833-0B38-417A-A0BA-A92213ACA1CD}" type="pres">
      <dgm:prSet presAssocID="{64EE66CD-B295-41C5-959D-577B2D9766F6}" presName="composite" presStyleCnt="0"/>
      <dgm:spPr/>
    </dgm:pt>
    <dgm:pt modelId="{70C87BC0-695C-4409-BBB3-FDA3AB1FAADB}" type="pres">
      <dgm:prSet presAssocID="{64EE66CD-B295-41C5-959D-577B2D9766F6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FE81F7CF-9BC7-4FEA-8BF9-D595D8E71B92}" type="pres">
      <dgm:prSet presAssocID="{E549797E-0AA9-4AEB-9880-2EAF5A81F250}" presName="sibTrans" presStyleCnt="0"/>
      <dgm:spPr/>
    </dgm:pt>
    <dgm:pt modelId="{DA100CB1-B9B9-4984-AD1C-75DAE4CCB5A3}" type="pres">
      <dgm:prSet presAssocID="{D7E0BF0E-8DBB-445E-83FB-D7272E17A84B}" presName="ParentComposite" presStyleCnt="0"/>
      <dgm:spPr/>
    </dgm:pt>
    <dgm:pt modelId="{D78D5E28-39ED-4A20-8D31-7A0BAC161B1B}" type="pres">
      <dgm:prSet presAssocID="{D7E0BF0E-8DBB-445E-83FB-D7272E17A84B}" presName="Chord" presStyleLbl="bgShp" presStyleIdx="3" presStyleCnt="5"/>
      <dgm:spPr/>
    </dgm:pt>
    <dgm:pt modelId="{4713168C-2A32-441B-88A5-E5E5E58F58F1}" type="pres">
      <dgm:prSet presAssocID="{D7E0BF0E-8DBB-445E-83FB-D7272E17A84B}" presName="Pie" presStyleLbl="alignNode1" presStyleIdx="3" presStyleCnt="5"/>
      <dgm:spPr/>
    </dgm:pt>
    <dgm:pt modelId="{1E5E9879-87DA-42F0-A22A-FAD7295218E2}" type="pres">
      <dgm:prSet presAssocID="{D7E0BF0E-8DBB-445E-83FB-D7272E17A84B}" presName="Parent" presStyleLbl="revTx" presStyleIdx="6" presStyleCnt="10">
        <dgm:presLayoutVars>
          <dgm:chMax val="1"/>
          <dgm:chPref val="1"/>
          <dgm:bulletEnabled val="1"/>
        </dgm:presLayoutVars>
      </dgm:prSet>
      <dgm:spPr/>
    </dgm:pt>
    <dgm:pt modelId="{C74C05F5-0C3C-4D99-AC80-3CEFA2C595C8}" type="pres">
      <dgm:prSet presAssocID="{0076B0F6-5EA2-462A-9E43-B7CADE42F61C}" presName="negSibTrans" presStyleCnt="0"/>
      <dgm:spPr/>
    </dgm:pt>
    <dgm:pt modelId="{2192A260-5EC6-4CC1-91AA-CB7102FEAC51}" type="pres">
      <dgm:prSet presAssocID="{D7E0BF0E-8DBB-445E-83FB-D7272E17A84B}" presName="composite" presStyleCnt="0"/>
      <dgm:spPr/>
    </dgm:pt>
    <dgm:pt modelId="{CC50BABD-58C3-488E-8987-3D3186184723}" type="pres">
      <dgm:prSet presAssocID="{D7E0BF0E-8DBB-445E-83FB-D7272E17A84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25E55E64-41A7-4AD3-AA02-04FA7492AC93}" type="pres">
      <dgm:prSet presAssocID="{A97BCC6A-5869-4A4C-AE8B-10B703D48C7D}" presName="sibTrans" presStyleCnt="0"/>
      <dgm:spPr/>
    </dgm:pt>
    <dgm:pt modelId="{E4810DEF-B524-4842-A1B7-C78D039DD6F7}" type="pres">
      <dgm:prSet presAssocID="{93B9B9C8-FAFC-4CCA-81D0-B41B16D58584}" presName="ParentComposite" presStyleCnt="0"/>
      <dgm:spPr/>
    </dgm:pt>
    <dgm:pt modelId="{B062664F-59B7-42C0-ACED-1633409D8CFE}" type="pres">
      <dgm:prSet presAssocID="{93B9B9C8-FAFC-4CCA-81D0-B41B16D58584}" presName="Chord" presStyleLbl="bgShp" presStyleIdx="4" presStyleCnt="5"/>
      <dgm:spPr/>
    </dgm:pt>
    <dgm:pt modelId="{AD375478-D953-40BF-B968-A25C4F8831F5}" type="pres">
      <dgm:prSet presAssocID="{93B9B9C8-FAFC-4CCA-81D0-B41B16D58584}" presName="Pie" presStyleLbl="alignNode1" presStyleIdx="4" presStyleCnt="5"/>
      <dgm:spPr/>
    </dgm:pt>
    <dgm:pt modelId="{692216AC-7DCE-4ECF-88A2-1B5723255B76}" type="pres">
      <dgm:prSet presAssocID="{93B9B9C8-FAFC-4CCA-81D0-B41B16D58584}" presName="Parent" presStyleLbl="revTx" presStyleIdx="8" presStyleCnt="10">
        <dgm:presLayoutVars>
          <dgm:chMax val="1"/>
          <dgm:chPref val="1"/>
          <dgm:bulletEnabled val="1"/>
        </dgm:presLayoutVars>
      </dgm:prSet>
      <dgm:spPr/>
    </dgm:pt>
    <dgm:pt modelId="{6121ED02-254F-4AE6-B917-49A830A88151}" type="pres">
      <dgm:prSet presAssocID="{CB7847A9-1263-436F-A3AC-9745D2B1473B}" presName="negSibTrans" presStyleCnt="0"/>
      <dgm:spPr/>
    </dgm:pt>
    <dgm:pt modelId="{ACFF48D8-8B0C-4013-BBD3-3C6088F31EB2}" type="pres">
      <dgm:prSet presAssocID="{93B9B9C8-FAFC-4CCA-81D0-B41B16D58584}" presName="composite" presStyleCnt="0"/>
      <dgm:spPr/>
    </dgm:pt>
    <dgm:pt modelId="{74E85609-BDD0-4402-B7F2-582771814FC1}" type="pres">
      <dgm:prSet presAssocID="{93B9B9C8-FAFC-4CCA-81D0-B41B16D58584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53F7900-FB72-43B4-909D-7D7E3835A028}" type="presOf" srcId="{93B9B9C8-FAFC-4CCA-81D0-B41B16D58584}" destId="{692216AC-7DCE-4ECF-88A2-1B5723255B76}" srcOrd="0" destOrd="0" presId="urn:microsoft.com/office/officeart/2009/3/layout/PieProcess"/>
    <dgm:cxn modelId="{BA78CA2D-AF61-4679-9066-696B850844DA}" type="presOf" srcId="{64EE66CD-B295-41C5-959D-577B2D9766F6}" destId="{34DDFC2E-ABF3-4C07-8FBF-DDD879B647CE}" srcOrd="0" destOrd="0" presId="urn:microsoft.com/office/officeart/2009/3/layout/PieProcess"/>
    <dgm:cxn modelId="{DB651D34-0D70-43BC-AE00-A714E5A127D4}" type="presOf" srcId="{15176B29-5FAC-4CCA-802D-DC8BE047A378}" destId="{8BF805C4-0F5D-4A83-809F-86D5BFCCDBF5}" srcOrd="0" destOrd="0" presId="urn:microsoft.com/office/officeart/2009/3/layout/PieProcess"/>
    <dgm:cxn modelId="{006C7D36-6EB8-4969-B8B4-678753D12DC7}" srcId="{D7E0BF0E-8DBB-445E-83FB-D7272E17A84B}" destId="{5BB29226-2621-454F-B2AC-80A9ED2BBEA4}" srcOrd="0" destOrd="0" parTransId="{8D3B154A-D607-41C6-B220-F258A54DEC3F}" sibTransId="{0076B0F6-5EA2-462A-9E43-B7CADE42F61C}"/>
    <dgm:cxn modelId="{23BF784B-9733-4368-92C3-4EF393F4A894}" srcId="{93B9B9C8-FAFC-4CCA-81D0-B41B16D58584}" destId="{29A6AF44-2D61-4355-9013-C6D129096EDC}" srcOrd="0" destOrd="0" parTransId="{174664EF-60FC-4CC6-858E-2E18DEAA89BA}" sibTransId="{CB7847A9-1263-436F-A3AC-9745D2B1473B}"/>
    <dgm:cxn modelId="{5DE4E84B-A3AA-48F1-8DD4-6184BA5917E3}" type="presOf" srcId="{5BB29226-2621-454F-B2AC-80A9ED2BBEA4}" destId="{CC50BABD-58C3-488E-8987-3D3186184723}" srcOrd="0" destOrd="0" presId="urn:microsoft.com/office/officeart/2009/3/layout/PieProcess"/>
    <dgm:cxn modelId="{9248604D-3D2E-4430-9CF6-F66740B7E5BA}" type="presOf" srcId="{29A6AF44-2D61-4355-9013-C6D129096EDC}" destId="{74E85609-BDD0-4402-B7F2-582771814FC1}" srcOrd="0" destOrd="0" presId="urn:microsoft.com/office/officeart/2009/3/layout/PieProcess"/>
    <dgm:cxn modelId="{28ECFC57-0CD8-4EFA-8652-98D0D9D13ED6}" type="presOf" srcId="{90735054-D0B2-4B4C-974D-88818D97A0C6}" destId="{F308441E-78F9-49A2-B6EB-E0E6AE5FFDA2}" srcOrd="0" destOrd="0" presId="urn:microsoft.com/office/officeart/2009/3/layout/PieProcess"/>
    <dgm:cxn modelId="{91AAE67C-A974-4102-839B-A9A67355B072}" srcId="{15176B29-5FAC-4CCA-802D-DC8BE047A378}" destId="{90735054-D0B2-4B4C-974D-88818D97A0C6}" srcOrd="0" destOrd="0" parTransId="{11659FF7-F4B7-459D-A3AC-B98FEF2BABA4}" sibTransId="{529E3F25-FC9C-45E4-B97E-2A8B59D1DA0E}"/>
    <dgm:cxn modelId="{7912537D-FFC8-4680-992B-73C16C790532}" srcId="{64EE66CD-B295-41C5-959D-577B2D9766F6}" destId="{95972FB3-175A-43FC-9689-0A8B18748759}" srcOrd="0" destOrd="0" parTransId="{5F0290AE-FA5C-4E32-8D6E-953A40E61FBF}" sibTransId="{D101EA5F-98C3-4AA1-B375-952281708973}"/>
    <dgm:cxn modelId="{6968D481-B9EE-48C4-8BBA-55613D6204F7}" srcId="{15176B29-5FAC-4CCA-802D-DC8BE047A378}" destId="{D7E0BF0E-8DBB-445E-83FB-D7272E17A84B}" srcOrd="3" destOrd="0" parTransId="{F1609ECA-D5D2-4F95-9058-B60AB627453B}" sibTransId="{A97BCC6A-5869-4A4C-AE8B-10B703D48C7D}"/>
    <dgm:cxn modelId="{1CD9EB96-1511-4D9E-B8FA-2A7DF6CF51DD}" type="presOf" srcId="{A41323AC-0ED0-48CB-8C79-B2A1AC6570BD}" destId="{331E3007-6B88-47CA-B0EE-B19F8CABFFAA}" srcOrd="0" destOrd="0" presId="urn:microsoft.com/office/officeart/2009/3/layout/PieProcess"/>
    <dgm:cxn modelId="{97F1F39F-F2EF-47AA-9BFB-6AB3CCD688A5}" type="presOf" srcId="{D7E0BF0E-8DBB-445E-83FB-D7272E17A84B}" destId="{1E5E9879-87DA-42F0-A22A-FAD7295218E2}" srcOrd="0" destOrd="0" presId="urn:microsoft.com/office/officeart/2009/3/layout/PieProcess"/>
    <dgm:cxn modelId="{5C6D7CBC-EFA1-427A-9FA1-78973876DD95}" type="presOf" srcId="{C77D9033-63E8-43BF-8912-6B213F9EECA2}" destId="{80940333-7E5E-467F-B3C9-8C316B3491ED}" srcOrd="0" destOrd="0" presId="urn:microsoft.com/office/officeart/2009/3/layout/PieProcess"/>
    <dgm:cxn modelId="{CEDEDCC5-0AB9-443A-87C6-1831AA4F0BF8}" srcId="{15176B29-5FAC-4CCA-802D-DC8BE047A378}" destId="{C77D9033-63E8-43BF-8912-6B213F9EECA2}" srcOrd="1" destOrd="0" parTransId="{C4E62FD1-931A-4396-940B-4D27B6353759}" sibTransId="{77BC4A8E-6659-4FF0-9DA1-4D6D349C1405}"/>
    <dgm:cxn modelId="{55584EC9-E523-45A1-9717-60DABE698094}" srcId="{15176B29-5FAC-4CCA-802D-DC8BE047A378}" destId="{64EE66CD-B295-41C5-959D-577B2D9766F6}" srcOrd="2" destOrd="0" parTransId="{5605A0E3-624E-484B-A68D-E9B93799B44B}" sibTransId="{E549797E-0AA9-4AEB-9880-2EAF5A81F250}"/>
    <dgm:cxn modelId="{2380E9CA-C9D4-4931-A61F-5C9D2FAB79E6}" srcId="{15176B29-5FAC-4CCA-802D-DC8BE047A378}" destId="{93B9B9C8-FAFC-4CCA-81D0-B41B16D58584}" srcOrd="4" destOrd="0" parTransId="{E85018F5-AA85-4AAB-B1C5-68FD054CF5C4}" sibTransId="{1FEB12F2-CE5E-436F-8287-C0892C3A648F}"/>
    <dgm:cxn modelId="{E6F8C2CD-72FB-4DB6-BF97-5477C1228C16}" type="presOf" srcId="{61250490-86A8-4BCE-82A7-674E972142B1}" destId="{4062A324-67B0-4BF0-B94A-6B248FBC7583}" srcOrd="0" destOrd="0" presId="urn:microsoft.com/office/officeart/2009/3/layout/PieProcess"/>
    <dgm:cxn modelId="{2B577FE5-098C-4C51-BDC7-A9EDFD053143}" type="presOf" srcId="{95972FB3-175A-43FC-9689-0A8B18748759}" destId="{70C87BC0-695C-4409-BBB3-FDA3AB1FAADB}" srcOrd="0" destOrd="0" presId="urn:microsoft.com/office/officeart/2009/3/layout/PieProcess"/>
    <dgm:cxn modelId="{5E7394F7-4177-4572-A440-E0D8482EB313}" srcId="{C77D9033-63E8-43BF-8912-6B213F9EECA2}" destId="{61250490-86A8-4BCE-82A7-674E972142B1}" srcOrd="0" destOrd="0" parTransId="{ACA1FB3B-C0AF-4F99-94E9-352CBE140EB1}" sibTransId="{76723708-0F14-44D6-A1C8-8A8E46A82BEC}"/>
    <dgm:cxn modelId="{CB98FBFC-2DAE-402A-8BE0-04D8E65D5D95}" srcId="{90735054-D0B2-4B4C-974D-88818D97A0C6}" destId="{A41323AC-0ED0-48CB-8C79-B2A1AC6570BD}" srcOrd="0" destOrd="0" parTransId="{000793E8-BB3B-4C20-A4E1-AA17F97CE512}" sibTransId="{AA1F524A-C09E-4529-B065-222E0E878646}"/>
    <dgm:cxn modelId="{BF5D4548-AC0B-4D6F-AD85-2CD76A5CD17D}" type="presParOf" srcId="{8BF805C4-0F5D-4A83-809F-86D5BFCCDBF5}" destId="{49481C84-4662-409D-B8AA-3520F6A2EDEF}" srcOrd="0" destOrd="0" presId="urn:microsoft.com/office/officeart/2009/3/layout/PieProcess"/>
    <dgm:cxn modelId="{AD13587C-7654-4DC1-88E7-69501ED1A4C5}" type="presParOf" srcId="{49481C84-4662-409D-B8AA-3520F6A2EDEF}" destId="{53834B00-66F0-4361-A04A-E66AF884643F}" srcOrd="0" destOrd="0" presId="urn:microsoft.com/office/officeart/2009/3/layout/PieProcess"/>
    <dgm:cxn modelId="{32CAC8CF-0B69-4192-9712-ADC4ECDF21B3}" type="presParOf" srcId="{49481C84-4662-409D-B8AA-3520F6A2EDEF}" destId="{C2881D24-F3E4-4DDA-93E2-96E8A043B61C}" srcOrd="1" destOrd="0" presId="urn:microsoft.com/office/officeart/2009/3/layout/PieProcess"/>
    <dgm:cxn modelId="{BD82FC73-A93C-4BB3-AF39-185C27AB8D37}" type="presParOf" srcId="{49481C84-4662-409D-B8AA-3520F6A2EDEF}" destId="{F308441E-78F9-49A2-B6EB-E0E6AE5FFDA2}" srcOrd="2" destOrd="0" presId="urn:microsoft.com/office/officeart/2009/3/layout/PieProcess"/>
    <dgm:cxn modelId="{555FC64C-5019-495B-AD20-5423D87A92AD}" type="presParOf" srcId="{8BF805C4-0F5D-4A83-809F-86D5BFCCDBF5}" destId="{D35D1C91-4DA5-488F-98EF-50B88EEEBA3C}" srcOrd="1" destOrd="0" presId="urn:microsoft.com/office/officeart/2009/3/layout/PieProcess"/>
    <dgm:cxn modelId="{FB7E7544-D4FB-4060-AEF7-73F6AA3208CE}" type="presParOf" srcId="{8BF805C4-0F5D-4A83-809F-86D5BFCCDBF5}" destId="{B33C3870-7E12-4D7B-B37C-1BB740746F72}" srcOrd="2" destOrd="0" presId="urn:microsoft.com/office/officeart/2009/3/layout/PieProcess"/>
    <dgm:cxn modelId="{B06F57AD-FB04-40CF-B56D-F6FE61818A57}" type="presParOf" srcId="{B33C3870-7E12-4D7B-B37C-1BB740746F72}" destId="{331E3007-6B88-47CA-B0EE-B19F8CABFFAA}" srcOrd="0" destOrd="0" presId="urn:microsoft.com/office/officeart/2009/3/layout/PieProcess"/>
    <dgm:cxn modelId="{A189B11F-F11F-457C-B234-265EB822D601}" type="presParOf" srcId="{8BF805C4-0F5D-4A83-809F-86D5BFCCDBF5}" destId="{12FB179D-27C0-4AEC-9B29-99A73016E48D}" srcOrd="3" destOrd="0" presId="urn:microsoft.com/office/officeart/2009/3/layout/PieProcess"/>
    <dgm:cxn modelId="{018CE70B-EA50-4A81-8C49-2166615AD7CF}" type="presParOf" srcId="{8BF805C4-0F5D-4A83-809F-86D5BFCCDBF5}" destId="{4A347F95-24B4-4A6C-A5C4-1CE27F1022E0}" srcOrd="4" destOrd="0" presId="urn:microsoft.com/office/officeart/2009/3/layout/PieProcess"/>
    <dgm:cxn modelId="{BEC888F2-65C0-4FD8-9786-DFF7FA03AE81}" type="presParOf" srcId="{4A347F95-24B4-4A6C-A5C4-1CE27F1022E0}" destId="{02A34700-54A0-433E-821B-181898FB5139}" srcOrd="0" destOrd="0" presId="urn:microsoft.com/office/officeart/2009/3/layout/PieProcess"/>
    <dgm:cxn modelId="{2C2ED391-58CB-46B2-8C07-595035CDF60F}" type="presParOf" srcId="{4A347F95-24B4-4A6C-A5C4-1CE27F1022E0}" destId="{CA35D851-1239-4557-8672-981482D95C8A}" srcOrd="1" destOrd="0" presId="urn:microsoft.com/office/officeart/2009/3/layout/PieProcess"/>
    <dgm:cxn modelId="{72F33819-88CA-4849-9E43-058423B84A5B}" type="presParOf" srcId="{4A347F95-24B4-4A6C-A5C4-1CE27F1022E0}" destId="{80940333-7E5E-467F-B3C9-8C316B3491ED}" srcOrd="2" destOrd="0" presId="urn:microsoft.com/office/officeart/2009/3/layout/PieProcess"/>
    <dgm:cxn modelId="{9F223022-2259-4651-A97A-3E342B015F22}" type="presParOf" srcId="{8BF805C4-0F5D-4A83-809F-86D5BFCCDBF5}" destId="{01592D97-B658-4075-905A-4652DA12C4EB}" srcOrd="5" destOrd="0" presId="urn:microsoft.com/office/officeart/2009/3/layout/PieProcess"/>
    <dgm:cxn modelId="{08D0BCF5-E129-4D5F-9E52-098B222F1F45}" type="presParOf" srcId="{8BF805C4-0F5D-4A83-809F-86D5BFCCDBF5}" destId="{DC9FF50D-2820-408C-AA9C-A3FF647F4F8C}" srcOrd="6" destOrd="0" presId="urn:microsoft.com/office/officeart/2009/3/layout/PieProcess"/>
    <dgm:cxn modelId="{F8E6C921-850F-4342-8A5F-E33D9FE35484}" type="presParOf" srcId="{DC9FF50D-2820-408C-AA9C-A3FF647F4F8C}" destId="{4062A324-67B0-4BF0-B94A-6B248FBC7583}" srcOrd="0" destOrd="0" presId="urn:microsoft.com/office/officeart/2009/3/layout/PieProcess"/>
    <dgm:cxn modelId="{0B514F22-6A3F-420B-8809-41985D083471}" type="presParOf" srcId="{8BF805C4-0F5D-4A83-809F-86D5BFCCDBF5}" destId="{89865098-8532-4436-B8E9-199A77913620}" srcOrd="7" destOrd="0" presId="urn:microsoft.com/office/officeart/2009/3/layout/PieProcess"/>
    <dgm:cxn modelId="{A536FB2A-59BB-4AC1-A350-0CECFBFEF218}" type="presParOf" srcId="{8BF805C4-0F5D-4A83-809F-86D5BFCCDBF5}" destId="{F1D6BBEA-270C-44A5-AF7E-F16CE9EBB3F8}" srcOrd="8" destOrd="0" presId="urn:microsoft.com/office/officeart/2009/3/layout/PieProcess"/>
    <dgm:cxn modelId="{72AB20EA-F82C-4B34-B788-2D8FCCAFAEFC}" type="presParOf" srcId="{F1D6BBEA-270C-44A5-AF7E-F16CE9EBB3F8}" destId="{FCE9D142-076D-445C-B9DB-FFCC8A175ED6}" srcOrd="0" destOrd="0" presId="urn:microsoft.com/office/officeart/2009/3/layout/PieProcess"/>
    <dgm:cxn modelId="{E1C46B54-FA90-4FD3-A92C-52A1643B3140}" type="presParOf" srcId="{F1D6BBEA-270C-44A5-AF7E-F16CE9EBB3F8}" destId="{3048B152-EB63-4905-8924-10F852D1B5F6}" srcOrd="1" destOrd="0" presId="urn:microsoft.com/office/officeart/2009/3/layout/PieProcess"/>
    <dgm:cxn modelId="{292D0FD5-6A02-4A54-9769-7070AF8A850A}" type="presParOf" srcId="{F1D6BBEA-270C-44A5-AF7E-F16CE9EBB3F8}" destId="{34DDFC2E-ABF3-4C07-8FBF-DDD879B647CE}" srcOrd="2" destOrd="0" presId="urn:microsoft.com/office/officeart/2009/3/layout/PieProcess"/>
    <dgm:cxn modelId="{50083210-3665-4D88-B049-7A992ECF6966}" type="presParOf" srcId="{8BF805C4-0F5D-4A83-809F-86D5BFCCDBF5}" destId="{87467426-A2BB-45BD-A683-D0EDF1DCF673}" srcOrd="9" destOrd="0" presId="urn:microsoft.com/office/officeart/2009/3/layout/PieProcess"/>
    <dgm:cxn modelId="{96A9E3F9-A0B0-464C-8425-A721A5833600}" type="presParOf" srcId="{8BF805C4-0F5D-4A83-809F-86D5BFCCDBF5}" destId="{75E51833-0B38-417A-A0BA-A92213ACA1CD}" srcOrd="10" destOrd="0" presId="urn:microsoft.com/office/officeart/2009/3/layout/PieProcess"/>
    <dgm:cxn modelId="{032E676E-FF9C-43B8-A11C-FE0D7D69E89E}" type="presParOf" srcId="{75E51833-0B38-417A-A0BA-A92213ACA1CD}" destId="{70C87BC0-695C-4409-BBB3-FDA3AB1FAADB}" srcOrd="0" destOrd="0" presId="urn:microsoft.com/office/officeart/2009/3/layout/PieProcess"/>
    <dgm:cxn modelId="{ABAD22A7-48D4-4807-9BA8-0A5A554544E0}" type="presParOf" srcId="{8BF805C4-0F5D-4A83-809F-86D5BFCCDBF5}" destId="{FE81F7CF-9BC7-4FEA-8BF9-D595D8E71B92}" srcOrd="11" destOrd="0" presId="urn:microsoft.com/office/officeart/2009/3/layout/PieProcess"/>
    <dgm:cxn modelId="{0D7DAB93-9D09-459C-B44E-CA781489C29C}" type="presParOf" srcId="{8BF805C4-0F5D-4A83-809F-86D5BFCCDBF5}" destId="{DA100CB1-B9B9-4984-AD1C-75DAE4CCB5A3}" srcOrd="12" destOrd="0" presId="urn:microsoft.com/office/officeart/2009/3/layout/PieProcess"/>
    <dgm:cxn modelId="{E53F15F5-57A6-453C-96C8-1C870B29DDF6}" type="presParOf" srcId="{DA100CB1-B9B9-4984-AD1C-75DAE4CCB5A3}" destId="{D78D5E28-39ED-4A20-8D31-7A0BAC161B1B}" srcOrd="0" destOrd="0" presId="urn:microsoft.com/office/officeart/2009/3/layout/PieProcess"/>
    <dgm:cxn modelId="{81CE6222-5741-4FCC-AEF4-FC7877B4514A}" type="presParOf" srcId="{DA100CB1-B9B9-4984-AD1C-75DAE4CCB5A3}" destId="{4713168C-2A32-441B-88A5-E5E5E58F58F1}" srcOrd="1" destOrd="0" presId="urn:microsoft.com/office/officeart/2009/3/layout/PieProcess"/>
    <dgm:cxn modelId="{52DD1F4F-1C14-40ED-ACB4-C004F6B64A54}" type="presParOf" srcId="{DA100CB1-B9B9-4984-AD1C-75DAE4CCB5A3}" destId="{1E5E9879-87DA-42F0-A22A-FAD7295218E2}" srcOrd="2" destOrd="0" presId="urn:microsoft.com/office/officeart/2009/3/layout/PieProcess"/>
    <dgm:cxn modelId="{A3A99F1B-24D4-4097-BF64-861BB4A3BE97}" type="presParOf" srcId="{8BF805C4-0F5D-4A83-809F-86D5BFCCDBF5}" destId="{C74C05F5-0C3C-4D99-AC80-3CEFA2C595C8}" srcOrd="13" destOrd="0" presId="urn:microsoft.com/office/officeart/2009/3/layout/PieProcess"/>
    <dgm:cxn modelId="{BB163AD8-7D19-488A-A255-BD6D7712C788}" type="presParOf" srcId="{8BF805C4-0F5D-4A83-809F-86D5BFCCDBF5}" destId="{2192A260-5EC6-4CC1-91AA-CB7102FEAC51}" srcOrd="14" destOrd="0" presId="urn:microsoft.com/office/officeart/2009/3/layout/PieProcess"/>
    <dgm:cxn modelId="{C22173D9-B671-49D1-A763-D59220C57691}" type="presParOf" srcId="{2192A260-5EC6-4CC1-91AA-CB7102FEAC51}" destId="{CC50BABD-58C3-488E-8987-3D3186184723}" srcOrd="0" destOrd="0" presId="urn:microsoft.com/office/officeart/2009/3/layout/PieProcess"/>
    <dgm:cxn modelId="{320CD0FA-E465-4745-9C99-EA4714556ECB}" type="presParOf" srcId="{8BF805C4-0F5D-4A83-809F-86D5BFCCDBF5}" destId="{25E55E64-41A7-4AD3-AA02-04FA7492AC93}" srcOrd="15" destOrd="0" presId="urn:microsoft.com/office/officeart/2009/3/layout/PieProcess"/>
    <dgm:cxn modelId="{9107D42C-2EE0-41CD-AC67-CE3D7F33C99B}" type="presParOf" srcId="{8BF805C4-0F5D-4A83-809F-86D5BFCCDBF5}" destId="{E4810DEF-B524-4842-A1B7-C78D039DD6F7}" srcOrd="16" destOrd="0" presId="urn:microsoft.com/office/officeart/2009/3/layout/PieProcess"/>
    <dgm:cxn modelId="{6F25C00B-6987-4372-A00B-3B5C0467565E}" type="presParOf" srcId="{E4810DEF-B524-4842-A1B7-C78D039DD6F7}" destId="{B062664F-59B7-42C0-ACED-1633409D8CFE}" srcOrd="0" destOrd="0" presId="urn:microsoft.com/office/officeart/2009/3/layout/PieProcess"/>
    <dgm:cxn modelId="{2BE4B771-22E0-4AA6-AFFE-C759C31595D4}" type="presParOf" srcId="{E4810DEF-B524-4842-A1B7-C78D039DD6F7}" destId="{AD375478-D953-40BF-B968-A25C4F8831F5}" srcOrd="1" destOrd="0" presId="urn:microsoft.com/office/officeart/2009/3/layout/PieProcess"/>
    <dgm:cxn modelId="{1F331920-05A4-43A3-B60B-FED71CCF5540}" type="presParOf" srcId="{E4810DEF-B524-4842-A1B7-C78D039DD6F7}" destId="{692216AC-7DCE-4ECF-88A2-1B5723255B76}" srcOrd="2" destOrd="0" presId="urn:microsoft.com/office/officeart/2009/3/layout/PieProcess"/>
    <dgm:cxn modelId="{6FB23E81-2EEE-4136-A1F2-01F7DAA878E8}" type="presParOf" srcId="{8BF805C4-0F5D-4A83-809F-86D5BFCCDBF5}" destId="{6121ED02-254F-4AE6-B917-49A830A88151}" srcOrd="17" destOrd="0" presId="urn:microsoft.com/office/officeart/2009/3/layout/PieProcess"/>
    <dgm:cxn modelId="{C7B24552-782A-4BD3-8743-267C3B7711FA}" type="presParOf" srcId="{8BF805C4-0F5D-4A83-809F-86D5BFCCDBF5}" destId="{ACFF48D8-8B0C-4013-BBD3-3C6088F31EB2}" srcOrd="18" destOrd="0" presId="urn:microsoft.com/office/officeart/2009/3/layout/PieProcess"/>
    <dgm:cxn modelId="{03051BE4-9F90-4E3D-8E24-AF3FA04EA2BF}" type="presParOf" srcId="{ACFF48D8-8B0C-4013-BBD3-3C6088F31EB2}" destId="{74E85609-BDD0-4402-B7F2-582771814FC1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9EAE1E-2BF4-41F6-BF63-88A8080526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FJ"/>
        </a:p>
      </dgm:t>
    </dgm:pt>
    <dgm:pt modelId="{403A3321-CB3D-416D-A770-36989770D1CC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Road sign, State and Notification app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091C2-B457-424D-A7F5-92DA02FD5F26}" type="parTrans" cxnId="{E15CC7C2-76D5-421D-877B-3A60A126F76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355AA-FB08-4DC1-A7DC-7570D52DC672}" type="sibTrans" cxnId="{E15CC7C2-76D5-421D-877B-3A60A126F76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45A3E-15AD-4097-A402-8476E7556DA6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Road sign Information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50AA5D-D754-42A7-9071-B9B018A666FE}" type="parTrans" cxnId="{F4CED785-9C53-44D6-BFE5-639B7D5609D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274B1-33D9-489C-A7E8-685B87C0D4F2}" type="sibTrans" cxnId="{F4CED785-9C53-44D6-BFE5-639B7D5609D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3DE1D-577B-46A9-93E6-B1F28E08F829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AF4998-A514-4F14-9FAC-F77BB05B0B3C}" type="parTrans" cxnId="{90AC84A7-6D46-43C7-86EB-1B3E584D7F8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F3CD4-F9ED-45D8-A021-6765D2CA12F9}" type="sibTrans" cxnId="{90AC84A7-6D46-43C7-86EB-1B3E584D7F80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8CE89-3F12-496E-9E21-8AD5A3834BFF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F34321-CE5F-46BB-81D7-496DF7440111}" type="parTrans" cxnId="{7E3C35EC-E338-4967-B36A-481B33D8CA5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FC8F0-AE5F-44CA-989A-5D7214A71142}" type="sibTrans" cxnId="{7E3C35EC-E338-4967-B36A-481B33D8CA5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7880F-4F0E-46BC-B57C-6747166D631B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Registration form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E70AAE-63F0-4F5B-9FBA-B106594549BF}" type="parTrans" cxnId="{7F4A0BA2-31DD-40DE-A252-B6B077388EFD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C60201-F25E-4853-8750-81F6CE12D5B1}" type="sibTrans" cxnId="{7F4A0BA2-31DD-40DE-A252-B6B077388EFD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03068-AE2F-48DF-9F17-A7AA8ADB052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Update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286AB-D3F2-464D-9F32-315B564406CE}" type="parTrans" cxnId="{2664B03B-4264-4321-B70C-F2454588C46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5C751E-8748-45E5-A7F7-EA314EB73CBC}" type="sibTrans" cxnId="{2664B03B-4264-4321-B70C-F2454588C46B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EAA9F6-8DB4-4C37-AD7D-396CC90F563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data (Traffic camera)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5CC76-F82E-4250-B235-48101C393616}" type="parTrans" cxnId="{BD689733-FCE7-4A44-AB2F-3252B299926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68259-963A-4648-924F-528B6EA80609}" type="sibTrans" cxnId="{BD689733-FCE7-4A44-AB2F-3252B299926C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A0C41-61C2-4FFE-9146-C415CC848C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Confirm Email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F059AA-5B55-4AC7-9DC2-9CBF77C62C27}" type="parTrans" cxnId="{0ABFC55D-069D-4A47-952C-3F2995B8C5DA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27634C-3012-4BF7-8680-3D0D14006E70}" type="sibTrans" cxnId="{0ABFC55D-069D-4A47-952C-3F2995B8C5DA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6AC128-AFE1-414A-8536-A85C8C3C907B}">
      <dgm:prSet phldrT="[Texte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011EA-EF71-44CF-A086-5BC72F6918BF}" type="parTrans" cxnId="{305BE651-A1B7-4DAB-9F7C-CF837C053B98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14E0E-13C0-4677-A84D-FD870D082BDA}" type="sibTrans" cxnId="{305BE651-A1B7-4DAB-9F7C-CF837C053B98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8BC780-2716-4CB8-9B98-A8919621162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Design maps to display traffic congestion</a:t>
          </a:r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3BA06-45E7-4F95-B039-00C8FC30B8A0}" type="parTrans" cxnId="{9BCE761E-A30D-479D-B799-3554B516CBC6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744D9-D2BB-4301-8507-2EE8C89277A6}" type="sibTrans" cxnId="{9BCE761E-A30D-479D-B799-3554B516CBC6}">
      <dgm:prSet/>
      <dgm:spPr/>
      <dgm:t>
        <a:bodyPr/>
        <a:lstStyle/>
        <a:p>
          <a:endParaRPr lang="en-FJ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60C979-23D5-494B-94A8-58B5A9CB9C53}" type="pres">
      <dgm:prSet presAssocID="{159EAE1E-2BF4-41F6-BF63-88A8080526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BB552D-27B9-4AFE-AB3A-430E74F7E898}" type="pres">
      <dgm:prSet presAssocID="{403A3321-CB3D-416D-A770-36989770D1CC}" presName="vertOne" presStyleCnt="0"/>
      <dgm:spPr/>
    </dgm:pt>
    <dgm:pt modelId="{BEB8108D-9394-4A4B-AB26-04A590EC7BA0}" type="pres">
      <dgm:prSet presAssocID="{403A3321-CB3D-416D-A770-36989770D1CC}" presName="txOne" presStyleLbl="node0" presStyleIdx="0" presStyleCnt="1" custLinFactY="-65713" custLinFactNeighborX="-36" custLinFactNeighborY="-100000">
        <dgm:presLayoutVars>
          <dgm:chPref val="3"/>
        </dgm:presLayoutVars>
      </dgm:prSet>
      <dgm:spPr/>
    </dgm:pt>
    <dgm:pt modelId="{1EF529F2-D666-46A5-82AF-85F175DB23A1}" type="pres">
      <dgm:prSet presAssocID="{403A3321-CB3D-416D-A770-36989770D1CC}" presName="parTransOne" presStyleCnt="0"/>
      <dgm:spPr/>
    </dgm:pt>
    <dgm:pt modelId="{AB5F4E02-7CF6-4D0B-ADE8-DE0DFEC7D74D}" type="pres">
      <dgm:prSet presAssocID="{403A3321-CB3D-416D-A770-36989770D1CC}" presName="horzOne" presStyleCnt="0"/>
      <dgm:spPr/>
    </dgm:pt>
    <dgm:pt modelId="{2987772D-68CF-4B24-B7F2-CC961522C73D}" type="pres">
      <dgm:prSet presAssocID="{D1C45A3E-15AD-4097-A402-8476E7556DA6}" presName="vertTwo" presStyleCnt="0"/>
      <dgm:spPr/>
    </dgm:pt>
    <dgm:pt modelId="{D7E7A08A-E3BF-43DD-A679-F568C03471C0}" type="pres">
      <dgm:prSet presAssocID="{D1C45A3E-15AD-4097-A402-8476E7556DA6}" presName="txTwo" presStyleLbl="node2" presStyleIdx="0" presStyleCnt="3">
        <dgm:presLayoutVars>
          <dgm:chPref val="3"/>
        </dgm:presLayoutVars>
      </dgm:prSet>
      <dgm:spPr/>
    </dgm:pt>
    <dgm:pt modelId="{072C18A8-D240-4373-ACEA-AEBB2497CDA5}" type="pres">
      <dgm:prSet presAssocID="{D1C45A3E-15AD-4097-A402-8476E7556DA6}" presName="parTransTwo" presStyleCnt="0"/>
      <dgm:spPr/>
    </dgm:pt>
    <dgm:pt modelId="{65FE92D2-D4F9-4A75-847B-E84B28E01D18}" type="pres">
      <dgm:prSet presAssocID="{D1C45A3E-15AD-4097-A402-8476E7556DA6}" presName="horzTwo" presStyleCnt="0"/>
      <dgm:spPr/>
    </dgm:pt>
    <dgm:pt modelId="{32432342-3C36-4AF4-804C-21BED01317FF}" type="pres">
      <dgm:prSet presAssocID="{FF03DE1D-577B-46A9-93E6-B1F28E08F829}" presName="vertThree" presStyleCnt="0"/>
      <dgm:spPr/>
    </dgm:pt>
    <dgm:pt modelId="{F23EE8B2-4B2B-4ADB-A419-9BF760ABE3E6}" type="pres">
      <dgm:prSet presAssocID="{FF03DE1D-577B-46A9-93E6-B1F28E08F829}" presName="txThree" presStyleLbl="node3" presStyleIdx="0" presStyleCnt="3">
        <dgm:presLayoutVars>
          <dgm:chPref val="3"/>
        </dgm:presLayoutVars>
      </dgm:prSet>
      <dgm:spPr/>
    </dgm:pt>
    <dgm:pt modelId="{EF777EA1-8DE9-4BB7-ABCD-4DCF0DCD5D0F}" type="pres">
      <dgm:prSet presAssocID="{FF03DE1D-577B-46A9-93E6-B1F28E08F829}" presName="parTransThree" presStyleCnt="0"/>
      <dgm:spPr/>
    </dgm:pt>
    <dgm:pt modelId="{ECE7A090-3E96-477A-A33B-56B53161B4E4}" type="pres">
      <dgm:prSet presAssocID="{FF03DE1D-577B-46A9-93E6-B1F28E08F829}" presName="horzThree" presStyleCnt="0"/>
      <dgm:spPr/>
    </dgm:pt>
    <dgm:pt modelId="{6243112B-9F86-4CA2-8ADD-F21906E16EDC}" type="pres">
      <dgm:prSet presAssocID="{7FDA0C41-61C2-4FFE-9146-C415CC848CD2}" presName="vertFour" presStyleCnt="0">
        <dgm:presLayoutVars>
          <dgm:chPref val="3"/>
        </dgm:presLayoutVars>
      </dgm:prSet>
      <dgm:spPr/>
    </dgm:pt>
    <dgm:pt modelId="{B086D9B5-54F3-465E-81D8-68D0C42BF48B}" type="pres">
      <dgm:prSet presAssocID="{7FDA0C41-61C2-4FFE-9146-C415CC848CD2}" presName="txFour" presStyleLbl="node4" presStyleIdx="0" presStyleCnt="3">
        <dgm:presLayoutVars>
          <dgm:chPref val="3"/>
        </dgm:presLayoutVars>
      </dgm:prSet>
      <dgm:spPr/>
    </dgm:pt>
    <dgm:pt modelId="{7455F176-97C3-4F4A-87BA-68CE140FB771}" type="pres">
      <dgm:prSet presAssocID="{7FDA0C41-61C2-4FFE-9146-C415CC848CD2}" presName="horzFour" presStyleCnt="0"/>
      <dgm:spPr/>
    </dgm:pt>
    <dgm:pt modelId="{96EBAF3A-E59A-4A26-95E1-9C2F6EF3559B}" type="pres">
      <dgm:prSet presAssocID="{6C0274B1-33D9-489C-A7E8-685B87C0D4F2}" presName="sibSpaceTwo" presStyleCnt="0"/>
      <dgm:spPr/>
    </dgm:pt>
    <dgm:pt modelId="{84C4D200-5F13-4FA7-A406-C5C93A12E99E}" type="pres">
      <dgm:prSet presAssocID="{B0C8CE89-3F12-496E-9E21-8AD5A3834BFF}" presName="vertTwo" presStyleCnt="0"/>
      <dgm:spPr/>
    </dgm:pt>
    <dgm:pt modelId="{CF866456-294C-4398-9D50-98C76DD1309A}" type="pres">
      <dgm:prSet presAssocID="{B0C8CE89-3F12-496E-9E21-8AD5A3834BFF}" presName="txTwo" presStyleLbl="node2" presStyleIdx="1" presStyleCnt="3">
        <dgm:presLayoutVars>
          <dgm:chPref val="3"/>
        </dgm:presLayoutVars>
      </dgm:prSet>
      <dgm:spPr/>
    </dgm:pt>
    <dgm:pt modelId="{57E6553F-862C-43D5-9471-62B7526C3351}" type="pres">
      <dgm:prSet presAssocID="{B0C8CE89-3F12-496E-9E21-8AD5A3834BFF}" presName="parTransTwo" presStyleCnt="0"/>
      <dgm:spPr/>
    </dgm:pt>
    <dgm:pt modelId="{26A13E10-5D68-4028-9F27-08E1F2A18561}" type="pres">
      <dgm:prSet presAssocID="{B0C8CE89-3F12-496E-9E21-8AD5A3834BFF}" presName="horzTwo" presStyleCnt="0"/>
      <dgm:spPr/>
    </dgm:pt>
    <dgm:pt modelId="{BCE34B5C-CE8D-4F0B-8FA6-6D7A12E310B2}" type="pres">
      <dgm:prSet presAssocID="{85C7880F-4F0E-46BC-B57C-6747166D631B}" presName="vertThree" presStyleCnt="0"/>
      <dgm:spPr/>
    </dgm:pt>
    <dgm:pt modelId="{C0E45085-D2F6-49EA-8547-30DF47913DF7}" type="pres">
      <dgm:prSet presAssocID="{85C7880F-4F0E-46BC-B57C-6747166D631B}" presName="txThree" presStyleLbl="node3" presStyleIdx="1" presStyleCnt="3">
        <dgm:presLayoutVars>
          <dgm:chPref val="3"/>
        </dgm:presLayoutVars>
      </dgm:prSet>
      <dgm:spPr/>
    </dgm:pt>
    <dgm:pt modelId="{9894C3BB-1589-4D0B-AEB8-D9FA2D13DFD6}" type="pres">
      <dgm:prSet presAssocID="{85C7880F-4F0E-46BC-B57C-6747166D631B}" presName="parTransThree" presStyleCnt="0"/>
      <dgm:spPr/>
    </dgm:pt>
    <dgm:pt modelId="{825D0AB6-509E-4AE5-B47E-CD0B97F7FF3B}" type="pres">
      <dgm:prSet presAssocID="{85C7880F-4F0E-46BC-B57C-6747166D631B}" presName="horzThree" presStyleCnt="0"/>
      <dgm:spPr/>
    </dgm:pt>
    <dgm:pt modelId="{03E1E688-0133-4A4A-A336-FE64DEF43355}" type="pres">
      <dgm:prSet presAssocID="{046AC128-AFE1-414A-8536-A85C8C3C907B}" presName="vertFour" presStyleCnt="0">
        <dgm:presLayoutVars>
          <dgm:chPref val="3"/>
        </dgm:presLayoutVars>
      </dgm:prSet>
      <dgm:spPr/>
    </dgm:pt>
    <dgm:pt modelId="{EBCFF05D-264E-4778-95C4-FF27574E053A}" type="pres">
      <dgm:prSet presAssocID="{046AC128-AFE1-414A-8536-A85C8C3C907B}" presName="txFour" presStyleLbl="node4" presStyleIdx="1" presStyleCnt="3">
        <dgm:presLayoutVars>
          <dgm:chPref val="3"/>
        </dgm:presLayoutVars>
      </dgm:prSet>
      <dgm:spPr/>
    </dgm:pt>
    <dgm:pt modelId="{16B4E8C7-CF6B-43CB-9BC0-12929571CF62}" type="pres">
      <dgm:prSet presAssocID="{046AC128-AFE1-414A-8536-A85C8C3C907B}" presName="horzFour" presStyleCnt="0"/>
      <dgm:spPr/>
    </dgm:pt>
    <dgm:pt modelId="{E272784A-2D8F-4CBF-AF96-E76E206144FF}" type="pres">
      <dgm:prSet presAssocID="{0BEFC8F0-AE5F-44CA-989A-5D7214A71142}" presName="sibSpaceTwo" presStyleCnt="0"/>
      <dgm:spPr/>
    </dgm:pt>
    <dgm:pt modelId="{4EED9C1C-7B6F-43FE-8871-1F189B2F0D25}" type="pres">
      <dgm:prSet presAssocID="{33903068-AE2F-48DF-9F17-A7AA8ADB052F}" presName="vertTwo" presStyleCnt="0"/>
      <dgm:spPr/>
    </dgm:pt>
    <dgm:pt modelId="{0C9DC975-2A39-47AF-BD95-FA9D5FEB25C4}" type="pres">
      <dgm:prSet presAssocID="{33903068-AE2F-48DF-9F17-A7AA8ADB052F}" presName="txTwo" presStyleLbl="node2" presStyleIdx="2" presStyleCnt="3">
        <dgm:presLayoutVars>
          <dgm:chPref val="3"/>
        </dgm:presLayoutVars>
      </dgm:prSet>
      <dgm:spPr/>
    </dgm:pt>
    <dgm:pt modelId="{3070649D-03E1-4906-9675-ED8F163BA7FE}" type="pres">
      <dgm:prSet presAssocID="{33903068-AE2F-48DF-9F17-A7AA8ADB052F}" presName="parTransTwo" presStyleCnt="0"/>
      <dgm:spPr/>
    </dgm:pt>
    <dgm:pt modelId="{ED534D90-3A32-4276-B4C2-D558551C761A}" type="pres">
      <dgm:prSet presAssocID="{33903068-AE2F-48DF-9F17-A7AA8ADB052F}" presName="horzTwo" presStyleCnt="0"/>
      <dgm:spPr/>
    </dgm:pt>
    <dgm:pt modelId="{332E7DC6-4BE2-47A4-A718-2EE5646C9F98}" type="pres">
      <dgm:prSet presAssocID="{18EAA9F6-8DB4-4C37-AD7D-396CC90F563A}" presName="vertThree" presStyleCnt="0"/>
      <dgm:spPr/>
    </dgm:pt>
    <dgm:pt modelId="{D625D828-E366-475D-B001-31F8559FB114}" type="pres">
      <dgm:prSet presAssocID="{18EAA9F6-8DB4-4C37-AD7D-396CC90F563A}" presName="txThree" presStyleLbl="node3" presStyleIdx="2" presStyleCnt="3">
        <dgm:presLayoutVars>
          <dgm:chPref val="3"/>
        </dgm:presLayoutVars>
      </dgm:prSet>
      <dgm:spPr/>
    </dgm:pt>
    <dgm:pt modelId="{E7682035-CE73-44FB-A189-892A6A08BC77}" type="pres">
      <dgm:prSet presAssocID="{18EAA9F6-8DB4-4C37-AD7D-396CC90F563A}" presName="parTransThree" presStyleCnt="0"/>
      <dgm:spPr/>
    </dgm:pt>
    <dgm:pt modelId="{4195C5E2-1E95-4DE4-8E61-7274CAB0667A}" type="pres">
      <dgm:prSet presAssocID="{18EAA9F6-8DB4-4C37-AD7D-396CC90F563A}" presName="horzThree" presStyleCnt="0"/>
      <dgm:spPr/>
    </dgm:pt>
    <dgm:pt modelId="{7AD4E4F6-DE05-452E-9851-28422544A32B}" type="pres">
      <dgm:prSet presAssocID="{538BC780-2716-4CB8-9B98-A8919621162C}" presName="vertFour" presStyleCnt="0">
        <dgm:presLayoutVars>
          <dgm:chPref val="3"/>
        </dgm:presLayoutVars>
      </dgm:prSet>
      <dgm:spPr/>
    </dgm:pt>
    <dgm:pt modelId="{53CE8E80-62D9-4D87-839A-703391FC64CA}" type="pres">
      <dgm:prSet presAssocID="{538BC780-2716-4CB8-9B98-A8919621162C}" presName="txFour" presStyleLbl="node4" presStyleIdx="2" presStyleCnt="3">
        <dgm:presLayoutVars>
          <dgm:chPref val="3"/>
        </dgm:presLayoutVars>
      </dgm:prSet>
      <dgm:spPr/>
    </dgm:pt>
    <dgm:pt modelId="{8A19606B-8619-49CF-8F6B-06F9DDADD6D5}" type="pres">
      <dgm:prSet presAssocID="{538BC780-2716-4CB8-9B98-A8919621162C}" presName="horzFour" presStyleCnt="0"/>
      <dgm:spPr/>
    </dgm:pt>
  </dgm:ptLst>
  <dgm:cxnLst>
    <dgm:cxn modelId="{CD7B8C00-EB03-45A2-8529-4206F9E35C6B}" type="presOf" srcId="{FF03DE1D-577B-46A9-93E6-B1F28E08F829}" destId="{F23EE8B2-4B2B-4ADB-A419-9BF760ABE3E6}" srcOrd="0" destOrd="0" presId="urn:microsoft.com/office/officeart/2005/8/layout/hierarchy4"/>
    <dgm:cxn modelId="{74AA7D0A-F5C2-4EEE-A8D7-B4F0E39BE7E2}" type="presOf" srcId="{538BC780-2716-4CB8-9B98-A8919621162C}" destId="{53CE8E80-62D9-4D87-839A-703391FC64CA}" srcOrd="0" destOrd="0" presId="urn:microsoft.com/office/officeart/2005/8/layout/hierarchy4"/>
    <dgm:cxn modelId="{9BCE761E-A30D-479D-B799-3554B516CBC6}" srcId="{18EAA9F6-8DB4-4C37-AD7D-396CC90F563A}" destId="{538BC780-2716-4CB8-9B98-A8919621162C}" srcOrd="0" destOrd="0" parTransId="{E853BA06-45E7-4F95-B039-00C8FC30B8A0}" sibTransId="{093744D9-D2BB-4301-8507-2EE8C89277A6}"/>
    <dgm:cxn modelId="{F834662A-BA34-4FCD-888F-D0A54289290A}" type="presOf" srcId="{85C7880F-4F0E-46BC-B57C-6747166D631B}" destId="{C0E45085-D2F6-49EA-8547-30DF47913DF7}" srcOrd="0" destOrd="0" presId="urn:microsoft.com/office/officeart/2005/8/layout/hierarchy4"/>
    <dgm:cxn modelId="{BD689733-FCE7-4A44-AB2F-3252B299926C}" srcId="{33903068-AE2F-48DF-9F17-A7AA8ADB052F}" destId="{18EAA9F6-8DB4-4C37-AD7D-396CC90F563A}" srcOrd="0" destOrd="0" parTransId="{C165CC76-F82E-4250-B235-48101C393616}" sibTransId="{F4968259-963A-4648-924F-528B6EA80609}"/>
    <dgm:cxn modelId="{2664B03B-4264-4321-B70C-F2454588C46B}" srcId="{403A3321-CB3D-416D-A770-36989770D1CC}" destId="{33903068-AE2F-48DF-9F17-A7AA8ADB052F}" srcOrd="2" destOrd="0" parTransId="{A2A286AB-D3F2-464D-9F32-315B564406CE}" sibTransId="{105C751E-8748-45E5-A7F7-EA314EB73CBC}"/>
    <dgm:cxn modelId="{0ABFC55D-069D-4A47-952C-3F2995B8C5DA}" srcId="{FF03DE1D-577B-46A9-93E6-B1F28E08F829}" destId="{7FDA0C41-61C2-4FFE-9146-C415CC848CD2}" srcOrd="0" destOrd="0" parTransId="{48F059AA-5B55-4AC7-9DC2-9CBF77C62C27}" sibTransId="{9927634C-3012-4BF7-8680-3D0D14006E70}"/>
    <dgm:cxn modelId="{305BE651-A1B7-4DAB-9F7C-CF837C053B98}" srcId="{85C7880F-4F0E-46BC-B57C-6747166D631B}" destId="{046AC128-AFE1-414A-8536-A85C8C3C907B}" srcOrd="0" destOrd="0" parTransId="{D2E011EA-EF71-44CF-A086-5BC72F6918BF}" sibTransId="{37614E0E-13C0-4677-A84D-FD870D082BDA}"/>
    <dgm:cxn modelId="{71D7EC73-D161-497C-BEBD-6C69C23B26DB}" type="presOf" srcId="{33903068-AE2F-48DF-9F17-A7AA8ADB052F}" destId="{0C9DC975-2A39-47AF-BD95-FA9D5FEB25C4}" srcOrd="0" destOrd="0" presId="urn:microsoft.com/office/officeart/2005/8/layout/hierarchy4"/>
    <dgm:cxn modelId="{720A8C82-B9A8-4A88-898D-5A0355C2408D}" type="presOf" srcId="{18EAA9F6-8DB4-4C37-AD7D-396CC90F563A}" destId="{D625D828-E366-475D-B001-31F8559FB114}" srcOrd="0" destOrd="0" presId="urn:microsoft.com/office/officeart/2005/8/layout/hierarchy4"/>
    <dgm:cxn modelId="{F4CED785-9C53-44D6-BFE5-639B7D5609DC}" srcId="{403A3321-CB3D-416D-A770-36989770D1CC}" destId="{D1C45A3E-15AD-4097-A402-8476E7556DA6}" srcOrd="0" destOrd="0" parTransId="{0950AA5D-D754-42A7-9071-B9B018A666FE}" sibTransId="{6C0274B1-33D9-489C-A7E8-685B87C0D4F2}"/>
    <dgm:cxn modelId="{8A842690-A4BA-4C4D-B7FA-C75E5F5AECAF}" type="presOf" srcId="{403A3321-CB3D-416D-A770-36989770D1CC}" destId="{BEB8108D-9394-4A4B-AB26-04A590EC7BA0}" srcOrd="0" destOrd="0" presId="urn:microsoft.com/office/officeart/2005/8/layout/hierarchy4"/>
    <dgm:cxn modelId="{1A574790-66BB-44EE-BC95-8000B6C7D404}" type="presOf" srcId="{046AC128-AFE1-414A-8536-A85C8C3C907B}" destId="{EBCFF05D-264E-4778-95C4-FF27574E053A}" srcOrd="0" destOrd="0" presId="urn:microsoft.com/office/officeart/2005/8/layout/hierarchy4"/>
    <dgm:cxn modelId="{7F4A0BA2-31DD-40DE-A252-B6B077388EFD}" srcId="{B0C8CE89-3F12-496E-9E21-8AD5A3834BFF}" destId="{85C7880F-4F0E-46BC-B57C-6747166D631B}" srcOrd="0" destOrd="0" parTransId="{E8E70AAE-63F0-4F5B-9FBA-B106594549BF}" sibTransId="{CDC60201-F25E-4853-8750-81F6CE12D5B1}"/>
    <dgm:cxn modelId="{90AC84A7-6D46-43C7-86EB-1B3E584D7F80}" srcId="{D1C45A3E-15AD-4097-A402-8476E7556DA6}" destId="{FF03DE1D-577B-46A9-93E6-B1F28E08F829}" srcOrd="0" destOrd="0" parTransId="{A7AF4998-A514-4F14-9FAC-F77BB05B0B3C}" sibTransId="{745F3CD4-F9ED-45D8-A021-6765D2CA12F9}"/>
    <dgm:cxn modelId="{DAC53FB1-D3C9-4B04-ABCB-62290DF4805C}" type="presOf" srcId="{B0C8CE89-3F12-496E-9E21-8AD5A3834BFF}" destId="{CF866456-294C-4398-9D50-98C76DD1309A}" srcOrd="0" destOrd="0" presId="urn:microsoft.com/office/officeart/2005/8/layout/hierarchy4"/>
    <dgm:cxn modelId="{E15CC7C2-76D5-421D-877B-3A60A126F760}" srcId="{159EAE1E-2BF4-41F6-BF63-88A80805263A}" destId="{403A3321-CB3D-416D-A770-36989770D1CC}" srcOrd="0" destOrd="0" parTransId="{2B4091C2-B457-424D-A7F5-92DA02FD5F26}" sibTransId="{0EE355AA-FB08-4DC1-A7DC-7570D52DC672}"/>
    <dgm:cxn modelId="{5BCF12D6-DDF1-4E58-A2A2-89FFE439C171}" type="presOf" srcId="{7FDA0C41-61C2-4FFE-9146-C415CC848CD2}" destId="{B086D9B5-54F3-465E-81D8-68D0C42BF48B}" srcOrd="0" destOrd="0" presId="urn:microsoft.com/office/officeart/2005/8/layout/hierarchy4"/>
    <dgm:cxn modelId="{FBE22ED7-70E8-4F18-A334-DD8F89128F74}" type="presOf" srcId="{159EAE1E-2BF4-41F6-BF63-88A80805263A}" destId="{9460C979-23D5-494B-94A8-58B5A9CB9C53}" srcOrd="0" destOrd="0" presId="urn:microsoft.com/office/officeart/2005/8/layout/hierarchy4"/>
    <dgm:cxn modelId="{8B493BEB-893C-4719-9396-789A8E090407}" type="presOf" srcId="{D1C45A3E-15AD-4097-A402-8476E7556DA6}" destId="{D7E7A08A-E3BF-43DD-A679-F568C03471C0}" srcOrd="0" destOrd="0" presId="urn:microsoft.com/office/officeart/2005/8/layout/hierarchy4"/>
    <dgm:cxn modelId="{7E3C35EC-E338-4967-B36A-481B33D8CA5B}" srcId="{403A3321-CB3D-416D-A770-36989770D1CC}" destId="{B0C8CE89-3F12-496E-9E21-8AD5A3834BFF}" srcOrd="1" destOrd="0" parTransId="{CAF34321-CE5F-46BB-81D7-496DF7440111}" sibTransId="{0BEFC8F0-AE5F-44CA-989A-5D7214A71142}"/>
    <dgm:cxn modelId="{911BBEFC-B3BF-4F6A-BBF9-83EDC849E22A}" type="presParOf" srcId="{9460C979-23D5-494B-94A8-58B5A9CB9C53}" destId="{0CBB552D-27B9-4AFE-AB3A-430E74F7E898}" srcOrd="0" destOrd="0" presId="urn:microsoft.com/office/officeart/2005/8/layout/hierarchy4"/>
    <dgm:cxn modelId="{2A9A7CEE-7DE3-41F7-94D9-AC1B2714E6A6}" type="presParOf" srcId="{0CBB552D-27B9-4AFE-AB3A-430E74F7E898}" destId="{BEB8108D-9394-4A4B-AB26-04A590EC7BA0}" srcOrd="0" destOrd="0" presId="urn:microsoft.com/office/officeart/2005/8/layout/hierarchy4"/>
    <dgm:cxn modelId="{E90E4495-4D17-4FB7-8489-57B6D451874C}" type="presParOf" srcId="{0CBB552D-27B9-4AFE-AB3A-430E74F7E898}" destId="{1EF529F2-D666-46A5-82AF-85F175DB23A1}" srcOrd="1" destOrd="0" presId="urn:microsoft.com/office/officeart/2005/8/layout/hierarchy4"/>
    <dgm:cxn modelId="{E9728272-6D58-4D13-AB09-6C08DEC3AA18}" type="presParOf" srcId="{0CBB552D-27B9-4AFE-AB3A-430E74F7E898}" destId="{AB5F4E02-7CF6-4D0B-ADE8-DE0DFEC7D74D}" srcOrd="2" destOrd="0" presId="urn:microsoft.com/office/officeart/2005/8/layout/hierarchy4"/>
    <dgm:cxn modelId="{235DE16C-0E25-41D5-A954-42F1E61E5FA1}" type="presParOf" srcId="{AB5F4E02-7CF6-4D0B-ADE8-DE0DFEC7D74D}" destId="{2987772D-68CF-4B24-B7F2-CC961522C73D}" srcOrd="0" destOrd="0" presId="urn:microsoft.com/office/officeart/2005/8/layout/hierarchy4"/>
    <dgm:cxn modelId="{63262CB5-3F60-473D-83DB-B7065ED77404}" type="presParOf" srcId="{2987772D-68CF-4B24-B7F2-CC961522C73D}" destId="{D7E7A08A-E3BF-43DD-A679-F568C03471C0}" srcOrd="0" destOrd="0" presId="urn:microsoft.com/office/officeart/2005/8/layout/hierarchy4"/>
    <dgm:cxn modelId="{E1EBDB94-D889-479E-9551-19E09C449757}" type="presParOf" srcId="{2987772D-68CF-4B24-B7F2-CC961522C73D}" destId="{072C18A8-D240-4373-ACEA-AEBB2497CDA5}" srcOrd="1" destOrd="0" presId="urn:microsoft.com/office/officeart/2005/8/layout/hierarchy4"/>
    <dgm:cxn modelId="{19F14C8A-DC57-43A3-AA79-0A5C0427E9DE}" type="presParOf" srcId="{2987772D-68CF-4B24-B7F2-CC961522C73D}" destId="{65FE92D2-D4F9-4A75-847B-E84B28E01D18}" srcOrd="2" destOrd="0" presId="urn:microsoft.com/office/officeart/2005/8/layout/hierarchy4"/>
    <dgm:cxn modelId="{F06D6D68-850F-4173-AE59-756D8D9F7585}" type="presParOf" srcId="{65FE92D2-D4F9-4A75-847B-E84B28E01D18}" destId="{32432342-3C36-4AF4-804C-21BED01317FF}" srcOrd="0" destOrd="0" presId="urn:microsoft.com/office/officeart/2005/8/layout/hierarchy4"/>
    <dgm:cxn modelId="{C107F56E-C88D-4C92-AA3B-140370DF1F91}" type="presParOf" srcId="{32432342-3C36-4AF4-804C-21BED01317FF}" destId="{F23EE8B2-4B2B-4ADB-A419-9BF760ABE3E6}" srcOrd="0" destOrd="0" presId="urn:microsoft.com/office/officeart/2005/8/layout/hierarchy4"/>
    <dgm:cxn modelId="{46BE680B-DED8-4BBC-9EA0-DA07033FEE5B}" type="presParOf" srcId="{32432342-3C36-4AF4-804C-21BED01317FF}" destId="{EF777EA1-8DE9-4BB7-ABCD-4DCF0DCD5D0F}" srcOrd="1" destOrd="0" presId="urn:microsoft.com/office/officeart/2005/8/layout/hierarchy4"/>
    <dgm:cxn modelId="{DA3F2863-6C05-45AA-926B-68D5A7F95FA4}" type="presParOf" srcId="{32432342-3C36-4AF4-804C-21BED01317FF}" destId="{ECE7A090-3E96-477A-A33B-56B53161B4E4}" srcOrd="2" destOrd="0" presId="urn:microsoft.com/office/officeart/2005/8/layout/hierarchy4"/>
    <dgm:cxn modelId="{9872CF30-9F79-4B6E-B3FF-F096DF206E90}" type="presParOf" srcId="{ECE7A090-3E96-477A-A33B-56B53161B4E4}" destId="{6243112B-9F86-4CA2-8ADD-F21906E16EDC}" srcOrd="0" destOrd="0" presId="urn:microsoft.com/office/officeart/2005/8/layout/hierarchy4"/>
    <dgm:cxn modelId="{F0C261EB-5388-4486-A41F-743CBC8BEDDE}" type="presParOf" srcId="{6243112B-9F86-4CA2-8ADD-F21906E16EDC}" destId="{B086D9B5-54F3-465E-81D8-68D0C42BF48B}" srcOrd="0" destOrd="0" presId="urn:microsoft.com/office/officeart/2005/8/layout/hierarchy4"/>
    <dgm:cxn modelId="{D476F27F-8F0D-489F-814B-6285F4D84121}" type="presParOf" srcId="{6243112B-9F86-4CA2-8ADD-F21906E16EDC}" destId="{7455F176-97C3-4F4A-87BA-68CE140FB771}" srcOrd="1" destOrd="0" presId="urn:microsoft.com/office/officeart/2005/8/layout/hierarchy4"/>
    <dgm:cxn modelId="{753FFB3D-D749-4A8C-B208-5091354B1CF2}" type="presParOf" srcId="{AB5F4E02-7CF6-4D0B-ADE8-DE0DFEC7D74D}" destId="{96EBAF3A-E59A-4A26-95E1-9C2F6EF3559B}" srcOrd="1" destOrd="0" presId="urn:microsoft.com/office/officeart/2005/8/layout/hierarchy4"/>
    <dgm:cxn modelId="{39C86B86-57A5-4697-B168-4CEDC4F3C6FF}" type="presParOf" srcId="{AB5F4E02-7CF6-4D0B-ADE8-DE0DFEC7D74D}" destId="{84C4D200-5F13-4FA7-A406-C5C93A12E99E}" srcOrd="2" destOrd="0" presId="urn:microsoft.com/office/officeart/2005/8/layout/hierarchy4"/>
    <dgm:cxn modelId="{96E0F970-DC87-468A-87F3-4AC4E8B5E3F8}" type="presParOf" srcId="{84C4D200-5F13-4FA7-A406-C5C93A12E99E}" destId="{CF866456-294C-4398-9D50-98C76DD1309A}" srcOrd="0" destOrd="0" presId="urn:microsoft.com/office/officeart/2005/8/layout/hierarchy4"/>
    <dgm:cxn modelId="{23630764-17C9-4B39-82F9-28C44A3D50F1}" type="presParOf" srcId="{84C4D200-5F13-4FA7-A406-C5C93A12E99E}" destId="{57E6553F-862C-43D5-9471-62B7526C3351}" srcOrd="1" destOrd="0" presId="urn:microsoft.com/office/officeart/2005/8/layout/hierarchy4"/>
    <dgm:cxn modelId="{10C55145-989D-4FFD-BFD8-CA9310D1AA9B}" type="presParOf" srcId="{84C4D200-5F13-4FA7-A406-C5C93A12E99E}" destId="{26A13E10-5D68-4028-9F27-08E1F2A18561}" srcOrd="2" destOrd="0" presId="urn:microsoft.com/office/officeart/2005/8/layout/hierarchy4"/>
    <dgm:cxn modelId="{FA528F91-3A19-427D-B2AD-F8FB01AF61CE}" type="presParOf" srcId="{26A13E10-5D68-4028-9F27-08E1F2A18561}" destId="{BCE34B5C-CE8D-4F0B-8FA6-6D7A12E310B2}" srcOrd="0" destOrd="0" presId="urn:microsoft.com/office/officeart/2005/8/layout/hierarchy4"/>
    <dgm:cxn modelId="{4465D3FF-0A92-4FED-987C-11B205E2C136}" type="presParOf" srcId="{BCE34B5C-CE8D-4F0B-8FA6-6D7A12E310B2}" destId="{C0E45085-D2F6-49EA-8547-30DF47913DF7}" srcOrd="0" destOrd="0" presId="urn:microsoft.com/office/officeart/2005/8/layout/hierarchy4"/>
    <dgm:cxn modelId="{7C634BE2-C052-4B0F-8815-213ADAC0C0AB}" type="presParOf" srcId="{BCE34B5C-CE8D-4F0B-8FA6-6D7A12E310B2}" destId="{9894C3BB-1589-4D0B-AEB8-D9FA2D13DFD6}" srcOrd="1" destOrd="0" presId="urn:microsoft.com/office/officeart/2005/8/layout/hierarchy4"/>
    <dgm:cxn modelId="{3F511090-CB5D-4910-BB72-6209E63433BC}" type="presParOf" srcId="{BCE34B5C-CE8D-4F0B-8FA6-6D7A12E310B2}" destId="{825D0AB6-509E-4AE5-B47E-CD0B97F7FF3B}" srcOrd="2" destOrd="0" presId="urn:microsoft.com/office/officeart/2005/8/layout/hierarchy4"/>
    <dgm:cxn modelId="{59586BD6-27C7-4DA2-BF23-4B45BC611C5A}" type="presParOf" srcId="{825D0AB6-509E-4AE5-B47E-CD0B97F7FF3B}" destId="{03E1E688-0133-4A4A-A336-FE64DEF43355}" srcOrd="0" destOrd="0" presId="urn:microsoft.com/office/officeart/2005/8/layout/hierarchy4"/>
    <dgm:cxn modelId="{D73B57F9-B068-4D1F-87D6-54EFD1E3DB42}" type="presParOf" srcId="{03E1E688-0133-4A4A-A336-FE64DEF43355}" destId="{EBCFF05D-264E-4778-95C4-FF27574E053A}" srcOrd="0" destOrd="0" presId="urn:microsoft.com/office/officeart/2005/8/layout/hierarchy4"/>
    <dgm:cxn modelId="{6FECB981-E398-4C5E-9CF3-5EC378C2A75C}" type="presParOf" srcId="{03E1E688-0133-4A4A-A336-FE64DEF43355}" destId="{16B4E8C7-CF6B-43CB-9BC0-12929571CF62}" srcOrd="1" destOrd="0" presId="urn:microsoft.com/office/officeart/2005/8/layout/hierarchy4"/>
    <dgm:cxn modelId="{5C9E52F6-4525-4107-8FFE-D039078FCA9B}" type="presParOf" srcId="{AB5F4E02-7CF6-4D0B-ADE8-DE0DFEC7D74D}" destId="{E272784A-2D8F-4CBF-AF96-E76E206144FF}" srcOrd="3" destOrd="0" presId="urn:microsoft.com/office/officeart/2005/8/layout/hierarchy4"/>
    <dgm:cxn modelId="{1FE66F06-7749-4B81-865F-C8E8791AAAE4}" type="presParOf" srcId="{AB5F4E02-7CF6-4D0B-ADE8-DE0DFEC7D74D}" destId="{4EED9C1C-7B6F-43FE-8871-1F189B2F0D25}" srcOrd="4" destOrd="0" presId="urn:microsoft.com/office/officeart/2005/8/layout/hierarchy4"/>
    <dgm:cxn modelId="{B8EFFA93-0653-4A04-9564-DC9399B14446}" type="presParOf" srcId="{4EED9C1C-7B6F-43FE-8871-1F189B2F0D25}" destId="{0C9DC975-2A39-47AF-BD95-FA9D5FEB25C4}" srcOrd="0" destOrd="0" presId="urn:microsoft.com/office/officeart/2005/8/layout/hierarchy4"/>
    <dgm:cxn modelId="{D9272C2F-1089-4E63-8C27-E59DAB212E97}" type="presParOf" srcId="{4EED9C1C-7B6F-43FE-8871-1F189B2F0D25}" destId="{3070649D-03E1-4906-9675-ED8F163BA7FE}" srcOrd="1" destOrd="0" presId="urn:microsoft.com/office/officeart/2005/8/layout/hierarchy4"/>
    <dgm:cxn modelId="{C30A3893-B5B7-4045-ADCF-25761C114C90}" type="presParOf" srcId="{4EED9C1C-7B6F-43FE-8871-1F189B2F0D25}" destId="{ED534D90-3A32-4276-B4C2-D558551C761A}" srcOrd="2" destOrd="0" presId="urn:microsoft.com/office/officeart/2005/8/layout/hierarchy4"/>
    <dgm:cxn modelId="{778002BE-08EA-4BDF-A869-9DD7DE978F8D}" type="presParOf" srcId="{ED534D90-3A32-4276-B4C2-D558551C761A}" destId="{332E7DC6-4BE2-47A4-A718-2EE5646C9F98}" srcOrd="0" destOrd="0" presId="urn:microsoft.com/office/officeart/2005/8/layout/hierarchy4"/>
    <dgm:cxn modelId="{99060510-6F3A-40A5-9BEA-FA8E2F2274B9}" type="presParOf" srcId="{332E7DC6-4BE2-47A4-A718-2EE5646C9F98}" destId="{D625D828-E366-475D-B001-31F8559FB114}" srcOrd="0" destOrd="0" presId="urn:microsoft.com/office/officeart/2005/8/layout/hierarchy4"/>
    <dgm:cxn modelId="{E5B31348-63DC-49B6-9D57-DF36A1F5F7D8}" type="presParOf" srcId="{332E7DC6-4BE2-47A4-A718-2EE5646C9F98}" destId="{E7682035-CE73-44FB-A189-892A6A08BC77}" srcOrd="1" destOrd="0" presId="urn:microsoft.com/office/officeart/2005/8/layout/hierarchy4"/>
    <dgm:cxn modelId="{C15AF27C-AE20-4B72-85F9-49CF7B29EA5D}" type="presParOf" srcId="{332E7DC6-4BE2-47A4-A718-2EE5646C9F98}" destId="{4195C5E2-1E95-4DE4-8E61-7274CAB0667A}" srcOrd="2" destOrd="0" presId="urn:microsoft.com/office/officeart/2005/8/layout/hierarchy4"/>
    <dgm:cxn modelId="{990F0670-D078-434A-B0F5-E5AD2F4A5BBF}" type="presParOf" srcId="{4195C5E2-1E95-4DE4-8E61-7274CAB0667A}" destId="{7AD4E4F6-DE05-452E-9851-28422544A32B}" srcOrd="0" destOrd="0" presId="urn:microsoft.com/office/officeart/2005/8/layout/hierarchy4"/>
    <dgm:cxn modelId="{60A741D3-31BE-4608-BA9B-6DAD0D574265}" type="presParOf" srcId="{7AD4E4F6-DE05-452E-9851-28422544A32B}" destId="{53CE8E80-62D9-4D87-839A-703391FC64CA}" srcOrd="0" destOrd="0" presId="urn:microsoft.com/office/officeart/2005/8/layout/hierarchy4"/>
    <dgm:cxn modelId="{90F0002E-A478-4788-9370-723784510647}" type="presParOf" srcId="{7AD4E4F6-DE05-452E-9851-28422544A32B}" destId="{8A19606B-8619-49CF-8F6B-06F9DDADD6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016D-1C92-4F63-B546-8F03AFBAAD45}">
      <dsp:nvSpPr>
        <dsp:cNvPr id="0" name=""/>
        <dsp:cNvSpPr/>
      </dsp:nvSpPr>
      <dsp:spPr>
        <a:xfrm>
          <a:off x="126704" y="2120571"/>
          <a:ext cx="1849951" cy="60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/>
            <a:t>Step</a:t>
          </a:r>
          <a:r>
            <a:rPr lang="fr-FR" sz="3800" kern="1200" dirty="0"/>
            <a:t> 1 </a:t>
          </a:r>
          <a:endParaRPr lang="en-FJ" sz="3800" kern="1200" dirty="0"/>
        </a:p>
      </dsp:txBody>
      <dsp:txXfrm>
        <a:off x="126704" y="2120571"/>
        <a:ext cx="1849951" cy="609643"/>
      </dsp:txXfrm>
    </dsp:sp>
    <dsp:sp modelId="{84C6F16E-5237-47E8-B70C-9E984A3F223D}">
      <dsp:nvSpPr>
        <dsp:cNvPr id="0" name=""/>
        <dsp:cNvSpPr/>
      </dsp:nvSpPr>
      <dsp:spPr>
        <a:xfrm>
          <a:off x="126704" y="3406098"/>
          <a:ext cx="1849951" cy="114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Preparation</a:t>
          </a:r>
          <a:endParaRPr lang="en-FJ" sz="2400" kern="1200" dirty="0"/>
        </a:p>
      </dsp:txBody>
      <dsp:txXfrm>
        <a:off x="126704" y="3406098"/>
        <a:ext cx="1849951" cy="1142173"/>
      </dsp:txXfrm>
    </dsp:sp>
    <dsp:sp modelId="{2CE7439A-43C5-42C5-90CF-8313A1CF7AB0}">
      <dsp:nvSpPr>
        <dsp:cNvPr id="0" name=""/>
        <dsp:cNvSpPr/>
      </dsp:nvSpPr>
      <dsp:spPr>
        <a:xfrm>
          <a:off x="124602" y="1935155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07799-927F-4AEA-A290-78E7CE98D360}">
      <dsp:nvSpPr>
        <dsp:cNvPr id="0" name=""/>
        <dsp:cNvSpPr/>
      </dsp:nvSpPr>
      <dsp:spPr>
        <a:xfrm>
          <a:off x="227611" y="1729138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9922E-AEE3-4220-82E9-9381B32A9EA9}">
      <dsp:nvSpPr>
        <dsp:cNvPr id="0" name=""/>
        <dsp:cNvSpPr/>
      </dsp:nvSpPr>
      <dsp:spPr>
        <a:xfrm>
          <a:off x="474831" y="1770341"/>
          <a:ext cx="231243" cy="2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9D79-C590-4088-9415-BC1F4D3F1520}">
      <dsp:nvSpPr>
        <dsp:cNvPr id="0" name=""/>
        <dsp:cNvSpPr/>
      </dsp:nvSpPr>
      <dsp:spPr>
        <a:xfrm>
          <a:off x="680849" y="1543722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11CA2-BD72-4554-841E-7B2B25275570}">
      <dsp:nvSpPr>
        <dsp:cNvPr id="0" name=""/>
        <dsp:cNvSpPr/>
      </dsp:nvSpPr>
      <dsp:spPr>
        <a:xfrm>
          <a:off x="948671" y="1461315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E3AA0-6EAD-451C-913C-45B2D3E85187}">
      <dsp:nvSpPr>
        <dsp:cNvPr id="0" name=""/>
        <dsp:cNvSpPr/>
      </dsp:nvSpPr>
      <dsp:spPr>
        <a:xfrm>
          <a:off x="1278299" y="1605527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54D1-36F4-41DF-8658-50EC60FA7229}">
      <dsp:nvSpPr>
        <dsp:cNvPr id="0" name=""/>
        <dsp:cNvSpPr/>
      </dsp:nvSpPr>
      <dsp:spPr>
        <a:xfrm>
          <a:off x="1484316" y="1708536"/>
          <a:ext cx="231243" cy="2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0663-D45F-4693-93DA-521B0D4B6E74}">
      <dsp:nvSpPr>
        <dsp:cNvPr id="0" name=""/>
        <dsp:cNvSpPr/>
      </dsp:nvSpPr>
      <dsp:spPr>
        <a:xfrm>
          <a:off x="1772740" y="1935155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94E78-9853-4471-B678-167567330644}">
      <dsp:nvSpPr>
        <dsp:cNvPr id="0" name=""/>
        <dsp:cNvSpPr/>
      </dsp:nvSpPr>
      <dsp:spPr>
        <a:xfrm>
          <a:off x="1896351" y="2161774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C37A6-AE07-43E5-A6E4-5F842CD46EA7}">
      <dsp:nvSpPr>
        <dsp:cNvPr id="0" name=""/>
        <dsp:cNvSpPr/>
      </dsp:nvSpPr>
      <dsp:spPr>
        <a:xfrm>
          <a:off x="853342" y="1730848"/>
          <a:ext cx="378399" cy="378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A2ACA-D5B8-4EDE-9B49-81C683844FCA}">
      <dsp:nvSpPr>
        <dsp:cNvPr id="0" name=""/>
        <dsp:cNvSpPr/>
      </dsp:nvSpPr>
      <dsp:spPr>
        <a:xfrm>
          <a:off x="21593" y="2512004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3BC-FD36-4A67-BFED-37C649E86669}">
      <dsp:nvSpPr>
        <dsp:cNvPr id="0" name=""/>
        <dsp:cNvSpPr/>
      </dsp:nvSpPr>
      <dsp:spPr>
        <a:xfrm>
          <a:off x="145204" y="2697419"/>
          <a:ext cx="231243" cy="2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60805-FCB5-4DE5-AD18-BAB1366377D5}">
      <dsp:nvSpPr>
        <dsp:cNvPr id="0" name=""/>
        <dsp:cNvSpPr/>
      </dsp:nvSpPr>
      <dsp:spPr>
        <a:xfrm>
          <a:off x="454230" y="2862233"/>
          <a:ext cx="336354" cy="336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E20E1-ECEB-4A71-96B2-54B041D1EEFA}">
      <dsp:nvSpPr>
        <dsp:cNvPr id="0" name=""/>
        <dsp:cNvSpPr/>
      </dsp:nvSpPr>
      <dsp:spPr>
        <a:xfrm>
          <a:off x="886866" y="3130055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33D59-C217-4C36-93B5-102566ED341E}">
      <dsp:nvSpPr>
        <dsp:cNvPr id="0" name=""/>
        <dsp:cNvSpPr/>
      </dsp:nvSpPr>
      <dsp:spPr>
        <a:xfrm>
          <a:off x="969273" y="2862233"/>
          <a:ext cx="231243" cy="2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97C13-4878-4D2E-804B-994E64AF93F9}">
      <dsp:nvSpPr>
        <dsp:cNvPr id="0" name=""/>
        <dsp:cNvSpPr/>
      </dsp:nvSpPr>
      <dsp:spPr>
        <a:xfrm>
          <a:off x="1175290" y="3150657"/>
          <a:ext cx="147155" cy="147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9628-8307-4CA6-BEFE-7E03C173991F}">
      <dsp:nvSpPr>
        <dsp:cNvPr id="0" name=""/>
        <dsp:cNvSpPr/>
      </dsp:nvSpPr>
      <dsp:spPr>
        <a:xfrm>
          <a:off x="1360706" y="2821029"/>
          <a:ext cx="336354" cy="336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0E0B7-C9FC-4669-90B2-33D1EA89B4CE}">
      <dsp:nvSpPr>
        <dsp:cNvPr id="0" name=""/>
        <dsp:cNvSpPr/>
      </dsp:nvSpPr>
      <dsp:spPr>
        <a:xfrm>
          <a:off x="1813944" y="2738623"/>
          <a:ext cx="231243" cy="2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36376-C90D-47D4-B1A7-8BC05836A3BA}">
      <dsp:nvSpPr>
        <dsp:cNvPr id="0" name=""/>
        <dsp:cNvSpPr/>
      </dsp:nvSpPr>
      <dsp:spPr>
        <a:xfrm>
          <a:off x="2045188" y="1769999"/>
          <a:ext cx="679130" cy="129653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3454-7773-4FFC-8515-D41B07111212}">
      <dsp:nvSpPr>
        <dsp:cNvPr id="0" name=""/>
        <dsp:cNvSpPr/>
      </dsp:nvSpPr>
      <dsp:spPr>
        <a:xfrm>
          <a:off x="2724318" y="1770628"/>
          <a:ext cx="1852173" cy="12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/>
            <a:t>Step</a:t>
          </a:r>
          <a:r>
            <a:rPr lang="fr-FR" sz="3800" kern="1200" dirty="0"/>
            <a:t> 2</a:t>
          </a:r>
          <a:endParaRPr lang="en-FJ" sz="3800" kern="1200" dirty="0"/>
        </a:p>
      </dsp:txBody>
      <dsp:txXfrm>
        <a:off x="2724318" y="1770628"/>
        <a:ext cx="1852173" cy="1296521"/>
      </dsp:txXfrm>
    </dsp:sp>
    <dsp:sp modelId="{424CE070-5205-4C82-89D5-E3C02FD33DFD}">
      <dsp:nvSpPr>
        <dsp:cNvPr id="0" name=""/>
        <dsp:cNvSpPr/>
      </dsp:nvSpPr>
      <dsp:spPr>
        <a:xfrm>
          <a:off x="2724318" y="3406098"/>
          <a:ext cx="1852173" cy="114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Identifying</a:t>
          </a:r>
          <a:r>
            <a:rPr lang="fr-FR" sz="2400" kern="1200" dirty="0"/>
            <a:t> </a:t>
          </a:r>
          <a:r>
            <a:rPr lang="fr-FR" sz="2400" kern="1200" dirty="0" err="1"/>
            <a:t>Requirement</a:t>
          </a:r>
          <a:endParaRPr lang="en-FJ" sz="2400" kern="1200" dirty="0"/>
        </a:p>
      </dsp:txBody>
      <dsp:txXfrm>
        <a:off x="2724318" y="3406098"/>
        <a:ext cx="1852173" cy="1142173"/>
      </dsp:txXfrm>
    </dsp:sp>
    <dsp:sp modelId="{9C67D612-47F4-4049-BC7E-7524892B52C7}">
      <dsp:nvSpPr>
        <dsp:cNvPr id="0" name=""/>
        <dsp:cNvSpPr/>
      </dsp:nvSpPr>
      <dsp:spPr>
        <a:xfrm>
          <a:off x="4576492" y="1769999"/>
          <a:ext cx="679130" cy="129653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2D3CE-C280-4C19-9BA4-3B11F54A1674}">
      <dsp:nvSpPr>
        <dsp:cNvPr id="0" name=""/>
        <dsp:cNvSpPr/>
      </dsp:nvSpPr>
      <dsp:spPr>
        <a:xfrm>
          <a:off x="5255622" y="1770628"/>
          <a:ext cx="1852173" cy="12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/>
            <a:t>Step</a:t>
          </a:r>
          <a:r>
            <a:rPr lang="fr-FR" sz="3800" kern="1200" dirty="0"/>
            <a:t> 3</a:t>
          </a:r>
          <a:endParaRPr lang="en-FJ" sz="3800" kern="1200" dirty="0"/>
        </a:p>
      </dsp:txBody>
      <dsp:txXfrm>
        <a:off x="5255622" y="1770628"/>
        <a:ext cx="1852173" cy="1296521"/>
      </dsp:txXfrm>
    </dsp:sp>
    <dsp:sp modelId="{FE0E7549-2154-486D-84CD-528E9DC78D88}">
      <dsp:nvSpPr>
        <dsp:cNvPr id="0" name=""/>
        <dsp:cNvSpPr/>
      </dsp:nvSpPr>
      <dsp:spPr>
        <a:xfrm>
          <a:off x="5255622" y="3406098"/>
          <a:ext cx="1852173" cy="114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Refining</a:t>
          </a:r>
          <a:r>
            <a:rPr lang="fr-FR" sz="2400" kern="1200" dirty="0"/>
            <a:t> </a:t>
          </a:r>
          <a:r>
            <a:rPr lang="fr-FR" sz="2400" kern="1200" dirty="0" err="1"/>
            <a:t>Requirement</a:t>
          </a:r>
          <a:endParaRPr lang="en-FJ" sz="2400" kern="1200" dirty="0"/>
        </a:p>
      </dsp:txBody>
      <dsp:txXfrm>
        <a:off x="5255622" y="3406098"/>
        <a:ext cx="1852173" cy="1142173"/>
      </dsp:txXfrm>
    </dsp:sp>
    <dsp:sp modelId="{6D80026C-47D7-4527-A20D-355C27CC7FF1}">
      <dsp:nvSpPr>
        <dsp:cNvPr id="0" name=""/>
        <dsp:cNvSpPr/>
      </dsp:nvSpPr>
      <dsp:spPr>
        <a:xfrm>
          <a:off x="7107796" y="1769999"/>
          <a:ext cx="679130" cy="129653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1F5D9-70B5-4F16-9A00-60DD50DBEC51}">
      <dsp:nvSpPr>
        <dsp:cNvPr id="0" name=""/>
        <dsp:cNvSpPr/>
      </dsp:nvSpPr>
      <dsp:spPr>
        <a:xfrm>
          <a:off x="7786927" y="1770628"/>
          <a:ext cx="1852173" cy="12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/>
            <a:t>Step</a:t>
          </a:r>
          <a:r>
            <a:rPr lang="fr-FR" sz="3800" kern="1200" dirty="0"/>
            <a:t> 4</a:t>
          </a:r>
          <a:endParaRPr lang="en-FJ" sz="3800" kern="1200" dirty="0"/>
        </a:p>
      </dsp:txBody>
      <dsp:txXfrm>
        <a:off x="7786927" y="1770628"/>
        <a:ext cx="1852173" cy="1296521"/>
      </dsp:txXfrm>
    </dsp:sp>
    <dsp:sp modelId="{F77734B0-FFED-48F3-A84C-FD396879321F}">
      <dsp:nvSpPr>
        <dsp:cNvPr id="0" name=""/>
        <dsp:cNvSpPr/>
      </dsp:nvSpPr>
      <dsp:spPr>
        <a:xfrm>
          <a:off x="7786927" y="3406098"/>
          <a:ext cx="1852173" cy="114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Aproval</a:t>
          </a:r>
          <a:r>
            <a:rPr lang="fr-FR" sz="2400" kern="1200" dirty="0"/>
            <a:t> and </a:t>
          </a:r>
          <a:r>
            <a:rPr lang="fr-FR" sz="2400" kern="1200" dirty="0" err="1"/>
            <a:t>BaseLine</a:t>
          </a:r>
          <a:r>
            <a:rPr lang="fr-FR" sz="2400" kern="1200" dirty="0"/>
            <a:t> </a:t>
          </a:r>
          <a:endParaRPr lang="en-FJ" sz="2400" kern="1200" dirty="0"/>
        </a:p>
      </dsp:txBody>
      <dsp:txXfrm>
        <a:off x="7786927" y="3406098"/>
        <a:ext cx="1852173" cy="1142173"/>
      </dsp:txXfrm>
    </dsp:sp>
    <dsp:sp modelId="{4A530678-C126-4232-BE2D-5292614DB1D5}">
      <dsp:nvSpPr>
        <dsp:cNvPr id="0" name=""/>
        <dsp:cNvSpPr/>
      </dsp:nvSpPr>
      <dsp:spPr>
        <a:xfrm>
          <a:off x="9639100" y="1769999"/>
          <a:ext cx="679130" cy="129653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6E174-CC88-440B-B2E0-8A00C26A4C96}">
      <dsp:nvSpPr>
        <dsp:cNvPr id="0" name=""/>
        <dsp:cNvSpPr/>
      </dsp:nvSpPr>
      <dsp:spPr>
        <a:xfrm>
          <a:off x="10457144" y="1678020"/>
          <a:ext cx="1574347" cy="157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/>
            <a:t>Step</a:t>
          </a:r>
          <a:r>
            <a:rPr lang="fr-FR" sz="3800" kern="1200" dirty="0"/>
            <a:t> 5</a:t>
          </a:r>
          <a:endParaRPr lang="en-FJ" sz="3800" kern="1200" dirty="0"/>
        </a:p>
      </dsp:txBody>
      <dsp:txXfrm>
        <a:off x="10687702" y="1908578"/>
        <a:ext cx="1113231" cy="1113231"/>
      </dsp:txXfrm>
    </dsp:sp>
    <dsp:sp modelId="{B45D9FF7-8DDD-4F8C-A07E-C4CF9A1FC7F2}">
      <dsp:nvSpPr>
        <dsp:cNvPr id="0" name=""/>
        <dsp:cNvSpPr/>
      </dsp:nvSpPr>
      <dsp:spPr>
        <a:xfrm>
          <a:off x="10318231" y="3406098"/>
          <a:ext cx="1852173" cy="114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Ongoing</a:t>
          </a:r>
          <a:r>
            <a:rPr lang="fr-FR" sz="2400" kern="1200" dirty="0"/>
            <a:t> </a:t>
          </a:r>
          <a:r>
            <a:rPr lang="fr-FR" sz="2400" kern="1200" dirty="0" err="1"/>
            <a:t>Managament</a:t>
          </a:r>
          <a:endParaRPr lang="en-FJ" sz="2400" kern="1200" dirty="0"/>
        </a:p>
      </dsp:txBody>
      <dsp:txXfrm>
        <a:off x="10318231" y="3406098"/>
        <a:ext cx="1852173" cy="114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4B00-66F0-4361-A04A-E66AF884643F}">
      <dsp:nvSpPr>
        <dsp:cNvPr id="0" name=""/>
        <dsp:cNvSpPr/>
      </dsp:nvSpPr>
      <dsp:spPr>
        <a:xfrm>
          <a:off x="2114" y="886354"/>
          <a:ext cx="911489" cy="91148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81D24-F3E4-4DDA-93E2-96E8A043B61C}">
      <dsp:nvSpPr>
        <dsp:cNvPr id="0" name=""/>
        <dsp:cNvSpPr/>
      </dsp:nvSpPr>
      <dsp:spPr>
        <a:xfrm>
          <a:off x="93263" y="977503"/>
          <a:ext cx="729191" cy="729191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8441E-78F9-49A2-B6EB-E0E6AE5FFDA2}">
      <dsp:nvSpPr>
        <dsp:cNvPr id="0" name=""/>
        <dsp:cNvSpPr/>
      </dsp:nvSpPr>
      <dsp:spPr>
        <a:xfrm rot="16200000">
          <a:off x="-1046098" y="2937205"/>
          <a:ext cx="2643319" cy="546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solidFill>
                <a:schemeClr val="bg1"/>
              </a:solidFill>
            </a:rPr>
            <a:t>.</a:t>
          </a:r>
          <a:endParaRPr lang="en-FJ" sz="4100" kern="1200" dirty="0"/>
        </a:p>
      </dsp:txBody>
      <dsp:txXfrm>
        <a:off x="-1046098" y="2937205"/>
        <a:ext cx="2643319" cy="546893"/>
      </dsp:txXfrm>
    </dsp:sp>
    <dsp:sp modelId="{331E3007-6B88-47CA-B0EE-B19F8CABFFAA}">
      <dsp:nvSpPr>
        <dsp:cNvPr id="0" name=""/>
        <dsp:cNvSpPr/>
      </dsp:nvSpPr>
      <dsp:spPr>
        <a:xfrm>
          <a:off x="640157" y="886354"/>
          <a:ext cx="1822979" cy="364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>
              <a:solidFill>
                <a:schemeClr val="bg1"/>
              </a:solidFill>
            </a:rPr>
            <a:t>Defines</a:t>
          </a:r>
          <a:r>
            <a:rPr lang="fr-FR" sz="2700" kern="1200" dirty="0">
              <a:solidFill>
                <a:schemeClr val="bg1"/>
              </a:solidFill>
            </a:rPr>
            <a:t> Direction</a:t>
          </a:r>
          <a:endParaRPr lang="en-FJ" sz="2700" kern="1200" dirty="0"/>
        </a:p>
      </dsp:txBody>
      <dsp:txXfrm>
        <a:off x="640157" y="886354"/>
        <a:ext cx="1822979" cy="3645958"/>
      </dsp:txXfrm>
    </dsp:sp>
    <dsp:sp modelId="{02A34700-54A0-433E-821B-181898FB5139}">
      <dsp:nvSpPr>
        <dsp:cNvPr id="0" name=""/>
        <dsp:cNvSpPr/>
      </dsp:nvSpPr>
      <dsp:spPr>
        <a:xfrm>
          <a:off x="2771188" y="886354"/>
          <a:ext cx="911489" cy="91148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5D851-1239-4557-8672-981482D95C8A}">
      <dsp:nvSpPr>
        <dsp:cNvPr id="0" name=""/>
        <dsp:cNvSpPr/>
      </dsp:nvSpPr>
      <dsp:spPr>
        <a:xfrm>
          <a:off x="2862337" y="977503"/>
          <a:ext cx="729191" cy="729191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0333-7E5E-467F-B3C9-8C316B3491ED}">
      <dsp:nvSpPr>
        <dsp:cNvPr id="0" name=""/>
        <dsp:cNvSpPr/>
      </dsp:nvSpPr>
      <dsp:spPr>
        <a:xfrm rot="16200000">
          <a:off x="1722975" y="2937205"/>
          <a:ext cx="2643319" cy="546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.</a:t>
          </a:r>
          <a:endParaRPr lang="en-FJ" sz="4100" kern="1200" dirty="0"/>
        </a:p>
      </dsp:txBody>
      <dsp:txXfrm>
        <a:off x="1722975" y="2937205"/>
        <a:ext cx="2643319" cy="546893"/>
      </dsp:txXfrm>
    </dsp:sp>
    <dsp:sp modelId="{4062A324-67B0-4BF0-B94A-6B248FBC7583}">
      <dsp:nvSpPr>
        <dsp:cNvPr id="0" name=""/>
        <dsp:cNvSpPr/>
      </dsp:nvSpPr>
      <dsp:spPr>
        <a:xfrm>
          <a:off x="3409230" y="886354"/>
          <a:ext cx="1822979" cy="364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>
              <a:solidFill>
                <a:schemeClr val="bg1"/>
              </a:solidFill>
            </a:rPr>
            <a:t>Minimizes</a:t>
          </a:r>
          <a:r>
            <a:rPr lang="fr-FR" sz="2700" kern="1200" dirty="0">
              <a:solidFill>
                <a:schemeClr val="bg1"/>
              </a:solidFill>
            </a:rPr>
            <a:t> Risks</a:t>
          </a:r>
          <a:endParaRPr lang="en-FJ" sz="2700" kern="1200" dirty="0"/>
        </a:p>
      </dsp:txBody>
      <dsp:txXfrm>
        <a:off x="3409230" y="886354"/>
        <a:ext cx="1822979" cy="3645958"/>
      </dsp:txXfrm>
    </dsp:sp>
    <dsp:sp modelId="{FCE9D142-076D-445C-B9DB-FFCC8A175ED6}">
      <dsp:nvSpPr>
        <dsp:cNvPr id="0" name=""/>
        <dsp:cNvSpPr/>
      </dsp:nvSpPr>
      <dsp:spPr>
        <a:xfrm>
          <a:off x="5540261" y="886354"/>
          <a:ext cx="911489" cy="91148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8B152-EB63-4905-8924-10F852D1B5F6}">
      <dsp:nvSpPr>
        <dsp:cNvPr id="0" name=""/>
        <dsp:cNvSpPr/>
      </dsp:nvSpPr>
      <dsp:spPr>
        <a:xfrm>
          <a:off x="5631410" y="977503"/>
          <a:ext cx="729191" cy="729191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DFC2E-ABF3-4C07-8FBF-DDD879B647CE}">
      <dsp:nvSpPr>
        <dsp:cNvPr id="0" name=""/>
        <dsp:cNvSpPr/>
      </dsp:nvSpPr>
      <dsp:spPr>
        <a:xfrm rot="16200000">
          <a:off x="4492048" y="2937205"/>
          <a:ext cx="2643319" cy="546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.</a:t>
          </a:r>
          <a:endParaRPr lang="en-FJ" sz="4100" kern="1200" dirty="0"/>
        </a:p>
      </dsp:txBody>
      <dsp:txXfrm>
        <a:off x="4492048" y="2937205"/>
        <a:ext cx="2643319" cy="546893"/>
      </dsp:txXfrm>
    </dsp:sp>
    <dsp:sp modelId="{70C87BC0-695C-4409-BBB3-FDA3AB1FAADB}">
      <dsp:nvSpPr>
        <dsp:cNvPr id="0" name=""/>
        <dsp:cNvSpPr/>
      </dsp:nvSpPr>
      <dsp:spPr>
        <a:xfrm>
          <a:off x="6178304" y="886354"/>
          <a:ext cx="1822979" cy="364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>
              <a:solidFill>
                <a:schemeClr val="bg1"/>
              </a:solidFill>
            </a:rPr>
            <a:t>Improves</a:t>
          </a:r>
          <a:r>
            <a:rPr lang="fr-FR" sz="2700" kern="1200" dirty="0">
              <a:solidFill>
                <a:schemeClr val="bg1"/>
              </a:solidFill>
            </a:rPr>
            <a:t> </a:t>
          </a:r>
          <a:r>
            <a:rPr lang="fr-FR" sz="2700" kern="1200" dirty="0" err="1">
              <a:solidFill>
                <a:schemeClr val="bg1"/>
              </a:solidFill>
            </a:rPr>
            <a:t>Efficiency</a:t>
          </a:r>
          <a:endParaRPr lang="en-FJ" sz="2700" kern="1200" dirty="0"/>
        </a:p>
      </dsp:txBody>
      <dsp:txXfrm>
        <a:off x="6178304" y="886354"/>
        <a:ext cx="1822979" cy="3645958"/>
      </dsp:txXfrm>
    </dsp:sp>
    <dsp:sp modelId="{D78D5E28-39ED-4A20-8D31-7A0BAC161B1B}">
      <dsp:nvSpPr>
        <dsp:cNvPr id="0" name=""/>
        <dsp:cNvSpPr/>
      </dsp:nvSpPr>
      <dsp:spPr>
        <a:xfrm>
          <a:off x="8309335" y="886354"/>
          <a:ext cx="911489" cy="91148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3168C-2A32-441B-88A5-E5E5E58F58F1}">
      <dsp:nvSpPr>
        <dsp:cNvPr id="0" name=""/>
        <dsp:cNvSpPr/>
      </dsp:nvSpPr>
      <dsp:spPr>
        <a:xfrm>
          <a:off x="8400484" y="977503"/>
          <a:ext cx="729191" cy="7291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9879-87DA-42F0-A22A-FAD7295218E2}">
      <dsp:nvSpPr>
        <dsp:cNvPr id="0" name=""/>
        <dsp:cNvSpPr/>
      </dsp:nvSpPr>
      <dsp:spPr>
        <a:xfrm rot="16200000">
          <a:off x="7261122" y="2937205"/>
          <a:ext cx="2643319" cy="546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.</a:t>
          </a:r>
          <a:endParaRPr lang="en-FJ" sz="4100" kern="1200" dirty="0"/>
        </a:p>
      </dsp:txBody>
      <dsp:txXfrm>
        <a:off x="7261122" y="2937205"/>
        <a:ext cx="2643319" cy="546893"/>
      </dsp:txXfrm>
    </dsp:sp>
    <dsp:sp modelId="{CC50BABD-58C3-488E-8987-3D3186184723}">
      <dsp:nvSpPr>
        <dsp:cNvPr id="0" name=""/>
        <dsp:cNvSpPr/>
      </dsp:nvSpPr>
      <dsp:spPr>
        <a:xfrm>
          <a:off x="8947378" y="886354"/>
          <a:ext cx="1822979" cy="364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>
              <a:solidFill>
                <a:schemeClr val="bg1"/>
              </a:solidFill>
            </a:rPr>
            <a:t>Enhances</a:t>
          </a:r>
          <a:r>
            <a:rPr lang="fr-FR" sz="2700" kern="1200" dirty="0">
              <a:solidFill>
                <a:schemeClr val="bg1"/>
              </a:solidFill>
            </a:rPr>
            <a:t> Satisfaction</a:t>
          </a:r>
          <a:endParaRPr lang="en-FJ" sz="2700" kern="1200" dirty="0"/>
        </a:p>
      </dsp:txBody>
      <dsp:txXfrm>
        <a:off x="8947378" y="886354"/>
        <a:ext cx="1822979" cy="3645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4B00-66F0-4361-A04A-E66AF884643F}">
      <dsp:nvSpPr>
        <dsp:cNvPr id="0" name=""/>
        <dsp:cNvSpPr/>
      </dsp:nvSpPr>
      <dsp:spPr>
        <a:xfrm>
          <a:off x="8119" y="1084791"/>
          <a:ext cx="812270" cy="8122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81D24-F3E4-4DDA-93E2-96E8A043B61C}">
      <dsp:nvSpPr>
        <dsp:cNvPr id="0" name=""/>
        <dsp:cNvSpPr/>
      </dsp:nvSpPr>
      <dsp:spPr>
        <a:xfrm>
          <a:off x="89346" y="1166018"/>
          <a:ext cx="649816" cy="649816"/>
        </a:xfrm>
        <a:prstGeom prst="pie">
          <a:avLst>
            <a:gd name="adj1" fmla="val 1404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8441E-78F9-49A2-B6EB-E0E6AE5FFDA2}">
      <dsp:nvSpPr>
        <dsp:cNvPr id="0" name=""/>
        <dsp:cNvSpPr/>
      </dsp:nvSpPr>
      <dsp:spPr>
        <a:xfrm rot="16200000">
          <a:off x="-925991" y="2912401"/>
          <a:ext cx="2355585" cy="48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bg1"/>
              </a:solidFill>
            </a:rPr>
            <a:t>.</a:t>
          </a:r>
          <a:endParaRPr lang="en-FJ" sz="3600" kern="1200" dirty="0"/>
        </a:p>
      </dsp:txBody>
      <dsp:txXfrm>
        <a:off x="-925991" y="2912401"/>
        <a:ext cx="2355585" cy="487362"/>
      </dsp:txXfrm>
    </dsp:sp>
    <dsp:sp modelId="{331E3007-6B88-47CA-B0EE-B19F8CABFFAA}">
      <dsp:nvSpPr>
        <dsp:cNvPr id="0" name=""/>
        <dsp:cNvSpPr/>
      </dsp:nvSpPr>
      <dsp:spPr>
        <a:xfrm>
          <a:off x="576709" y="1084791"/>
          <a:ext cx="1624541" cy="324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Brainstorming</a:t>
          </a:r>
          <a:endParaRPr lang="en-FJ" sz="1800" b="1" kern="1200" dirty="0"/>
        </a:p>
      </dsp:txBody>
      <dsp:txXfrm>
        <a:off x="576709" y="1084791"/>
        <a:ext cx="1624541" cy="3249083"/>
      </dsp:txXfrm>
    </dsp:sp>
    <dsp:sp modelId="{02A34700-54A0-433E-821B-181898FB5139}">
      <dsp:nvSpPr>
        <dsp:cNvPr id="0" name=""/>
        <dsp:cNvSpPr/>
      </dsp:nvSpPr>
      <dsp:spPr>
        <a:xfrm>
          <a:off x="2512871" y="1084791"/>
          <a:ext cx="812270" cy="8122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5D851-1239-4557-8672-981482D95C8A}">
      <dsp:nvSpPr>
        <dsp:cNvPr id="0" name=""/>
        <dsp:cNvSpPr/>
      </dsp:nvSpPr>
      <dsp:spPr>
        <a:xfrm>
          <a:off x="2594098" y="1166018"/>
          <a:ext cx="649816" cy="649816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0333-7E5E-467F-B3C9-8C316B3491ED}">
      <dsp:nvSpPr>
        <dsp:cNvPr id="0" name=""/>
        <dsp:cNvSpPr/>
      </dsp:nvSpPr>
      <dsp:spPr>
        <a:xfrm rot="16200000">
          <a:off x="1578760" y="2912401"/>
          <a:ext cx="2355585" cy="48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>
              <a:solidFill>
                <a:schemeClr val="bg1"/>
              </a:solidFill>
            </a:rPr>
            <a:t>.</a:t>
          </a:r>
          <a:endParaRPr lang="en-FJ" sz="3600" b="0" kern="1200" dirty="0">
            <a:solidFill>
              <a:schemeClr val="bg1"/>
            </a:solidFill>
          </a:endParaRPr>
        </a:p>
      </dsp:txBody>
      <dsp:txXfrm>
        <a:off x="1578760" y="2912401"/>
        <a:ext cx="2355585" cy="487362"/>
      </dsp:txXfrm>
    </dsp:sp>
    <dsp:sp modelId="{4062A324-67B0-4BF0-B94A-6B248FBC7583}">
      <dsp:nvSpPr>
        <dsp:cNvPr id="0" name=""/>
        <dsp:cNvSpPr/>
      </dsp:nvSpPr>
      <dsp:spPr>
        <a:xfrm>
          <a:off x="3081461" y="1084791"/>
          <a:ext cx="1624541" cy="324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Interviews</a:t>
          </a:r>
          <a:endParaRPr lang="en-FJ" sz="1800" b="1" kern="1200" dirty="0"/>
        </a:p>
      </dsp:txBody>
      <dsp:txXfrm>
        <a:off x="3081461" y="1084791"/>
        <a:ext cx="1624541" cy="3249083"/>
      </dsp:txXfrm>
    </dsp:sp>
    <dsp:sp modelId="{FCE9D142-076D-445C-B9DB-FFCC8A175ED6}">
      <dsp:nvSpPr>
        <dsp:cNvPr id="0" name=""/>
        <dsp:cNvSpPr/>
      </dsp:nvSpPr>
      <dsp:spPr>
        <a:xfrm>
          <a:off x="5017623" y="1084791"/>
          <a:ext cx="812270" cy="8122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8B152-EB63-4905-8924-10F852D1B5F6}">
      <dsp:nvSpPr>
        <dsp:cNvPr id="0" name=""/>
        <dsp:cNvSpPr/>
      </dsp:nvSpPr>
      <dsp:spPr>
        <a:xfrm>
          <a:off x="5098850" y="1166018"/>
          <a:ext cx="649816" cy="649816"/>
        </a:xfrm>
        <a:prstGeom prst="pie">
          <a:avLst>
            <a:gd name="adj1" fmla="val 972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DFC2E-ABF3-4C07-8FBF-DDD879B647CE}">
      <dsp:nvSpPr>
        <dsp:cNvPr id="0" name=""/>
        <dsp:cNvSpPr/>
      </dsp:nvSpPr>
      <dsp:spPr>
        <a:xfrm rot="16200000">
          <a:off x="4083512" y="2912401"/>
          <a:ext cx="2355585" cy="48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>
              <a:solidFill>
                <a:schemeClr val="bg1"/>
              </a:solidFill>
            </a:rPr>
            <a:t>.</a:t>
          </a:r>
          <a:endParaRPr lang="en-FJ" sz="3600" b="0" kern="1200" dirty="0">
            <a:solidFill>
              <a:schemeClr val="bg1"/>
            </a:solidFill>
          </a:endParaRPr>
        </a:p>
      </dsp:txBody>
      <dsp:txXfrm>
        <a:off x="4083512" y="2912401"/>
        <a:ext cx="2355585" cy="487362"/>
      </dsp:txXfrm>
    </dsp:sp>
    <dsp:sp modelId="{70C87BC0-695C-4409-BBB3-FDA3AB1FAADB}">
      <dsp:nvSpPr>
        <dsp:cNvPr id="0" name=""/>
        <dsp:cNvSpPr/>
      </dsp:nvSpPr>
      <dsp:spPr>
        <a:xfrm>
          <a:off x="5586213" y="1084791"/>
          <a:ext cx="1624541" cy="324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Questionnaires</a:t>
          </a:r>
          <a:endParaRPr lang="en-FJ" sz="1800" b="1" kern="1200" dirty="0"/>
        </a:p>
      </dsp:txBody>
      <dsp:txXfrm>
        <a:off x="5586213" y="1084791"/>
        <a:ext cx="1624541" cy="3249083"/>
      </dsp:txXfrm>
    </dsp:sp>
    <dsp:sp modelId="{D78D5E28-39ED-4A20-8D31-7A0BAC161B1B}">
      <dsp:nvSpPr>
        <dsp:cNvPr id="0" name=""/>
        <dsp:cNvSpPr/>
      </dsp:nvSpPr>
      <dsp:spPr>
        <a:xfrm>
          <a:off x="7522375" y="1084791"/>
          <a:ext cx="812270" cy="8122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3168C-2A32-441B-88A5-E5E5E58F58F1}">
      <dsp:nvSpPr>
        <dsp:cNvPr id="0" name=""/>
        <dsp:cNvSpPr/>
      </dsp:nvSpPr>
      <dsp:spPr>
        <a:xfrm>
          <a:off x="7603602" y="1166018"/>
          <a:ext cx="649816" cy="649816"/>
        </a:xfrm>
        <a:prstGeom prst="pie">
          <a:avLst>
            <a:gd name="adj1" fmla="val 756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9879-87DA-42F0-A22A-FAD7295218E2}">
      <dsp:nvSpPr>
        <dsp:cNvPr id="0" name=""/>
        <dsp:cNvSpPr/>
      </dsp:nvSpPr>
      <dsp:spPr>
        <a:xfrm rot="16200000">
          <a:off x="6588264" y="2912401"/>
          <a:ext cx="2355585" cy="48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>
              <a:solidFill>
                <a:schemeClr val="bg1"/>
              </a:solidFill>
            </a:rPr>
            <a:t>.</a:t>
          </a:r>
          <a:endParaRPr lang="en-FJ" sz="3600" b="0" kern="1200" dirty="0">
            <a:solidFill>
              <a:schemeClr val="bg1"/>
            </a:solidFill>
          </a:endParaRPr>
        </a:p>
      </dsp:txBody>
      <dsp:txXfrm>
        <a:off x="6588264" y="2912401"/>
        <a:ext cx="2355585" cy="487362"/>
      </dsp:txXfrm>
    </dsp:sp>
    <dsp:sp modelId="{CC50BABD-58C3-488E-8987-3D3186184723}">
      <dsp:nvSpPr>
        <dsp:cNvPr id="0" name=""/>
        <dsp:cNvSpPr/>
      </dsp:nvSpPr>
      <dsp:spPr>
        <a:xfrm>
          <a:off x="8090965" y="1084791"/>
          <a:ext cx="1624541" cy="324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Prototypes</a:t>
          </a:r>
          <a:endParaRPr lang="en-FJ" sz="1800" b="1" kern="1200" dirty="0"/>
        </a:p>
      </dsp:txBody>
      <dsp:txXfrm>
        <a:off x="8090965" y="1084791"/>
        <a:ext cx="1624541" cy="3249083"/>
      </dsp:txXfrm>
    </dsp:sp>
    <dsp:sp modelId="{B062664F-59B7-42C0-ACED-1633409D8CFE}">
      <dsp:nvSpPr>
        <dsp:cNvPr id="0" name=""/>
        <dsp:cNvSpPr/>
      </dsp:nvSpPr>
      <dsp:spPr>
        <a:xfrm>
          <a:off x="10027127" y="1084791"/>
          <a:ext cx="812270" cy="8122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75478-D953-40BF-B968-A25C4F8831F5}">
      <dsp:nvSpPr>
        <dsp:cNvPr id="0" name=""/>
        <dsp:cNvSpPr/>
      </dsp:nvSpPr>
      <dsp:spPr>
        <a:xfrm>
          <a:off x="10108354" y="1166018"/>
          <a:ext cx="649816" cy="6498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216AC-7DCE-4ECF-88A2-1B5723255B76}">
      <dsp:nvSpPr>
        <dsp:cNvPr id="0" name=""/>
        <dsp:cNvSpPr/>
      </dsp:nvSpPr>
      <dsp:spPr>
        <a:xfrm rot="16200000">
          <a:off x="9093016" y="2912401"/>
          <a:ext cx="2355585" cy="48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>
              <a:solidFill>
                <a:schemeClr val="bg1"/>
              </a:solidFill>
            </a:rPr>
            <a:t>.</a:t>
          </a:r>
          <a:endParaRPr lang="en-FJ" sz="3600" b="0" kern="1200" dirty="0">
            <a:solidFill>
              <a:schemeClr val="bg1"/>
            </a:solidFill>
          </a:endParaRPr>
        </a:p>
      </dsp:txBody>
      <dsp:txXfrm>
        <a:off x="9093016" y="2912401"/>
        <a:ext cx="2355585" cy="487362"/>
      </dsp:txXfrm>
    </dsp:sp>
    <dsp:sp modelId="{74E85609-BDD0-4402-B7F2-582771814FC1}">
      <dsp:nvSpPr>
        <dsp:cNvPr id="0" name=""/>
        <dsp:cNvSpPr/>
      </dsp:nvSpPr>
      <dsp:spPr>
        <a:xfrm>
          <a:off x="10595717" y="1084791"/>
          <a:ext cx="1624541" cy="324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Document </a:t>
          </a:r>
          <a:r>
            <a:rPr lang="fr-FR" sz="1800" b="1" kern="1200" dirty="0" err="1">
              <a:solidFill>
                <a:schemeClr val="bg1"/>
              </a:solidFill>
            </a:rPr>
            <a:t>Review</a:t>
          </a:r>
          <a:endParaRPr lang="en-FJ" sz="3600" b="1" kern="1200" dirty="0"/>
        </a:p>
      </dsp:txBody>
      <dsp:txXfrm>
        <a:off x="10595717" y="1084791"/>
        <a:ext cx="1624541" cy="3249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8108D-9394-4A4B-AB26-04A590EC7BA0}">
      <dsp:nvSpPr>
        <dsp:cNvPr id="0" name=""/>
        <dsp:cNvSpPr/>
      </dsp:nvSpPr>
      <dsp:spPr>
        <a:xfrm>
          <a:off x="0" y="0"/>
          <a:ext cx="9121397" cy="958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Road sign, State and Notification app</a:t>
          </a:r>
          <a:endParaRPr lang="en-FJ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83" y="28083"/>
        <a:ext cx="9065231" cy="902671"/>
      </dsp:txXfrm>
    </dsp:sp>
    <dsp:sp modelId="{D7E7A08A-E3BF-43DD-A679-F568C03471C0}">
      <dsp:nvSpPr>
        <dsp:cNvPr id="0" name=""/>
        <dsp:cNvSpPr/>
      </dsp:nvSpPr>
      <dsp:spPr>
        <a:xfrm>
          <a:off x="3280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Road sign Information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1104211"/>
        <a:ext cx="2823062" cy="902671"/>
      </dsp:txXfrm>
    </dsp:sp>
    <dsp:sp modelId="{F23EE8B2-4B2B-4ADB-A419-9BF760ABE3E6}">
      <dsp:nvSpPr>
        <dsp:cNvPr id="0" name=""/>
        <dsp:cNvSpPr/>
      </dsp:nvSpPr>
      <dsp:spPr>
        <a:xfrm>
          <a:off x="3280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2180107"/>
        <a:ext cx="2823062" cy="902671"/>
      </dsp:txXfrm>
    </dsp:sp>
    <dsp:sp modelId="{B086D9B5-54F3-465E-81D8-68D0C42BF48B}">
      <dsp:nvSpPr>
        <dsp:cNvPr id="0" name=""/>
        <dsp:cNvSpPr/>
      </dsp:nvSpPr>
      <dsp:spPr>
        <a:xfrm>
          <a:off x="3280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Confirm Email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63" y="3256003"/>
        <a:ext cx="2823062" cy="902671"/>
      </dsp:txXfrm>
    </dsp:sp>
    <dsp:sp modelId="{CF866456-294C-4398-9D50-98C76DD1309A}">
      <dsp:nvSpPr>
        <dsp:cNvPr id="0" name=""/>
        <dsp:cNvSpPr/>
      </dsp:nvSpPr>
      <dsp:spPr>
        <a:xfrm>
          <a:off x="3124364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1104211"/>
        <a:ext cx="2823062" cy="902671"/>
      </dsp:txXfrm>
    </dsp:sp>
    <dsp:sp modelId="{C0E45085-D2F6-49EA-8547-30DF47913DF7}">
      <dsp:nvSpPr>
        <dsp:cNvPr id="0" name=""/>
        <dsp:cNvSpPr/>
      </dsp:nvSpPr>
      <dsp:spPr>
        <a:xfrm>
          <a:off x="3124364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Registration form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2180107"/>
        <a:ext cx="2823062" cy="902671"/>
      </dsp:txXfrm>
    </dsp:sp>
    <dsp:sp modelId="{EBCFF05D-264E-4778-95C4-FF27574E053A}">
      <dsp:nvSpPr>
        <dsp:cNvPr id="0" name=""/>
        <dsp:cNvSpPr/>
      </dsp:nvSpPr>
      <dsp:spPr>
        <a:xfrm>
          <a:off x="3124364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2447" y="3256003"/>
        <a:ext cx="2823062" cy="902671"/>
      </dsp:txXfrm>
    </dsp:sp>
    <dsp:sp modelId="{0C9DC975-2A39-47AF-BD95-FA9D5FEB25C4}">
      <dsp:nvSpPr>
        <dsp:cNvPr id="0" name=""/>
        <dsp:cNvSpPr/>
      </dsp:nvSpPr>
      <dsp:spPr>
        <a:xfrm>
          <a:off x="6245448" y="1076128"/>
          <a:ext cx="2879228" cy="958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Update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1104211"/>
        <a:ext cx="2823062" cy="902671"/>
      </dsp:txXfrm>
    </dsp:sp>
    <dsp:sp modelId="{D625D828-E366-475D-B001-31F8559FB114}">
      <dsp:nvSpPr>
        <dsp:cNvPr id="0" name=""/>
        <dsp:cNvSpPr/>
      </dsp:nvSpPr>
      <dsp:spPr>
        <a:xfrm>
          <a:off x="6245448" y="2152024"/>
          <a:ext cx="2879228" cy="95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data (Traffic camera)</a:t>
          </a:r>
          <a:endParaRPr lang="en-FJ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2180107"/>
        <a:ext cx="2823062" cy="902671"/>
      </dsp:txXfrm>
    </dsp:sp>
    <dsp:sp modelId="{53CE8E80-62D9-4D87-839A-703391FC64CA}">
      <dsp:nvSpPr>
        <dsp:cNvPr id="0" name=""/>
        <dsp:cNvSpPr/>
      </dsp:nvSpPr>
      <dsp:spPr>
        <a:xfrm>
          <a:off x="6245448" y="3227920"/>
          <a:ext cx="2879228" cy="9588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 maps to display traffic congestion</a:t>
          </a:r>
          <a:endParaRPr lang="en-FJ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3531" y="3256003"/>
        <a:ext cx="2823062" cy="90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9948C-3730-84B8-D1D8-683E8B5D2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FJ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E406B-BB2D-50B9-C5C0-64004E48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2819516"/>
            <a:ext cx="8144134" cy="1117687"/>
          </a:xfrm>
        </p:spPr>
        <p:txBody>
          <a:bodyPr>
            <a:normAutofit fontScale="92500"/>
          </a:bodyPr>
          <a:lstStyle/>
          <a:p>
            <a:pPr algn="ctr"/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Implementation of a Road Sign and Road State Mobile Notification Application.</a:t>
            </a:r>
            <a:endParaRPr lang="en-FJ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FJ" sz="3600" dirty="0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E2053E37-4FD3-9840-0D56-3BCC770D5C47}"/>
              </a:ext>
            </a:extLst>
          </p:cNvPr>
          <p:cNvSpPr txBox="1"/>
          <p:nvPr/>
        </p:nvSpPr>
        <p:spPr>
          <a:xfrm>
            <a:off x="202447" y="5855369"/>
            <a:ext cx="547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 NKEMENI Valery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0D72EF3-5C0B-BFAD-1388-A658BFF5D12F}"/>
              </a:ext>
            </a:extLst>
          </p:cNvPr>
          <p:cNvSpPr>
            <a:spLocks noGrp="1"/>
          </p:cNvSpPr>
          <p:nvPr/>
        </p:nvSpPr>
        <p:spPr>
          <a:xfrm>
            <a:off x="2823411" y="316780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/>
              <a:t>INTERNET PROGRAMMING AND MOBILE DEVELOPMENT</a:t>
            </a:r>
            <a:br>
              <a:rPr lang="en-GB" sz="3200" dirty="0"/>
            </a:br>
            <a:r>
              <a:rPr lang="en-GB" sz="3200" dirty="0"/>
              <a:t>Task-2: Requirement Gathering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8CDDBC6-7144-2FC5-8736-C7F6A161589D}"/>
              </a:ext>
            </a:extLst>
          </p:cNvPr>
          <p:cNvSpPr txBox="1">
            <a:spLocks/>
          </p:cNvSpPr>
          <p:nvPr/>
        </p:nvSpPr>
        <p:spPr>
          <a:xfrm>
            <a:off x="969080" y="4924406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J" dirty="0"/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F9E5E19B-CA08-CDC9-3A5A-BB90B6D69225}"/>
              </a:ext>
            </a:extLst>
          </p:cNvPr>
          <p:cNvSpPr txBox="1"/>
          <p:nvPr/>
        </p:nvSpPr>
        <p:spPr>
          <a:xfrm>
            <a:off x="9639080" y="3158634"/>
            <a:ext cx="199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 4</a:t>
            </a:r>
          </a:p>
        </p:txBody>
      </p:sp>
    </p:spTree>
    <p:extLst>
      <p:ext uri="{BB962C8B-B14F-4D97-AF65-F5344CB8AC3E}">
        <p14:creationId xmlns:p14="http://schemas.microsoft.com/office/powerpoint/2010/main" val="306286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D357-4577-11B7-C574-E1250EEA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Tools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4AC21-D6B9-F280-5E84-D1F6158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Documentation and Feedback Tools: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Document Sharing Platforms: </a:t>
            </a:r>
          </a:p>
          <a:p>
            <a:r>
              <a:rPr lang="en-US" dirty="0">
                <a:solidFill>
                  <a:schemeClr val="bg1"/>
                </a:solidFill>
              </a:rPr>
              <a:t>Cloud storage services like Google Drive or Dropbox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Mind Mapping Software: </a:t>
            </a:r>
          </a:p>
          <a:p>
            <a:r>
              <a:rPr lang="en-US" dirty="0">
                <a:solidFill>
                  <a:schemeClr val="bg1"/>
                </a:solidFill>
              </a:rPr>
              <a:t>Tools like Miro or Mind Meister</a:t>
            </a:r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4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F690D-36CA-BD2B-3CF5-6666C7C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3EFB7-7C4E-02D8-4003-04CAF4B1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Solution Requirements:</a:t>
            </a:r>
          </a:p>
          <a:p>
            <a:r>
              <a:rPr lang="en-US" dirty="0">
                <a:solidFill>
                  <a:schemeClr val="bg1"/>
                </a:solidFill>
              </a:rPr>
              <a:t>This translates to the app's features and technical specifications: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Functional Requirements:</a:t>
            </a:r>
          </a:p>
          <a:p>
            <a:r>
              <a:rPr lang="en-US" dirty="0">
                <a:solidFill>
                  <a:schemeClr val="bg1"/>
                </a:solidFill>
              </a:rPr>
              <a:t>The app must display road signs, offer real-time traffic information, and allow users to report incidents.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Non-Functional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The app should be user-friendly, operate reliably, and be compatible with various devices</a:t>
            </a:r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F690D-36CA-BD2B-3CF5-6666C7C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3EFB7-7C4E-02D8-4003-04CAF4B1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46458" cy="427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Stakeholder (User) Requirements: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Drivers: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Need real-time updates on accidents, construction zones, and weather conditions. They might also want features like navigation assistance or hands-free reporting capabilities.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State Agencies: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Might need the app to integrate with existing traffic monitoring systems and allow for quick updates on road closures or hazards.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These needs would bridge the gap between the high-level business goals and the specific functionalities of the app.</a:t>
            </a:r>
          </a:p>
        </p:txBody>
      </p:sp>
    </p:spTree>
    <p:extLst>
      <p:ext uri="{BB962C8B-B14F-4D97-AF65-F5344CB8AC3E}">
        <p14:creationId xmlns:p14="http://schemas.microsoft.com/office/powerpoint/2010/main" val="149615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Road Condition Monitoring:</a:t>
            </a: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•	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Data Sources:</a:t>
            </a: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	•	Data Collection Methods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Data Aggregation and Processing</a:t>
            </a:r>
          </a:p>
          <a:p>
            <a:pPr marL="914400" lvl="2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2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	Data Validation and Cleaning</a:t>
            </a:r>
          </a:p>
          <a:p>
            <a:pPr marL="914400" lvl="2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•	Data Fusion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endParaRPr lang="en-FJ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FJ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508"/>
          </a:xfrm>
        </p:spPr>
        <p:txBody>
          <a:bodyPr>
            <a:normAutofit/>
          </a:bodyPr>
          <a:lstStyle/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Real-time Updates: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Update Frequency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Delivery Methods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200"/>
              </a:spcBef>
              <a:buNone/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Incident Detection and Reporting: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Automated Detection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User-reported Incidents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Integration with Emergency Services</a:t>
            </a:r>
          </a:p>
          <a:p>
            <a:endParaRPr lang="en-FJ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6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A73E-A621-6C07-B1EB-E453D78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0E1B3-2902-FF32-1067-60B0A6B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Historical Data Analysis: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Data Storage</a:t>
            </a:r>
          </a:p>
          <a:p>
            <a:pPr lvl="1">
              <a:lnSpc>
                <a:spcPct val="106000"/>
              </a:lnSpc>
              <a:spcBef>
                <a:spcPts val="200"/>
              </a:spcBef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Data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Analysis</a:t>
            </a: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 Tools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CA" sz="3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7. User Feedback and Collaboration:</a:t>
            </a:r>
            <a:endParaRPr lang="en-FJ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</a:rPr>
              <a:t>Feedback Mechanisms</a:t>
            </a:r>
            <a:endParaRPr lang="en-FJ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Community </a:t>
            </a:r>
            <a:r>
              <a:rPr lang="fr-F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Reporting</a:t>
            </a:r>
            <a:endParaRPr lang="en-FJ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2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6D8FA-2C9D-A45D-B00D-51736C8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 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F3895-FF85-6266-CD49-25CB60DC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lnSpcReduction="10000"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</a:rPr>
              <a:t>Performance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Responsiveness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Low Latency Notifications</a:t>
            </a:r>
          </a:p>
          <a:p>
            <a:pPr lvl="1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Battery Efficiency</a:t>
            </a:r>
            <a:endParaRPr lang="en-FJ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Usability</a:t>
            </a:r>
          </a:p>
          <a:p>
            <a:pPr lvl="1"/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Intuitive Interface</a:t>
            </a:r>
          </a:p>
          <a:p>
            <a:pPr marL="685800" lvl="2"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Minimal Distraction</a:t>
            </a:r>
          </a:p>
          <a:p>
            <a:pPr marL="685800" lvl="2"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Voice Control Options</a:t>
            </a:r>
          </a:p>
          <a:p>
            <a:pPr lvl="1"/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41497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6D8FA-2C9D-A45D-B00D-51736C8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 functional Requirements Breakdown for a Road Sign and Road State Application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F3895-FF85-6266-CD49-25CB60DC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Security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User Privacy: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Data Security: 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en-FJ" sz="3200" dirty="0">
                <a:solidFill>
                  <a:schemeClr val="bg1"/>
                </a:solidFill>
                <a:latin typeface="Calibri" panose="020F0502020204030204" pitchFamily="34" charset="0"/>
              </a:rPr>
              <a:t>Data Management: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Road Sign Information Source: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Real-time Data Acquisition: 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FJ" sz="2800" dirty="0">
                <a:solidFill>
                  <a:schemeClr val="bg1"/>
                </a:solidFill>
                <a:latin typeface="Calibri" panose="020F0502020204030204" pitchFamily="34" charset="0"/>
              </a:rPr>
              <a:t>Data Update Mechanism: 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endParaRPr lang="en-FJ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78090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645D9-7F35-D5CB-7602-94F4AAEFF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06" y="2621414"/>
            <a:ext cx="8144134" cy="1373070"/>
          </a:xfrm>
        </p:spPr>
        <p:txBody>
          <a:bodyPr/>
          <a:lstStyle/>
          <a:p>
            <a:pPr algn="ctr"/>
            <a:r>
              <a:rPr lang="fr-FR" sz="4400" dirty="0"/>
              <a:t>System </a:t>
            </a:r>
            <a:r>
              <a:rPr lang="fr-FR" sz="4400" dirty="0" err="1"/>
              <a:t>Requirement</a:t>
            </a:r>
            <a:r>
              <a:rPr lang="fr-FR" sz="4400" dirty="0"/>
              <a:t> </a:t>
            </a:r>
            <a:r>
              <a:rPr lang="fr-FR" sz="4400" dirty="0" err="1"/>
              <a:t>Specification</a:t>
            </a:r>
            <a:r>
              <a:rPr lang="fr-FR" sz="4400" dirty="0"/>
              <a:t> (SRS) Document.</a:t>
            </a:r>
            <a:endParaRPr lang="en-FJ" sz="4400" dirty="0"/>
          </a:p>
        </p:txBody>
      </p:sp>
    </p:spTree>
    <p:extLst>
      <p:ext uri="{BB962C8B-B14F-4D97-AF65-F5344CB8AC3E}">
        <p14:creationId xmlns:p14="http://schemas.microsoft.com/office/powerpoint/2010/main" val="213832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EF059-E32E-215D-F931-82C2BAD0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121D5-B05B-3C31-8390-6F87D8A1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46458" cy="39516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comprehensive database of road sign definitions and meanings.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Real-time updates on traffic conditions, accidents, and weather hazards.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Personalized notification preferences based on user needs.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Seamless integration with popular navigation apps.</a:t>
            </a:r>
          </a:p>
          <a:p>
            <a:endParaRPr lang="en-FJ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23D78-D38A-CC4B-BF0D-104DC2C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r>
              <a:rPr lang="fr-FR" dirty="0"/>
              <a:t> </a:t>
            </a:r>
            <a:endParaRPr lang="en-FJ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2F6FDAD-C216-22EA-D599-553DABC5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36800"/>
            <a:ext cx="9613900" cy="35988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  <a:p>
            <a:r>
              <a:rPr lang="fr-FR" dirty="0">
                <a:solidFill>
                  <a:schemeClr val="bg1"/>
                </a:solidFill>
              </a:rPr>
              <a:t>Project Objectives </a:t>
            </a:r>
          </a:p>
          <a:p>
            <a:r>
              <a:rPr lang="fr-FR" dirty="0" err="1">
                <a:solidFill>
                  <a:schemeClr val="bg1"/>
                </a:solidFill>
              </a:rPr>
              <a:t>Steps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Involved</a:t>
            </a:r>
            <a:r>
              <a:rPr lang="fr-FR" dirty="0">
                <a:solidFill>
                  <a:schemeClr val="bg1"/>
                </a:solidFill>
              </a:rPr>
              <a:t> In </a:t>
            </a:r>
            <a:r>
              <a:rPr lang="fr-FR" dirty="0" err="1">
                <a:solidFill>
                  <a:schemeClr val="bg1"/>
                </a:solidFill>
              </a:rPr>
              <a:t>Requirement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Gethering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en-FJ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When is Requirement Gathering Done</a:t>
            </a:r>
            <a:br>
              <a:rPr lang="en-FJ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8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Road Sign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For each road sign, the application shall display a clear and concise definition of its meaning and significance.</a:t>
            </a:r>
          </a:p>
          <a:p>
            <a:r>
              <a:rPr lang="en-US" dirty="0">
                <a:solidFill>
                  <a:schemeClr val="bg1"/>
                </a:solidFill>
              </a:rPr>
              <a:t> The application shall include visual representations (icons or images) for each road sign to aid in identification.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may offer functionalities like voice descriptions of road signs for users with visual impairments.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89901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Real-time Updates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integrate with real-time data sources, including traffic cameras, weather sensors, and crowdsourced reports.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display traffic congestion information on a map, with clear indications of severity levels and estimated delays.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provide alerts about accidents, road closures, and weather hazards (e.g., flooding, fog, icy roads) relevant to the user's location or planned route.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shall allow users to define notification preferences for alerts based on severity, type (accident, closure, etc.), and geographical area.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47047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D300-9712-BF49-AC24-84A87B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3598-3BF0-6FAF-50FF-B8AAF413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Navigation Integration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integrate seamlessly with popular navigation apps and mapping platforms (specify target apps if known).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share road sign information and real-time road state data with navigation apps through a documented API.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shall allow users to access road sign information and real.</a:t>
            </a:r>
          </a:p>
          <a:p>
            <a:endParaRPr lang="en-FJ" sz="2800" dirty="0"/>
          </a:p>
        </p:txBody>
      </p:sp>
    </p:spTree>
    <p:extLst>
      <p:ext uri="{BB962C8B-B14F-4D97-AF65-F5344CB8AC3E}">
        <p14:creationId xmlns:p14="http://schemas.microsoft.com/office/powerpoint/2010/main" val="148559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User Interfaces</a:t>
            </a:r>
          </a:p>
          <a:p>
            <a:r>
              <a:rPr lang="en-US" dirty="0">
                <a:solidFill>
                  <a:schemeClr val="bg1"/>
                </a:solidFill>
              </a:rPr>
              <a:t>Smartphones and Tablets: These are the primary hardware platforms where the app runs. The app interacts with the device's functionalities like:</a:t>
            </a:r>
          </a:p>
          <a:p>
            <a:r>
              <a:rPr lang="en-US" dirty="0">
                <a:solidFill>
                  <a:schemeClr val="bg1"/>
                </a:solidFill>
              </a:rPr>
              <a:t>Operating System (OS): The app needs to be compatible with the target OS, most likely Android or iOS.</a:t>
            </a:r>
          </a:p>
          <a:p>
            <a:r>
              <a:rPr lang="en-US" dirty="0">
                <a:solidFill>
                  <a:schemeClr val="bg1"/>
                </a:solidFill>
              </a:rPr>
              <a:t>GPS: The app uses the device's GPS hardware to determine the user's location, allowing it to display relevant road sign information and real-time road state data.</a:t>
            </a:r>
          </a:p>
          <a:p>
            <a:r>
              <a:rPr lang="en-US" dirty="0">
                <a:solidFill>
                  <a:schemeClr val="bg1"/>
                </a:solidFill>
              </a:rPr>
              <a:t>Internet Connectivity: The app relies on internet connectivity to access real-time data sources (traffic cameras, weather sensors) and potentially download updates.</a:t>
            </a:r>
          </a:p>
          <a:p>
            <a:r>
              <a:rPr lang="en-US" dirty="0">
                <a:solidFill>
                  <a:schemeClr val="bg1"/>
                </a:solidFill>
              </a:rPr>
              <a:t>Display: The app utilizes the device's display to present road sign information, real-time road state data, and notifications to the user.</a:t>
            </a:r>
          </a:p>
          <a:p>
            <a:r>
              <a:rPr lang="en-US" dirty="0">
                <a:solidFill>
                  <a:schemeClr val="bg1"/>
                </a:solidFill>
              </a:rPr>
              <a:t>Speaker/Audio Output: The app might use the device's speaker to deliver audio notifications about road conditions or alerts.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294023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Software Interfaces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Programming Language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 Integrated Development Environment (IDE)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3. Design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External APIs and Data 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 Version Control System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78063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49550-F369-3C2C-ED11-4CE6290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Interface </a:t>
            </a:r>
            <a:r>
              <a:rPr lang="fr-FR" dirty="0" err="1"/>
              <a:t>Requirement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98B92-94A7-A83D-96EA-9151F22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Hardware Interfaces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1.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User </a:t>
            </a:r>
            <a:r>
              <a:rPr lang="fr-FR" dirty="0" err="1">
                <a:solidFill>
                  <a:schemeClr val="bg1"/>
                </a:solidFill>
              </a:rPr>
              <a:t>Devices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2. </a:t>
            </a:r>
            <a:r>
              <a:rPr lang="fr-FR" dirty="0" err="1">
                <a:solidFill>
                  <a:schemeClr val="bg1"/>
                </a:solidFill>
              </a:rPr>
              <a:t>External</a:t>
            </a:r>
            <a:r>
              <a:rPr lang="fr-FR" dirty="0">
                <a:solidFill>
                  <a:schemeClr val="bg1"/>
                </a:solidFill>
              </a:rPr>
              <a:t> Data Sources (Indirect Hardware </a:t>
            </a:r>
            <a:r>
              <a:rPr lang="fr-FR" dirty="0" err="1">
                <a:solidFill>
                  <a:schemeClr val="bg1"/>
                </a:solidFill>
              </a:rPr>
              <a:t>Involvement</a:t>
            </a:r>
            <a:r>
              <a:rPr lang="fr-FR" dirty="0">
                <a:solidFill>
                  <a:schemeClr val="bg1"/>
                </a:solidFill>
              </a:rPr>
              <a:t>):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65183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8C7E-3246-CFD7-186B-DCC8A820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819C-0480-509D-C52D-CFAC137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Non-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Requirement</a:t>
            </a:r>
            <a:endParaRPr lang="fr-FR" dirty="0"/>
          </a:p>
          <a:p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dirty="0">
                <a:solidFill>
                  <a:schemeClr val="bg1"/>
                </a:solidFill>
              </a:rPr>
              <a:t>Responsiveness</a:t>
            </a:r>
          </a:p>
          <a:p>
            <a:r>
              <a:rPr lang="en-US" dirty="0">
                <a:solidFill>
                  <a:schemeClr val="bg1"/>
                </a:solidFill>
              </a:rPr>
              <a:t>Low Latency Notifications</a:t>
            </a:r>
          </a:p>
          <a:p>
            <a:r>
              <a:rPr lang="en-US" dirty="0">
                <a:solidFill>
                  <a:schemeClr val="bg1"/>
                </a:solidFill>
              </a:rPr>
              <a:t>Battery Efficiency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4035007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8C7E-3246-CFD7-186B-DCC8A820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819C-0480-509D-C52D-CFAC137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Non-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Requirement</a:t>
            </a:r>
            <a:endParaRPr lang="fr-FR" dirty="0"/>
          </a:p>
          <a:p>
            <a:r>
              <a:rPr lang="en-US" dirty="0">
                <a:solidFill>
                  <a:schemeClr val="bg1"/>
                </a:solidFill>
              </a:rPr>
              <a:t>Usability:</a:t>
            </a:r>
          </a:p>
          <a:p>
            <a:r>
              <a:rPr lang="en-US" dirty="0">
                <a:solidFill>
                  <a:schemeClr val="bg1"/>
                </a:solidFill>
              </a:rPr>
              <a:t>Intuitive Interface: </a:t>
            </a:r>
          </a:p>
          <a:p>
            <a:r>
              <a:rPr lang="en-US" dirty="0">
                <a:solidFill>
                  <a:schemeClr val="bg1"/>
                </a:solidFill>
              </a:rPr>
              <a:t>Minimal Distraction: </a:t>
            </a:r>
          </a:p>
          <a:p>
            <a:r>
              <a:rPr lang="en-US" dirty="0">
                <a:solidFill>
                  <a:schemeClr val="bg1"/>
                </a:solidFill>
              </a:rPr>
              <a:t>Voice Control Options (Optional): </a:t>
            </a:r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18567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1664-0BDF-8640-26EA-AF64FBF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83B7C-554E-C07F-6F0F-6B012D48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95920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7E0077-0C46-0572-4E70-86052D19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922" y="4876799"/>
            <a:ext cx="5576099" cy="877478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 Decomposition </a:t>
            </a:r>
            <a:endParaRPr lang="en-FJ" sz="5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FJ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F5A4015-E99C-52EE-D590-90CC98CB6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743052"/>
              </p:ext>
            </p:extLst>
          </p:nvPr>
        </p:nvGraphicFramePr>
        <p:xfrm>
          <a:off x="1395663" y="336884"/>
          <a:ext cx="9127958" cy="418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2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57726"/>
            <a:ext cx="9613861" cy="117644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26" y="2591892"/>
            <a:ext cx="10099974" cy="37607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Enhance driver safety with our mobile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Our solution tackles the limitations of current traffic systems by providing up-to-date information on road signs, dangers, and construction.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Using phone technology, live data, GPS, and driver reports, our app delivers the most relevant information for a safer driving experience. Experience improved safety with our innovative solution.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4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33081" cy="1080938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2152206"/>
            <a:ext cx="9989380" cy="4671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project aims to create a user-friendly mobile application for drivers.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application will provide access to road sign information and real-time updates on road conditions.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 It will feature a responsive interface optimized for smartphones and tablets.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A database of road signs on major highways will be incorporated into the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receive instant information about the meaning and significance of road signs they encounter.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C4BEC-09CF-DEFE-3992-B0ABDC2B9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11" b="762"/>
          <a:stretch/>
        </p:blipFill>
        <p:spPr bwMode="auto">
          <a:xfrm>
            <a:off x="10114546" y="2983203"/>
            <a:ext cx="1772653" cy="2843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75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74D-2BA9-F8A0-66E9-0E777570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1B41-0CC4-13EA-6AF0-5AE63C9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26" y="2133600"/>
            <a:ext cx="9613861" cy="468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Real-time data sources such as traffic cameras, weather sensors, and crowdsourced reports will be leveraged.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receive timely updates on road conditions, including traffic congestion, accidents, weather-related hazards, and road closures.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Customizable notification preferences will allow users to receive alerts based on their specific preferences and travel requirements.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application will seamlessly integrate with popular navigation systems and mapping platforms.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Users will be able to access road sign information and updates within their preferred navigation app.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0E8C8FE-9E79-20B6-E9CE-55499B30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6" t="14202" b="12377"/>
          <a:stretch/>
        </p:blipFill>
        <p:spPr bwMode="auto">
          <a:xfrm>
            <a:off x="9924387" y="2743200"/>
            <a:ext cx="1997299" cy="3737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4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6F7B-817E-BCF5-CCE6-95E3A888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9666"/>
            <a:ext cx="9613861" cy="1080938"/>
          </a:xfrm>
        </p:spPr>
        <p:txBody>
          <a:bodyPr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Gethering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16AD372-B060-2E74-333E-59FF9238E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470623"/>
              </p:ext>
            </p:extLst>
          </p:nvPr>
        </p:nvGraphicFramePr>
        <p:xfrm>
          <a:off x="-103695" y="1319753"/>
          <a:ext cx="12191999" cy="6009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0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6F7B-817E-BCF5-CCE6-95E3A888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>
              <a:lnSpc>
                <a:spcPct val="106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FJ" sz="36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</a:t>
            </a:r>
            <a:r>
              <a:rPr lang="fr-FR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FJ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is Requirement Gathering Done</a:t>
            </a:r>
            <a:br>
              <a:rPr lang="en-FJ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FJ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CB6DE19-A8DB-70A0-3D54-F50545EB5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500374"/>
              </p:ext>
            </p:extLst>
          </p:nvPr>
        </p:nvGraphicFramePr>
        <p:xfrm>
          <a:off x="567974" y="2132681"/>
          <a:ext cx="107724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EFE98-F425-630B-86F3-FA9D82C0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Requirement Gathering Done</a:t>
            </a:r>
            <a:endParaRPr lang="en-FJ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AB3E748-D0E7-6D97-C134-F59B8EFC6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89169"/>
              </p:ext>
            </p:extLst>
          </p:nvPr>
        </p:nvGraphicFramePr>
        <p:xfrm>
          <a:off x="106292" y="2051855"/>
          <a:ext cx="122283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D357-4577-11B7-C574-E1250EEA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Gathering</a:t>
            </a:r>
            <a:r>
              <a:rPr lang="fr-FR" dirty="0"/>
              <a:t> Tools</a:t>
            </a:r>
            <a:endParaRPr lang="en-F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4AC21-D6B9-F280-5E84-D1F6158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Communication and Collaboration Tools: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Meeting Software:</a:t>
            </a:r>
          </a:p>
          <a:p>
            <a:r>
              <a:rPr lang="en-US" dirty="0">
                <a:solidFill>
                  <a:schemeClr val="bg1"/>
                </a:solidFill>
              </a:rPr>
              <a:t> Platforms like Zoom, Google Meet, or Microsoft Teams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Management Software: </a:t>
            </a:r>
          </a:p>
          <a:p>
            <a:r>
              <a:rPr lang="en-US" dirty="0">
                <a:solidFill>
                  <a:schemeClr val="bg1"/>
                </a:solidFill>
              </a:rPr>
              <a:t>Tools like Asana, Trello, or Monday.com</a:t>
            </a:r>
          </a:p>
          <a:p>
            <a:endParaRPr lang="en-FJ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22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894</TotalTime>
  <Words>1257</Words>
  <Application>Microsoft Office PowerPoint</Application>
  <PresentationFormat>Grand écran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Trebuchet MS</vt:lpstr>
      <vt:lpstr>Wingdings</vt:lpstr>
      <vt:lpstr>Berlin</vt:lpstr>
      <vt:lpstr> </vt:lpstr>
      <vt:lpstr>Outline </vt:lpstr>
      <vt:lpstr>Introduction</vt:lpstr>
      <vt:lpstr>Project Objectives</vt:lpstr>
      <vt:lpstr>Project Objectives</vt:lpstr>
      <vt:lpstr>Steps Involved In Requirement Gethering</vt:lpstr>
      <vt:lpstr>Why is Requirement Gathering Done </vt:lpstr>
      <vt:lpstr>How is Requirement Gathering Done</vt:lpstr>
      <vt:lpstr>Requirement Gathering Tools</vt:lpstr>
      <vt:lpstr>Requirement Gathering Tools</vt:lpstr>
      <vt:lpstr>Types of Requirements Gathering </vt:lpstr>
      <vt:lpstr>Types of Requirements Gathering </vt:lpstr>
      <vt:lpstr>Functional Requirements Breakdown for a Road Sign and Road State Application</vt:lpstr>
      <vt:lpstr>Functional Requirements Breakdown for a Road Sign and Road State Application</vt:lpstr>
      <vt:lpstr>Functional Requirements Breakdown for a Road Sign and Road State Application</vt:lpstr>
      <vt:lpstr>Non- functional Requirements Breakdown for a Road Sign and Road State Application</vt:lpstr>
      <vt:lpstr>Non- functional Requirements Breakdown for a Road Sign and Road State Application</vt:lpstr>
      <vt:lpstr>System Requirement Specification (SRS) Document.</vt:lpstr>
      <vt:lpstr>Introduction </vt:lpstr>
      <vt:lpstr>Specific Requirements</vt:lpstr>
      <vt:lpstr>Specific Requirements</vt:lpstr>
      <vt:lpstr>Specific Requirements</vt:lpstr>
      <vt:lpstr>External Interface Requirement</vt:lpstr>
      <vt:lpstr>External Interface Requirement</vt:lpstr>
      <vt:lpstr>External Interface Requirement</vt:lpstr>
      <vt:lpstr>Quality Attributes</vt:lpstr>
      <vt:lpstr>Quality Attributes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Ronsard Carnegie</dc:creator>
  <cp:lastModifiedBy>Ronsard Carnegie</cp:lastModifiedBy>
  <cp:revision>3</cp:revision>
  <dcterms:created xsi:type="dcterms:W3CDTF">2024-04-21T21:26:05Z</dcterms:created>
  <dcterms:modified xsi:type="dcterms:W3CDTF">2024-04-22T12:20:26Z</dcterms:modified>
</cp:coreProperties>
</file>