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5" r:id="rId3"/>
    <p:sldId id="265" r:id="rId4"/>
    <p:sldId id="272" r:id="rId5"/>
    <p:sldId id="286" r:id="rId6"/>
    <p:sldId id="287" r:id="rId7"/>
    <p:sldId id="284" r:id="rId8"/>
    <p:sldId id="275" r:id="rId9"/>
    <p:sldId id="280" r:id="rId10"/>
    <p:sldId id="277" r:id="rId11"/>
    <p:sldId id="276" r:id="rId12"/>
    <p:sldId id="278" r:id="rId13"/>
    <p:sldId id="279" r:id="rId14"/>
    <p:sldId id="288" r:id="rId15"/>
    <p:sldId id="289" r:id="rId16"/>
    <p:sldId id="290" r:id="rId17"/>
    <p:sldId id="291" r:id="rId18"/>
    <p:sldId id="292" r:id="rId19"/>
    <p:sldId id="281" r:id="rId20"/>
  </p:sldIdLst>
  <p:sldSz cx="12192000" cy="6858000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NanumGothic" panose="020D0604000000000000" pitchFamily="34" charset="-127"/>
      <p:regular r:id="rId26"/>
      <p:bold r:id="rId27"/>
    </p:embeddedFont>
  </p:embeddedFontLst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A9"/>
    <a:srgbClr val="F9F8ED"/>
    <a:srgbClr val="E4E3D9"/>
    <a:srgbClr val="C2C0BA"/>
    <a:srgbClr val="427EDD"/>
    <a:srgbClr val="D40001"/>
    <a:srgbClr val="ECECDF"/>
    <a:srgbClr val="004DC7"/>
    <a:srgbClr val="F14A00"/>
    <a:srgbClr val="ECA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/>
    <p:restoredTop sz="77316"/>
  </p:normalViewPr>
  <p:slideViewPr>
    <p:cSldViewPr snapToGrid="0">
      <p:cViewPr varScale="1">
        <p:scale>
          <a:sx n="82" d="100"/>
          <a:sy n="82" d="100"/>
        </p:scale>
        <p:origin x="1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84514-DF57-FB43-9266-B5C92A439FA3}" type="datetimeFigureOut">
              <a:rPr lang="en-KR" smtClean="0"/>
              <a:t>6/17/24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F6A67-6702-C24D-BE17-EA313507C2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553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딩카 의미</a:t>
            </a:r>
          </a:p>
          <a:p>
            <a:r>
              <a:rPr lang="en-KR" dirty="0"/>
              <a:t>코딩 교육용 앱임을 설명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F6A67-6702-C24D-BE17-EA313507C229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94690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앞으로의 일정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F6A67-6702-C24D-BE17-EA313507C229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58034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앞으로의 일정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F6A67-6702-C24D-BE17-EA313507C229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21552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앞으로의 일정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F6A67-6702-C24D-BE17-EA313507C229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1402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앞으로의 일정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F6A67-6702-C24D-BE17-EA313507C229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4609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앞으로의 일정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F6A67-6702-C24D-BE17-EA313507C229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393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개발 도구 소개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F6A67-6702-C24D-BE17-EA313507C229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2747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개발 도구 소개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F6A67-6702-C24D-BE17-EA313507C229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850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개발 도구 소개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F6A67-6702-C24D-BE17-EA313507C229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714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시스템 아키텍처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F6A67-6702-C24D-BE17-EA313507C229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41546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시퀀스 다이어그램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F6A67-6702-C24D-BE17-EA313507C229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2360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데이터베이스 세부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F6A67-6702-C24D-BE17-EA313507C229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035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현재까지 진행 상황</a:t>
            </a:r>
            <a:r>
              <a:rPr lang="en-US" altLang="ko-KR" dirty="0"/>
              <a:t>(</a:t>
            </a:r>
            <a:r>
              <a:rPr lang="ko-KR" altLang="en-US" dirty="0"/>
              <a:t>동영상으로 대체하면 </a:t>
            </a:r>
            <a:r>
              <a:rPr lang="ko-KR" altLang="en-US" dirty="0" err="1"/>
              <a:t>좋을듯</a:t>
            </a:r>
            <a:r>
              <a:rPr lang="en-US" altLang="ko-KR" dirty="0"/>
              <a:t>?)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F6A67-6702-C24D-BE17-EA313507C229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37646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앞으로의 일정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F6A67-6702-C24D-BE17-EA313507C229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2074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C87B-F3E7-155D-E922-EEDAF64BF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9436-D4FF-8B78-125F-06A32D9D0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ACC79-DFDE-4713-0466-3F125080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DC82-B448-654E-B6DE-B9C4FE2F05E6}" type="datetimeFigureOut">
              <a:rPr lang="en-KR" smtClean="0"/>
              <a:t>6/17/24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E53CB-59DA-F91A-28FE-98105310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99408-826A-4E4F-63A1-7646686E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6EC6-8FF5-6F4D-AFFF-D40ABE9165F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144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0A42-D707-6E7F-2B2E-E9710CA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753BF-74C6-9E0C-FC2F-C8210761E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1FE25-1108-183B-19D9-8E626088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DC82-B448-654E-B6DE-B9C4FE2F05E6}" type="datetimeFigureOut">
              <a:rPr lang="en-KR" smtClean="0"/>
              <a:t>6/17/24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961E-D906-4642-1AA5-A5832778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E6BBF-3C82-3C83-8EE4-39D135DC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6EC6-8FF5-6F4D-AFFF-D40ABE9165F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7386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09A27-A61D-1D54-AE2C-726057F65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41B57-DF3D-B11D-28F2-93532C6A5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B9D43-7183-CB33-3D92-BBF5FADF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DC82-B448-654E-B6DE-B9C4FE2F05E6}" type="datetimeFigureOut">
              <a:rPr lang="en-KR" smtClean="0"/>
              <a:t>6/17/24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CFFAB-C4AE-C773-518E-4B0F852F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24442-F816-BF2C-8AF6-D4127987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6EC6-8FF5-6F4D-AFFF-D40ABE9165F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744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B13B-FE42-CC49-EAE2-213CAEBC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B343-0F88-60C0-5802-B102B0D7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8B24F-3238-A9C9-6DC7-8258E230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DC82-B448-654E-B6DE-B9C4FE2F05E6}" type="datetimeFigureOut">
              <a:rPr lang="en-KR" smtClean="0"/>
              <a:t>6/17/24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81AF-BDE8-BAB4-095D-5C300085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8442D-D075-5250-F4C8-40BCAE9B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6EC6-8FF5-6F4D-AFFF-D40ABE9165F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9172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33A9-61DD-96A3-1674-4BD443E5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00549-EDAB-8550-2137-7AC8D8271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1F745-C2F9-4AB7-5F7C-56BE7F1C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DC82-B448-654E-B6DE-B9C4FE2F05E6}" type="datetimeFigureOut">
              <a:rPr lang="en-KR" smtClean="0"/>
              <a:t>6/17/24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51543-AF75-CC52-EE70-06DECE85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F84A6-5A6F-FE6C-B616-ECA8240D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6EC6-8FF5-6F4D-AFFF-D40ABE9165F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5518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61FD-EB77-328B-ADB8-6E4A657D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5008-1564-E2FD-AE20-D043DD690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D7956-2DA5-F969-3B67-3C283936F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07A44-9F4E-5770-0D39-B1554D21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DC82-B448-654E-B6DE-B9C4FE2F05E6}" type="datetimeFigureOut">
              <a:rPr lang="en-KR" smtClean="0"/>
              <a:t>6/17/24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6F8FE-EE99-39E0-7624-F5D9C514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DBE33-DA62-809B-00D1-D8AFEA62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6EC6-8FF5-6F4D-AFFF-D40ABE9165F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031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E8CD-A522-0BEA-CE94-3F38CBD8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D13DF-5768-0D75-E6BD-2401A37CF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97E23-B9D0-5FBF-461A-605BEE94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85DED-6D17-E0C0-A686-DCD68FD1A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BE6B7-EFAB-BF50-F641-0A9D9D62A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1FA21-1F77-772D-DCDD-C084A456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DC82-B448-654E-B6DE-B9C4FE2F05E6}" type="datetimeFigureOut">
              <a:rPr lang="en-KR" smtClean="0"/>
              <a:t>6/17/24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618EF-0707-DC34-69D1-D3F60C7A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5C59B-9D26-76EC-6626-B0E6C02A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6EC6-8FF5-6F4D-AFFF-D40ABE9165F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7866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F3CD-8F78-DB6B-0F56-6920A0CF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25CB8-1D9D-5058-5A19-FDCF2B2E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DC82-B448-654E-B6DE-B9C4FE2F05E6}" type="datetimeFigureOut">
              <a:rPr lang="en-KR" smtClean="0"/>
              <a:t>6/17/24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6C294-7F5F-176B-CC47-9FE9344D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9D9DB-F6FB-198E-0A98-845AC2BB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6EC6-8FF5-6F4D-AFFF-D40ABE9165F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7508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B7171-2CD9-D437-DCBD-4E4107E8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DC82-B448-654E-B6DE-B9C4FE2F05E6}" type="datetimeFigureOut">
              <a:rPr lang="en-KR" smtClean="0"/>
              <a:t>6/17/24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85247-BE98-E1A8-ECF1-8362C4BB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DEAF6-B7FA-A8FF-8CDA-D5921893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6EC6-8FF5-6F4D-AFFF-D40ABE9165F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9695-5CAD-3AC9-D3E2-FA873FEE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8FAE-F64F-DF64-3F74-1FCF844E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C22D4-1634-8D93-F3DB-9F291741D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1A128-D0CD-94D7-4FC7-120B5854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DC82-B448-654E-B6DE-B9C4FE2F05E6}" type="datetimeFigureOut">
              <a:rPr lang="en-KR" smtClean="0"/>
              <a:t>6/17/24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7B791-05B1-E989-6D08-59E76952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39FB6-CBF3-F14A-1937-1B2B313A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6EC6-8FF5-6F4D-AFFF-D40ABE9165F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3277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2C2A-8820-D875-447E-CBBFC582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4EF7D-DCB9-1E15-A29E-CB7C870B7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BF4CF-CBB4-22FF-FE70-3AE0884A5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6754C-1DA6-72A8-EFB6-CE8C6F55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DC82-B448-654E-B6DE-B9C4FE2F05E6}" type="datetimeFigureOut">
              <a:rPr lang="en-KR" smtClean="0"/>
              <a:t>6/17/24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5C807-DCB6-F840-FC24-FDC0DFE1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F61B1-2634-341E-277D-734D72D4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6EC6-8FF5-6F4D-AFFF-D40ABE9165F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633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B1B56-CB93-6024-C071-CE60EE4F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EBBB6-C943-B762-ED91-4699A4BAA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ACF30-1D96-29A2-24A0-D97A09D1F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6DC82-B448-654E-B6DE-B9C4FE2F05E6}" type="datetimeFigureOut">
              <a:rPr lang="en-KR" smtClean="0"/>
              <a:t>6/17/24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9FDDD-6196-5950-2368-E8A620B3E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6CC3-AA58-8D47-6FD0-3C992AD66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06EC6-8FF5-6F4D-AFFF-D40ABE9165F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8648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CD7C-87D1-5294-5C4D-2BE91882A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59535"/>
            <a:ext cx="9144000" cy="1015138"/>
          </a:xfrm>
        </p:spPr>
        <p:txBody>
          <a:bodyPr>
            <a:normAutofit/>
          </a:bodyPr>
          <a:lstStyle/>
          <a:p>
            <a:r>
              <a:rPr lang="en-US" altLang="ko-KR" sz="6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KR" altLang="ko-KR" sz="6600" b="1" dirty="0">
                <a:solidFill>
                  <a:srgbClr val="0031A9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Dingc</a:t>
            </a:r>
            <a:r>
              <a:rPr lang="en-US" altLang="ko-KR" sz="6600" b="1" dirty="0">
                <a:solidFill>
                  <a:srgbClr val="0031A9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a</a:t>
            </a:r>
            <a:r>
              <a:rPr lang="en-KR" altLang="ko-KR" sz="6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endParaRPr lang="en-KR" sz="66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F382B-63EA-AA27-DEBE-7122A79F0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9274"/>
            <a:ext cx="9144000" cy="1655762"/>
          </a:xfrm>
        </p:spPr>
        <p:txBody>
          <a:bodyPr/>
          <a:lstStyle/>
          <a:p>
            <a:r>
              <a:rPr lang="en-KR" sz="2800" b="1" dirty="0">
                <a:solidFill>
                  <a:srgbClr val="D4000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C017166</a:t>
            </a:r>
            <a:r>
              <a:rPr lang="ko-KR" altLang="en-US" sz="2800" b="1" dirty="0">
                <a:solidFill>
                  <a:srgbClr val="ECA7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800" b="1" dirty="0" err="1">
                <a:solidFill>
                  <a:srgbClr val="ECA7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이다경</a:t>
            </a:r>
            <a:endParaRPr lang="en-US" altLang="ko-KR" sz="2800" b="1" dirty="0">
              <a:solidFill>
                <a:srgbClr val="ECA7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2800" b="1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C011094</a:t>
            </a:r>
            <a:r>
              <a:rPr lang="en-US" altLang="ko-KR" sz="2800" b="1" dirty="0">
                <a:solidFill>
                  <a:srgbClr val="ECA7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800" b="1" dirty="0" err="1">
                <a:solidFill>
                  <a:srgbClr val="ECA7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백단아</a:t>
            </a:r>
            <a:endParaRPr lang="en-US" altLang="ko-KR" sz="2800" b="1" dirty="0">
              <a:solidFill>
                <a:srgbClr val="ECA7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KR" dirty="0"/>
          </a:p>
        </p:txBody>
      </p:sp>
      <p:pic>
        <p:nvPicPr>
          <p:cNvPr id="28" name="Picture 27" descr="A pixel art of a cow&#10;&#10;Description automatically generated">
            <a:extLst>
              <a:ext uri="{FF2B5EF4-FFF2-40B4-BE49-F238E27FC236}">
                <a16:creationId xmlns:a16="http://schemas.microsoft.com/office/drawing/2014/main" id="{51BF2F83-4CFA-B4B4-490F-8F27B1413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828" y="1262703"/>
            <a:ext cx="2804401" cy="280440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2B1D562-E715-4456-0CAC-B0551410F24E}"/>
              </a:ext>
            </a:extLst>
          </p:cNvPr>
          <p:cNvGrpSpPr/>
          <p:nvPr/>
        </p:nvGrpSpPr>
        <p:grpSpPr>
          <a:xfrm>
            <a:off x="-33535" y="0"/>
            <a:ext cx="12246543" cy="6959949"/>
            <a:chOff x="-33535" y="0"/>
            <a:chExt cx="12246543" cy="69599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4B41094-35F7-2A6F-4DB9-781EBF263461}"/>
                </a:ext>
              </a:extLst>
            </p:cNvPr>
            <p:cNvSpPr/>
            <p:nvPr/>
          </p:nvSpPr>
          <p:spPr>
            <a:xfrm>
              <a:off x="86467" y="609600"/>
              <a:ext cx="12018541" cy="420696"/>
            </a:xfrm>
            <a:prstGeom prst="rect">
              <a:avLst/>
            </a:prstGeom>
            <a:solidFill>
              <a:srgbClr val="F9F8ED"/>
            </a:solidFill>
            <a:ln>
              <a:solidFill>
                <a:srgbClr val="C2C0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14DA740-58C7-7C2D-F73C-9CED79D0F835}"/>
                </a:ext>
              </a:extLst>
            </p:cNvPr>
            <p:cNvGrpSpPr/>
            <p:nvPr/>
          </p:nvGrpSpPr>
          <p:grpSpPr>
            <a:xfrm>
              <a:off x="-33535" y="0"/>
              <a:ext cx="12246543" cy="6959949"/>
              <a:chOff x="-12003" y="-30798"/>
              <a:chExt cx="12246543" cy="695994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04969F3-CD5A-88A9-CA95-1DE0360B0D93}"/>
                  </a:ext>
                </a:extLst>
              </p:cNvPr>
              <p:cNvGrpSpPr/>
              <p:nvPr/>
            </p:nvGrpSpPr>
            <p:grpSpPr>
              <a:xfrm>
                <a:off x="-12003" y="-30798"/>
                <a:ext cx="12246543" cy="6959949"/>
                <a:chOff x="-12003" y="-30798"/>
                <a:chExt cx="12246543" cy="695994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B0807FA-8B64-51B1-D645-F6517DEC6EF4}"/>
                    </a:ext>
                  </a:extLst>
                </p:cNvPr>
                <p:cNvSpPr/>
                <p:nvPr/>
              </p:nvSpPr>
              <p:spPr>
                <a:xfrm>
                  <a:off x="-1" y="-30798"/>
                  <a:ext cx="12228000" cy="6096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22414B2-B6E7-8FD8-CA03-D33442904A7F}"/>
                    </a:ext>
                  </a:extLst>
                </p:cNvPr>
                <p:cNvSpPr/>
                <p:nvPr/>
              </p:nvSpPr>
              <p:spPr>
                <a:xfrm>
                  <a:off x="-1" y="466733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94F411D-5B97-A179-86FB-101559547F44}"/>
                    </a:ext>
                  </a:extLst>
                </p:cNvPr>
                <p:cNvSpPr/>
                <p:nvPr/>
              </p:nvSpPr>
              <p:spPr>
                <a:xfrm>
                  <a:off x="12126540" y="522765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32CE912-9ECF-E3B9-6D01-20C592FB6EBB}"/>
                    </a:ext>
                  </a:extLst>
                </p:cNvPr>
                <p:cNvSpPr/>
                <p:nvPr/>
              </p:nvSpPr>
              <p:spPr>
                <a:xfrm rot="5400000" flipH="1">
                  <a:off x="6017997" y="755151"/>
                  <a:ext cx="144000" cy="12204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87D776D5-5C81-0A44-0E0C-3E48504121B0}"/>
                  </a:ext>
                </a:extLst>
              </p:cNvPr>
              <p:cNvSpPr/>
              <p:nvPr/>
            </p:nvSpPr>
            <p:spPr>
              <a:xfrm>
                <a:off x="11668746" y="69967"/>
                <a:ext cx="432000" cy="432000"/>
              </a:xfrm>
              <a:prstGeom prst="roundRect">
                <a:avLst/>
              </a:prstGeom>
              <a:solidFill>
                <a:srgbClr val="F14A00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9" name="Multiply 8">
                <a:extLst>
                  <a:ext uri="{FF2B5EF4-FFF2-40B4-BE49-F238E27FC236}">
                    <a16:creationId xmlns:a16="http://schemas.microsoft.com/office/drawing/2014/main" id="{A0A8BA34-258C-0055-A014-6474DDD3104F}"/>
                  </a:ext>
                </a:extLst>
              </p:cNvPr>
              <p:cNvSpPr/>
              <p:nvPr/>
            </p:nvSpPr>
            <p:spPr>
              <a:xfrm>
                <a:off x="11665545" y="62140"/>
                <a:ext cx="432000" cy="432000"/>
              </a:xfrm>
              <a:prstGeom prst="mathMultiply">
                <a:avLst>
                  <a:gd name="adj1" fmla="val 733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2EC19E6-3D4E-C855-EF43-40F5DC2D0382}"/>
                  </a:ext>
                </a:extLst>
              </p:cNvPr>
              <p:cNvSpPr/>
              <p:nvPr/>
            </p:nvSpPr>
            <p:spPr>
              <a:xfrm>
                <a:off x="11099508" y="72201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827BCBAC-89BE-DC2F-0E46-A920F5E81371}"/>
                  </a:ext>
                </a:extLst>
              </p:cNvPr>
              <p:cNvSpPr/>
              <p:nvPr/>
            </p:nvSpPr>
            <p:spPr>
              <a:xfrm>
                <a:off x="11191215" y="170139"/>
                <a:ext cx="252000" cy="252000"/>
              </a:xfrm>
              <a:prstGeom prst="fram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C410BCD-611A-6E13-5743-18E4DFBB3E14}"/>
                  </a:ext>
                </a:extLst>
              </p:cNvPr>
              <p:cNvSpPr/>
              <p:nvPr/>
            </p:nvSpPr>
            <p:spPr>
              <a:xfrm>
                <a:off x="11209773" y="167382"/>
                <a:ext cx="2268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CF0501EF-E77F-BB6E-5C1C-5E59AC473ED9}"/>
                  </a:ext>
                </a:extLst>
              </p:cNvPr>
              <p:cNvSpPr/>
              <p:nvPr/>
            </p:nvSpPr>
            <p:spPr>
              <a:xfrm>
                <a:off x="10523574" y="69967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1EE4ECA-30BB-503B-BF1A-A04901B16D53}"/>
                  </a:ext>
                </a:extLst>
              </p:cNvPr>
              <p:cNvSpPr/>
              <p:nvPr/>
            </p:nvSpPr>
            <p:spPr>
              <a:xfrm>
                <a:off x="10626665" y="358627"/>
                <a:ext cx="1800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5ACA2A16-EE7F-5529-1695-E23D3FE679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109" y="69967"/>
                <a:ext cx="464762" cy="46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3E8A33-8421-787F-8387-C2C17B78B08E}"/>
                  </a:ext>
                </a:extLst>
              </p:cNvPr>
              <p:cNvSpPr txBox="1"/>
              <p:nvPr/>
            </p:nvSpPr>
            <p:spPr>
              <a:xfrm>
                <a:off x="653724" y="86900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Dingca</a:t>
                </a:r>
                <a:endParaRPr lang="en-KR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9C4055-A953-9ABB-FC84-68EE532D9B09}"/>
                </a:ext>
              </a:extLst>
            </p:cNvPr>
            <p:cNvSpPr txBox="1"/>
            <p:nvPr/>
          </p:nvSpPr>
          <p:spPr>
            <a:xfrm>
              <a:off x="121577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3EE161-77DD-0F23-64FB-A69723435101}"/>
                </a:ext>
              </a:extLst>
            </p:cNvPr>
            <p:cNvSpPr txBox="1"/>
            <p:nvPr/>
          </p:nvSpPr>
          <p:spPr>
            <a:xfrm>
              <a:off x="864039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B37B6C-A34B-AC76-B75F-DE7CE36BEBEA}"/>
                </a:ext>
              </a:extLst>
            </p:cNvPr>
            <p:cNvSpPr txBox="1"/>
            <p:nvPr/>
          </p:nvSpPr>
          <p:spPr>
            <a:xfrm>
              <a:off x="1606501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956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0CA8C4-70C0-D70A-B9D7-0146E810EE26}"/>
              </a:ext>
            </a:extLst>
          </p:cNvPr>
          <p:cNvGrpSpPr/>
          <p:nvPr/>
        </p:nvGrpSpPr>
        <p:grpSpPr>
          <a:xfrm>
            <a:off x="-33535" y="0"/>
            <a:ext cx="12246543" cy="6959949"/>
            <a:chOff x="-33535" y="0"/>
            <a:chExt cx="12246543" cy="69599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71C9EF-5F28-E4B9-DE3D-1693455CAE19}"/>
                </a:ext>
              </a:extLst>
            </p:cNvPr>
            <p:cNvSpPr/>
            <p:nvPr/>
          </p:nvSpPr>
          <p:spPr>
            <a:xfrm>
              <a:off x="86467" y="609600"/>
              <a:ext cx="12018541" cy="420696"/>
            </a:xfrm>
            <a:prstGeom prst="rect">
              <a:avLst/>
            </a:prstGeom>
            <a:solidFill>
              <a:srgbClr val="F9F8ED"/>
            </a:solidFill>
            <a:ln>
              <a:solidFill>
                <a:srgbClr val="C2C0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F622A7-2386-46EE-61AE-F6C5463CA6C6}"/>
                </a:ext>
              </a:extLst>
            </p:cNvPr>
            <p:cNvGrpSpPr/>
            <p:nvPr/>
          </p:nvGrpSpPr>
          <p:grpSpPr>
            <a:xfrm>
              <a:off x="-33535" y="0"/>
              <a:ext cx="12246543" cy="6959949"/>
              <a:chOff x="-12003" y="-30798"/>
              <a:chExt cx="12246543" cy="695994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2E8E637-D0AD-5B93-35F7-B2D638D1EDA6}"/>
                  </a:ext>
                </a:extLst>
              </p:cNvPr>
              <p:cNvGrpSpPr/>
              <p:nvPr/>
            </p:nvGrpSpPr>
            <p:grpSpPr>
              <a:xfrm>
                <a:off x="-12003" y="-30798"/>
                <a:ext cx="12246543" cy="6959949"/>
                <a:chOff x="-12003" y="-30798"/>
                <a:chExt cx="12246543" cy="695994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D186222-43D6-8E1A-149E-5FB422A0F791}"/>
                    </a:ext>
                  </a:extLst>
                </p:cNvPr>
                <p:cNvSpPr/>
                <p:nvPr/>
              </p:nvSpPr>
              <p:spPr>
                <a:xfrm>
                  <a:off x="-1" y="-30798"/>
                  <a:ext cx="12228000" cy="6096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87F9B6B-BDBB-1445-2C66-F24501D9B8A3}"/>
                    </a:ext>
                  </a:extLst>
                </p:cNvPr>
                <p:cNvSpPr/>
                <p:nvPr/>
              </p:nvSpPr>
              <p:spPr>
                <a:xfrm>
                  <a:off x="-1" y="466733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C1454C-2E18-93A2-AC03-712EB4893458}"/>
                    </a:ext>
                  </a:extLst>
                </p:cNvPr>
                <p:cNvSpPr/>
                <p:nvPr/>
              </p:nvSpPr>
              <p:spPr>
                <a:xfrm>
                  <a:off x="12126540" y="522765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E4CD11D-F5DD-FF7D-9584-CEAF6E8D847B}"/>
                    </a:ext>
                  </a:extLst>
                </p:cNvPr>
                <p:cNvSpPr/>
                <p:nvPr/>
              </p:nvSpPr>
              <p:spPr>
                <a:xfrm rot="5400000" flipH="1">
                  <a:off x="6017997" y="755151"/>
                  <a:ext cx="144000" cy="12204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040DC02-EF2F-AECC-07B2-BCFBB4A71353}"/>
                  </a:ext>
                </a:extLst>
              </p:cNvPr>
              <p:cNvSpPr/>
              <p:nvPr/>
            </p:nvSpPr>
            <p:spPr>
              <a:xfrm>
                <a:off x="11668746" y="69967"/>
                <a:ext cx="432000" cy="432000"/>
              </a:xfrm>
              <a:prstGeom prst="roundRect">
                <a:avLst/>
              </a:prstGeom>
              <a:solidFill>
                <a:srgbClr val="F14A00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0" name="Multiply 9">
                <a:extLst>
                  <a:ext uri="{FF2B5EF4-FFF2-40B4-BE49-F238E27FC236}">
                    <a16:creationId xmlns:a16="http://schemas.microsoft.com/office/drawing/2014/main" id="{C87CD72E-442A-6F20-D03D-9E7EE57AFFC0}"/>
                  </a:ext>
                </a:extLst>
              </p:cNvPr>
              <p:cNvSpPr/>
              <p:nvPr/>
            </p:nvSpPr>
            <p:spPr>
              <a:xfrm>
                <a:off x="11665545" y="62140"/>
                <a:ext cx="432000" cy="432000"/>
              </a:xfrm>
              <a:prstGeom prst="mathMultiply">
                <a:avLst>
                  <a:gd name="adj1" fmla="val 733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88041D5-C62E-DADE-B712-58EC0377140F}"/>
                  </a:ext>
                </a:extLst>
              </p:cNvPr>
              <p:cNvSpPr/>
              <p:nvPr/>
            </p:nvSpPr>
            <p:spPr>
              <a:xfrm>
                <a:off x="11099508" y="72201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72B34E77-C27D-7479-3E1B-BCCBC14DAD3C}"/>
                  </a:ext>
                </a:extLst>
              </p:cNvPr>
              <p:cNvSpPr/>
              <p:nvPr/>
            </p:nvSpPr>
            <p:spPr>
              <a:xfrm>
                <a:off x="11191215" y="170139"/>
                <a:ext cx="252000" cy="252000"/>
              </a:xfrm>
              <a:prstGeom prst="fram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723383-A450-EC6C-137B-D6418D74C70E}"/>
                  </a:ext>
                </a:extLst>
              </p:cNvPr>
              <p:cNvSpPr/>
              <p:nvPr/>
            </p:nvSpPr>
            <p:spPr>
              <a:xfrm>
                <a:off x="11209773" y="167382"/>
                <a:ext cx="2268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F640593-AA7C-E1BE-C69B-5014DA85FCCF}"/>
                  </a:ext>
                </a:extLst>
              </p:cNvPr>
              <p:cNvSpPr/>
              <p:nvPr/>
            </p:nvSpPr>
            <p:spPr>
              <a:xfrm>
                <a:off x="10523574" y="69967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8F4D9F-EBFC-062F-7730-F3B45C945028}"/>
                  </a:ext>
                </a:extLst>
              </p:cNvPr>
              <p:cNvSpPr/>
              <p:nvPr/>
            </p:nvSpPr>
            <p:spPr>
              <a:xfrm>
                <a:off x="10626665" y="358627"/>
                <a:ext cx="1800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3A1AC47C-FACF-9CFE-4620-87FB8268C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109" y="69967"/>
                <a:ext cx="464762" cy="46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246726-5BEE-1D21-78D3-52EC13525865}"/>
                  </a:ext>
                </a:extLst>
              </p:cNvPr>
              <p:cNvSpPr txBox="1"/>
              <p:nvPr/>
            </p:nvSpPr>
            <p:spPr>
              <a:xfrm>
                <a:off x="653724" y="86900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Dingca</a:t>
                </a:r>
                <a:endParaRPr lang="en-KR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2A1F63-521F-F5DD-62EE-D4B51D4A1CEB}"/>
                </a:ext>
              </a:extLst>
            </p:cNvPr>
            <p:cNvSpPr txBox="1"/>
            <p:nvPr/>
          </p:nvSpPr>
          <p:spPr>
            <a:xfrm>
              <a:off x="121577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ED833-2BFE-63AD-AF27-6ADAD2F5A156}"/>
                </a:ext>
              </a:extLst>
            </p:cNvPr>
            <p:cNvSpPr txBox="1"/>
            <p:nvPr/>
          </p:nvSpPr>
          <p:spPr>
            <a:xfrm>
              <a:off x="864039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D77C2-46DA-89CE-7A2F-E20361C16EFC}"/>
                </a:ext>
              </a:extLst>
            </p:cNvPr>
            <p:cNvSpPr txBox="1"/>
            <p:nvPr/>
          </p:nvSpPr>
          <p:spPr>
            <a:xfrm>
              <a:off x="1606501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E1D12D-CB3E-9626-E221-99DAF1D46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833" y="1227046"/>
            <a:ext cx="2483999" cy="5400000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A0EF7D-3A4A-4320-2B0D-036D83D3E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643" y="1227046"/>
            <a:ext cx="2484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4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0CA8C4-70C0-D70A-B9D7-0146E810EE26}"/>
              </a:ext>
            </a:extLst>
          </p:cNvPr>
          <p:cNvGrpSpPr/>
          <p:nvPr/>
        </p:nvGrpSpPr>
        <p:grpSpPr>
          <a:xfrm>
            <a:off x="-33535" y="0"/>
            <a:ext cx="12246543" cy="6959949"/>
            <a:chOff x="-33535" y="0"/>
            <a:chExt cx="12246543" cy="69599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71C9EF-5F28-E4B9-DE3D-1693455CAE19}"/>
                </a:ext>
              </a:extLst>
            </p:cNvPr>
            <p:cNvSpPr/>
            <p:nvPr/>
          </p:nvSpPr>
          <p:spPr>
            <a:xfrm>
              <a:off x="86467" y="609600"/>
              <a:ext cx="12018541" cy="420696"/>
            </a:xfrm>
            <a:prstGeom prst="rect">
              <a:avLst/>
            </a:prstGeom>
            <a:solidFill>
              <a:srgbClr val="F9F8ED"/>
            </a:solidFill>
            <a:ln>
              <a:solidFill>
                <a:srgbClr val="C2C0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F622A7-2386-46EE-61AE-F6C5463CA6C6}"/>
                </a:ext>
              </a:extLst>
            </p:cNvPr>
            <p:cNvGrpSpPr/>
            <p:nvPr/>
          </p:nvGrpSpPr>
          <p:grpSpPr>
            <a:xfrm>
              <a:off x="-33535" y="0"/>
              <a:ext cx="12246543" cy="6959949"/>
              <a:chOff x="-12003" y="-30798"/>
              <a:chExt cx="12246543" cy="695994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2E8E637-D0AD-5B93-35F7-B2D638D1EDA6}"/>
                  </a:ext>
                </a:extLst>
              </p:cNvPr>
              <p:cNvGrpSpPr/>
              <p:nvPr/>
            </p:nvGrpSpPr>
            <p:grpSpPr>
              <a:xfrm>
                <a:off x="-12003" y="-30798"/>
                <a:ext cx="12246543" cy="6959949"/>
                <a:chOff x="-12003" y="-30798"/>
                <a:chExt cx="12246543" cy="695994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D186222-43D6-8E1A-149E-5FB422A0F791}"/>
                    </a:ext>
                  </a:extLst>
                </p:cNvPr>
                <p:cNvSpPr/>
                <p:nvPr/>
              </p:nvSpPr>
              <p:spPr>
                <a:xfrm>
                  <a:off x="-1" y="-30798"/>
                  <a:ext cx="12228000" cy="6096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87F9B6B-BDBB-1445-2C66-F24501D9B8A3}"/>
                    </a:ext>
                  </a:extLst>
                </p:cNvPr>
                <p:cNvSpPr/>
                <p:nvPr/>
              </p:nvSpPr>
              <p:spPr>
                <a:xfrm>
                  <a:off x="-1" y="466733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C1454C-2E18-93A2-AC03-712EB4893458}"/>
                    </a:ext>
                  </a:extLst>
                </p:cNvPr>
                <p:cNvSpPr/>
                <p:nvPr/>
              </p:nvSpPr>
              <p:spPr>
                <a:xfrm>
                  <a:off x="12126540" y="522765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E4CD11D-F5DD-FF7D-9584-CEAF6E8D847B}"/>
                    </a:ext>
                  </a:extLst>
                </p:cNvPr>
                <p:cNvSpPr/>
                <p:nvPr/>
              </p:nvSpPr>
              <p:spPr>
                <a:xfrm rot="5400000" flipH="1">
                  <a:off x="6017997" y="755151"/>
                  <a:ext cx="144000" cy="12204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040DC02-EF2F-AECC-07B2-BCFBB4A71353}"/>
                  </a:ext>
                </a:extLst>
              </p:cNvPr>
              <p:cNvSpPr/>
              <p:nvPr/>
            </p:nvSpPr>
            <p:spPr>
              <a:xfrm>
                <a:off x="11668746" y="69967"/>
                <a:ext cx="432000" cy="432000"/>
              </a:xfrm>
              <a:prstGeom prst="roundRect">
                <a:avLst/>
              </a:prstGeom>
              <a:solidFill>
                <a:srgbClr val="F14A00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0" name="Multiply 9">
                <a:extLst>
                  <a:ext uri="{FF2B5EF4-FFF2-40B4-BE49-F238E27FC236}">
                    <a16:creationId xmlns:a16="http://schemas.microsoft.com/office/drawing/2014/main" id="{C87CD72E-442A-6F20-D03D-9E7EE57AFFC0}"/>
                  </a:ext>
                </a:extLst>
              </p:cNvPr>
              <p:cNvSpPr/>
              <p:nvPr/>
            </p:nvSpPr>
            <p:spPr>
              <a:xfrm>
                <a:off x="11665545" y="62140"/>
                <a:ext cx="432000" cy="432000"/>
              </a:xfrm>
              <a:prstGeom prst="mathMultiply">
                <a:avLst>
                  <a:gd name="adj1" fmla="val 733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88041D5-C62E-DADE-B712-58EC0377140F}"/>
                  </a:ext>
                </a:extLst>
              </p:cNvPr>
              <p:cNvSpPr/>
              <p:nvPr/>
            </p:nvSpPr>
            <p:spPr>
              <a:xfrm>
                <a:off x="11099508" y="72201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72B34E77-C27D-7479-3E1B-BCCBC14DAD3C}"/>
                  </a:ext>
                </a:extLst>
              </p:cNvPr>
              <p:cNvSpPr/>
              <p:nvPr/>
            </p:nvSpPr>
            <p:spPr>
              <a:xfrm>
                <a:off x="11191215" y="170139"/>
                <a:ext cx="252000" cy="252000"/>
              </a:xfrm>
              <a:prstGeom prst="fram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723383-A450-EC6C-137B-D6418D74C70E}"/>
                  </a:ext>
                </a:extLst>
              </p:cNvPr>
              <p:cNvSpPr/>
              <p:nvPr/>
            </p:nvSpPr>
            <p:spPr>
              <a:xfrm>
                <a:off x="11209773" y="167382"/>
                <a:ext cx="2268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F640593-AA7C-E1BE-C69B-5014DA85FCCF}"/>
                  </a:ext>
                </a:extLst>
              </p:cNvPr>
              <p:cNvSpPr/>
              <p:nvPr/>
            </p:nvSpPr>
            <p:spPr>
              <a:xfrm>
                <a:off x="10523574" y="69967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8F4D9F-EBFC-062F-7730-F3B45C945028}"/>
                  </a:ext>
                </a:extLst>
              </p:cNvPr>
              <p:cNvSpPr/>
              <p:nvPr/>
            </p:nvSpPr>
            <p:spPr>
              <a:xfrm>
                <a:off x="10626665" y="358627"/>
                <a:ext cx="1800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3A1AC47C-FACF-9CFE-4620-87FB8268C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109" y="69967"/>
                <a:ext cx="464762" cy="46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246726-5BEE-1D21-78D3-52EC13525865}"/>
                  </a:ext>
                </a:extLst>
              </p:cNvPr>
              <p:cNvSpPr txBox="1"/>
              <p:nvPr/>
            </p:nvSpPr>
            <p:spPr>
              <a:xfrm>
                <a:off x="653724" y="86900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Dingca</a:t>
                </a:r>
                <a:endParaRPr lang="en-KR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2A1F63-521F-F5DD-62EE-D4B51D4A1CEB}"/>
                </a:ext>
              </a:extLst>
            </p:cNvPr>
            <p:cNvSpPr txBox="1"/>
            <p:nvPr/>
          </p:nvSpPr>
          <p:spPr>
            <a:xfrm>
              <a:off x="121577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ED833-2BFE-63AD-AF27-6ADAD2F5A156}"/>
                </a:ext>
              </a:extLst>
            </p:cNvPr>
            <p:cNvSpPr txBox="1"/>
            <p:nvPr/>
          </p:nvSpPr>
          <p:spPr>
            <a:xfrm>
              <a:off x="864039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D77C2-46DA-89CE-7A2F-E20361C16EFC}"/>
                </a:ext>
              </a:extLst>
            </p:cNvPr>
            <p:cNvSpPr txBox="1"/>
            <p:nvPr/>
          </p:nvSpPr>
          <p:spPr>
            <a:xfrm>
              <a:off x="1606501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27" name="Picture 26" descr="A screen shot of a cell phone&#10;&#10;Description automatically generated">
            <a:extLst>
              <a:ext uri="{FF2B5EF4-FFF2-40B4-BE49-F238E27FC236}">
                <a16:creationId xmlns:a16="http://schemas.microsoft.com/office/drawing/2014/main" id="{7C875B7D-751F-2753-FB20-01B89B08A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67" y="1217433"/>
            <a:ext cx="2484000" cy="5400000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4DAF9F-8647-B9F4-2BF2-26B9B6AE1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450" y="1228812"/>
            <a:ext cx="2484000" cy="5400000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704EC8-2AB2-9C3D-F52D-D9E150E76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52" y="1219200"/>
            <a:ext cx="2484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0CA8C4-70C0-D70A-B9D7-0146E810EE26}"/>
              </a:ext>
            </a:extLst>
          </p:cNvPr>
          <p:cNvGrpSpPr/>
          <p:nvPr/>
        </p:nvGrpSpPr>
        <p:grpSpPr>
          <a:xfrm>
            <a:off x="-33535" y="0"/>
            <a:ext cx="12246543" cy="6959949"/>
            <a:chOff x="-33535" y="0"/>
            <a:chExt cx="12246543" cy="69599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71C9EF-5F28-E4B9-DE3D-1693455CAE19}"/>
                </a:ext>
              </a:extLst>
            </p:cNvPr>
            <p:cNvSpPr/>
            <p:nvPr/>
          </p:nvSpPr>
          <p:spPr>
            <a:xfrm>
              <a:off x="86467" y="609600"/>
              <a:ext cx="12018541" cy="420696"/>
            </a:xfrm>
            <a:prstGeom prst="rect">
              <a:avLst/>
            </a:prstGeom>
            <a:solidFill>
              <a:srgbClr val="F9F8ED"/>
            </a:solidFill>
            <a:ln>
              <a:solidFill>
                <a:srgbClr val="C2C0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F622A7-2386-46EE-61AE-F6C5463CA6C6}"/>
                </a:ext>
              </a:extLst>
            </p:cNvPr>
            <p:cNvGrpSpPr/>
            <p:nvPr/>
          </p:nvGrpSpPr>
          <p:grpSpPr>
            <a:xfrm>
              <a:off x="-33535" y="0"/>
              <a:ext cx="12246543" cy="6959949"/>
              <a:chOff x="-12003" y="-30798"/>
              <a:chExt cx="12246543" cy="695994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2E8E637-D0AD-5B93-35F7-B2D638D1EDA6}"/>
                  </a:ext>
                </a:extLst>
              </p:cNvPr>
              <p:cNvGrpSpPr/>
              <p:nvPr/>
            </p:nvGrpSpPr>
            <p:grpSpPr>
              <a:xfrm>
                <a:off x="-12003" y="-30798"/>
                <a:ext cx="12246543" cy="6959949"/>
                <a:chOff x="-12003" y="-30798"/>
                <a:chExt cx="12246543" cy="695994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D186222-43D6-8E1A-149E-5FB422A0F791}"/>
                    </a:ext>
                  </a:extLst>
                </p:cNvPr>
                <p:cNvSpPr/>
                <p:nvPr/>
              </p:nvSpPr>
              <p:spPr>
                <a:xfrm>
                  <a:off x="-1" y="-30798"/>
                  <a:ext cx="12228000" cy="6096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87F9B6B-BDBB-1445-2C66-F24501D9B8A3}"/>
                    </a:ext>
                  </a:extLst>
                </p:cNvPr>
                <p:cNvSpPr/>
                <p:nvPr/>
              </p:nvSpPr>
              <p:spPr>
                <a:xfrm>
                  <a:off x="-1" y="466733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C1454C-2E18-93A2-AC03-712EB4893458}"/>
                    </a:ext>
                  </a:extLst>
                </p:cNvPr>
                <p:cNvSpPr/>
                <p:nvPr/>
              </p:nvSpPr>
              <p:spPr>
                <a:xfrm>
                  <a:off x="12126540" y="522765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E4CD11D-F5DD-FF7D-9584-CEAF6E8D847B}"/>
                    </a:ext>
                  </a:extLst>
                </p:cNvPr>
                <p:cNvSpPr/>
                <p:nvPr/>
              </p:nvSpPr>
              <p:spPr>
                <a:xfrm rot="5400000" flipH="1">
                  <a:off x="6017997" y="755151"/>
                  <a:ext cx="144000" cy="12204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040DC02-EF2F-AECC-07B2-BCFBB4A71353}"/>
                  </a:ext>
                </a:extLst>
              </p:cNvPr>
              <p:cNvSpPr/>
              <p:nvPr/>
            </p:nvSpPr>
            <p:spPr>
              <a:xfrm>
                <a:off x="11668746" y="69967"/>
                <a:ext cx="432000" cy="432000"/>
              </a:xfrm>
              <a:prstGeom prst="roundRect">
                <a:avLst/>
              </a:prstGeom>
              <a:solidFill>
                <a:srgbClr val="F14A00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0" name="Multiply 9">
                <a:extLst>
                  <a:ext uri="{FF2B5EF4-FFF2-40B4-BE49-F238E27FC236}">
                    <a16:creationId xmlns:a16="http://schemas.microsoft.com/office/drawing/2014/main" id="{C87CD72E-442A-6F20-D03D-9E7EE57AFFC0}"/>
                  </a:ext>
                </a:extLst>
              </p:cNvPr>
              <p:cNvSpPr/>
              <p:nvPr/>
            </p:nvSpPr>
            <p:spPr>
              <a:xfrm>
                <a:off x="11665545" y="62140"/>
                <a:ext cx="432000" cy="432000"/>
              </a:xfrm>
              <a:prstGeom prst="mathMultiply">
                <a:avLst>
                  <a:gd name="adj1" fmla="val 733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88041D5-C62E-DADE-B712-58EC0377140F}"/>
                  </a:ext>
                </a:extLst>
              </p:cNvPr>
              <p:cNvSpPr/>
              <p:nvPr/>
            </p:nvSpPr>
            <p:spPr>
              <a:xfrm>
                <a:off x="11099508" y="72201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72B34E77-C27D-7479-3E1B-BCCBC14DAD3C}"/>
                  </a:ext>
                </a:extLst>
              </p:cNvPr>
              <p:cNvSpPr/>
              <p:nvPr/>
            </p:nvSpPr>
            <p:spPr>
              <a:xfrm>
                <a:off x="11191215" y="170139"/>
                <a:ext cx="252000" cy="252000"/>
              </a:xfrm>
              <a:prstGeom prst="fram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723383-A450-EC6C-137B-D6418D74C70E}"/>
                  </a:ext>
                </a:extLst>
              </p:cNvPr>
              <p:cNvSpPr/>
              <p:nvPr/>
            </p:nvSpPr>
            <p:spPr>
              <a:xfrm>
                <a:off x="11209773" y="167382"/>
                <a:ext cx="2268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F640593-AA7C-E1BE-C69B-5014DA85FCCF}"/>
                  </a:ext>
                </a:extLst>
              </p:cNvPr>
              <p:cNvSpPr/>
              <p:nvPr/>
            </p:nvSpPr>
            <p:spPr>
              <a:xfrm>
                <a:off x="10523574" y="69967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8F4D9F-EBFC-062F-7730-F3B45C945028}"/>
                  </a:ext>
                </a:extLst>
              </p:cNvPr>
              <p:cNvSpPr/>
              <p:nvPr/>
            </p:nvSpPr>
            <p:spPr>
              <a:xfrm>
                <a:off x="10626665" y="358627"/>
                <a:ext cx="1800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3A1AC47C-FACF-9CFE-4620-87FB8268C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109" y="69967"/>
                <a:ext cx="464762" cy="46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246726-5BEE-1D21-78D3-52EC13525865}"/>
                  </a:ext>
                </a:extLst>
              </p:cNvPr>
              <p:cNvSpPr txBox="1"/>
              <p:nvPr/>
            </p:nvSpPr>
            <p:spPr>
              <a:xfrm>
                <a:off x="653724" y="86900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Dingca</a:t>
                </a:r>
                <a:endParaRPr lang="en-KR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2A1F63-521F-F5DD-62EE-D4B51D4A1CEB}"/>
                </a:ext>
              </a:extLst>
            </p:cNvPr>
            <p:cNvSpPr txBox="1"/>
            <p:nvPr/>
          </p:nvSpPr>
          <p:spPr>
            <a:xfrm>
              <a:off x="121577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ED833-2BFE-63AD-AF27-6ADAD2F5A156}"/>
                </a:ext>
              </a:extLst>
            </p:cNvPr>
            <p:cNvSpPr txBox="1"/>
            <p:nvPr/>
          </p:nvSpPr>
          <p:spPr>
            <a:xfrm>
              <a:off x="864039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D77C2-46DA-89CE-7A2F-E20361C16EFC}"/>
                </a:ext>
              </a:extLst>
            </p:cNvPr>
            <p:cNvSpPr txBox="1"/>
            <p:nvPr/>
          </p:nvSpPr>
          <p:spPr>
            <a:xfrm>
              <a:off x="1606501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25" name="Picture 24" descr="A screen shot of a phone&#10;&#10;Description automatically generated">
            <a:extLst>
              <a:ext uri="{FF2B5EF4-FFF2-40B4-BE49-F238E27FC236}">
                <a16:creationId xmlns:a16="http://schemas.microsoft.com/office/drawing/2014/main" id="{6A02A48C-E50A-9A43-F137-B0EF57E2E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613" y="1219200"/>
            <a:ext cx="2484000" cy="5400000"/>
          </a:xfrm>
          <a:prstGeom prst="rect">
            <a:avLst/>
          </a:prstGeom>
        </p:spPr>
      </p:pic>
      <p:pic>
        <p:nvPicPr>
          <p:cNvPr id="27" name="Picture 26" descr="A cell phone screen with a rectangle and a rectangle with text&#10;&#10;Description automatically generated">
            <a:extLst>
              <a:ext uri="{FF2B5EF4-FFF2-40B4-BE49-F238E27FC236}">
                <a16:creationId xmlns:a16="http://schemas.microsoft.com/office/drawing/2014/main" id="{DA169413-B98E-D270-5E6D-1018863C4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465" y="1227045"/>
            <a:ext cx="2484000" cy="5400000"/>
          </a:xfrm>
          <a:prstGeom prst="rect">
            <a:avLst/>
          </a:prstGeom>
        </p:spPr>
      </p:pic>
      <p:pic>
        <p:nvPicPr>
          <p:cNvPr id="29" name="Picture 28" descr="A cell phone with a yellow rectangle and white text&#10;&#10;Description automatically generated">
            <a:extLst>
              <a:ext uri="{FF2B5EF4-FFF2-40B4-BE49-F238E27FC236}">
                <a16:creationId xmlns:a16="http://schemas.microsoft.com/office/drawing/2014/main" id="{4157E59C-5E2D-3FF1-3308-A36404F0C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317" y="1219200"/>
            <a:ext cx="2484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3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0CA8C4-70C0-D70A-B9D7-0146E810EE26}"/>
              </a:ext>
            </a:extLst>
          </p:cNvPr>
          <p:cNvGrpSpPr/>
          <p:nvPr/>
        </p:nvGrpSpPr>
        <p:grpSpPr>
          <a:xfrm>
            <a:off x="-33535" y="0"/>
            <a:ext cx="12246543" cy="6959949"/>
            <a:chOff x="-33535" y="0"/>
            <a:chExt cx="12246543" cy="69599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71C9EF-5F28-E4B9-DE3D-1693455CAE19}"/>
                </a:ext>
              </a:extLst>
            </p:cNvPr>
            <p:cNvSpPr/>
            <p:nvPr/>
          </p:nvSpPr>
          <p:spPr>
            <a:xfrm>
              <a:off x="86467" y="609600"/>
              <a:ext cx="12018541" cy="420696"/>
            </a:xfrm>
            <a:prstGeom prst="rect">
              <a:avLst/>
            </a:prstGeom>
            <a:solidFill>
              <a:srgbClr val="F9F8ED"/>
            </a:solidFill>
            <a:ln>
              <a:solidFill>
                <a:srgbClr val="C2C0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F622A7-2386-46EE-61AE-F6C5463CA6C6}"/>
                </a:ext>
              </a:extLst>
            </p:cNvPr>
            <p:cNvGrpSpPr/>
            <p:nvPr/>
          </p:nvGrpSpPr>
          <p:grpSpPr>
            <a:xfrm>
              <a:off x="-33535" y="0"/>
              <a:ext cx="12246543" cy="6959949"/>
              <a:chOff x="-12003" y="-30798"/>
              <a:chExt cx="12246543" cy="695994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2E8E637-D0AD-5B93-35F7-B2D638D1EDA6}"/>
                  </a:ext>
                </a:extLst>
              </p:cNvPr>
              <p:cNvGrpSpPr/>
              <p:nvPr/>
            </p:nvGrpSpPr>
            <p:grpSpPr>
              <a:xfrm>
                <a:off x="-12003" y="-30798"/>
                <a:ext cx="12246543" cy="6959949"/>
                <a:chOff x="-12003" y="-30798"/>
                <a:chExt cx="12246543" cy="695994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D186222-43D6-8E1A-149E-5FB422A0F791}"/>
                    </a:ext>
                  </a:extLst>
                </p:cNvPr>
                <p:cNvSpPr/>
                <p:nvPr/>
              </p:nvSpPr>
              <p:spPr>
                <a:xfrm>
                  <a:off x="-1" y="-30798"/>
                  <a:ext cx="12228000" cy="6096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87F9B6B-BDBB-1445-2C66-F24501D9B8A3}"/>
                    </a:ext>
                  </a:extLst>
                </p:cNvPr>
                <p:cNvSpPr/>
                <p:nvPr/>
              </p:nvSpPr>
              <p:spPr>
                <a:xfrm>
                  <a:off x="-1" y="466733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C1454C-2E18-93A2-AC03-712EB4893458}"/>
                    </a:ext>
                  </a:extLst>
                </p:cNvPr>
                <p:cNvSpPr/>
                <p:nvPr/>
              </p:nvSpPr>
              <p:spPr>
                <a:xfrm>
                  <a:off x="12126540" y="522765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E4CD11D-F5DD-FF7D-9584-CEAF6E8D847B}"/>
                    </a:ext>
                  </a:extLst>
                </p:cNvPr>
                <p:cNvSpPr/>
                <p:nvPr/>
              </p:nvSpPr>
              <p:spPr>
                <a:xfrm rot="5400000" flipH="1">
                  <a:off x="6017997" y="755151"/>
                  <a:ext cx="144000" cy="12204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040DC02-EF2F-AECC-07B2-BCFBB4A71353}"/>
                  </a:ext>
                </a:extLst>
              </p:cNvPr>
              <p:cNvSpPr/>
              <p:nvPr/>
            </p:nvSpPr>
            <p:spPr>
              <a:xfrm>
                <a:off x="11668746" y="69967"/>
                <a:ext cx="432000" cy="432000"/>
              </a:xfrm>
              <a:prstGeom prst="roundRect">
                <a:avLst/>
              </a:prstGeom>
              <a:solidFill>
                <a:srgbClr val="F14A00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0" name="Multiply 9">
                <a:extLst>
                  <a:ext uri="{FF2B5EF4-FFF2-40B4-BE49-F238E27FC236}">
                    <a16:creationId xmlns:a16="http://schemas.microsoft.com/office/drawing/2014/main" id="{C87CD72E-442A-6F20-D03D-9E7EE57AFFC0}"/>
                  </a:ext>
                </a:extLst>
              </p:cNvPr>
              <p:cNvSpPr/>
              <p:nvPr/>
            </p:nvSpPr>
            <p:spPr>
              <a:xfrm>
                <a:off x="11665545" y="62140"/>
                <a:ext cx="432000" cy="432000"/>
              </a:xfrm>
              <a:prstGeom prst="mathMultiply">
                <a:avLst>
                  <a:gd name="adj1" fmla="val 733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88041D5-C62E-DADE-B712-58EC0377140F}"/>
                  </a:ext>
                </a:extLst>
              </p:cNvPr>
              <p:cNvSpPr/>
              <p:nvPr/>
            </p:nvSpPr>
            <p:spPr>
              <a:xfrm>
                <a:off x="11099508" y="72201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72B34E77-C27D-7479-3E1B-BCCBC14DAD3C}"/>
                  </a:ext>
                </a:extLst>
              </p:cNvPr>
              <p:cNvSpPr/>
              <p:nvPr/>
            </p:nvSpPr>
            <p:spPr>
              <a:xfrm>
                <a:off x="11191215" y="170139"/>
                <a:ext cx="252000" cy="252000"/>
              </a:xfrm>
              <a:prstGeom prst="fram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723383-A450-EC6C-137B-D6418D74C70E}"/>
                  </a:ext>
                </a:extLst>
              </p:cNvPr>
              <p:cNvSpPr/>
              <p:nvPr/>
            </p:nvSpPr>
            <p:spPr>
              <a:xfrm>
                <a:off x="11209773" y="167382"/>
                <a:ext cx="2268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F640593-AA7C-E1BE-C69B-5014DA85FCCF}"/>
                  </a:ext>
                </a:extLst>
              </p:cNvPr>
              <p:cNvSpPr/>
              <p:nvPr/>
            </p:nvSpPr>
            <p:spPr>
              <a:xfrm>
                <a:off x="10523574" y="69967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8F4D9F-EBFC-062F-7730-F3B45C945028}"/>
                  </a:ext>
                </a:extLst>
              </p:cNvPr>
              <p:cNvSpPr/>
              <p:nvPr/>
            </p:nvSpPr>
            <p:spPr>
              <a:xfrm>
                <a:off x="10626665" y="358627"/>
                <a:ext cx="1800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3A1AC47C-FACF-9CFE-4620-87FB8268C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109" y="69967"/>
                <a:ext cx="464762" cy="46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246726-5BEE-1D21-78D3-52EC13525865}"/>
                  </a:ext>
                </a:extLst>
              </p:cNvPr>
              <p:cNvSpPr txBox="1"/>
              <p:nvPr/>
            </p:nvSpPr>
            <p:spPr>
              <a:xfrm>
                <a:off x="653724" y="86900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Dingca</a:t>
                </a:r>
                <a:endParaRPr lang="en-KR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2A1F63-521F-F5DD-62EE-D4B51D4A1CEB}"/>
                </a:ext>
              </a:extLst>
            </p:cNvPr>
            <p:cNvSpPr txBox="1"/>
            <p:nvPr/>
          </p:nvSpPr>
          <p:spPr>
            <a:xfrm>
              <a:off x="121577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ED833-2BFE-63AD-AF27-6ADAD2F5A156}"/>
                </a:ext>
              </a:extLst>
            </p:cNvPr>
            <p:cNvSpPr txBox="1"/>
            <p:nvPr/>
          </p:nvSpPr>
          <p:spPr>
            <a:xfrm>
              <a:off x="864039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D77C2-46DA-89CE-7A2F-E20361C16EFC}"/>
                </a:ext>
              </a:extLst>
            </p:cNvPr>
            <p:cNvSpPr txBox="1"/>
            <p:nvPr/>
          </p:nvSpPr>
          <p:spPr>
            <a:xfrm>
              <a:off x="1606501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A76FB97-89CB-3B10-E581-55AA7F12B706}"/>
              </a:ext>
            </a:extLst>
          </p:cNvPr>
          <p:cNvSpPr txBox="1"/>
          <p:nvPr/>
        </p:nvSpPr>
        <p:spPr>
          <a:xfrm>
            <a:off x="5445538" y="3298810"/>
            <a:ext cx="124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일정</a:t>
            </a:r>
          </a:p>
        </p:txBody>
      </p:sp>
    </p:spTree>
    <p:extLst>
      <p:ext uri="{BB962C8B-B14F-4D97-AF65-F5344CB8AC3E}">
        <p14:creationId xmlns:p14="http://schemas.microsoft.com/office/powerpoint/2010/main" val="3863839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0CA8C4-70C0-D70A-B9D7-0146E810EE26}"/>
              </a:ext>
            </a:extLst>
          </p:cNvPr>
          <p:cNvGrpSpPr/>
          <p:nvPr/>
        </p:nvGrpSpPr>
        <p:grpSpPr>
          <a:xfrm>
            <a:off x="-33535" y="0"/>
            <a:ext cx="12246543" cy="6959949"/>
            <a:chOff x="-33535" y="0"/>
            <a:chExt cx="12246543" cy="69599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71C9EF-5F28-E4B9-DE3D-1693455CAE19}"/>
                </a:ext>
              </a:extLst>
            </p:cNvPr>
            <p:cNvSpPr/>
            <p:nvPr/>
          </p:nvSpPr>
          <p:spPr>
            <a:xfrm>
              <a:off x="86467" y="609600"/>
              <a:ext cx="12018541" cy="420696"/>
            </a:xfrm>
            <a:prstGeom prst="rect">
              <a:avLst/>
            </a:prstGeom>
            <a:solidFill>
              <a:srgbClr val="F9F8ED"/>
            </a:solidFill>
            <a:ln>
              <a:solidFill>
                <a:srgbClr val="C2C0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F622A7-2386-46EE-61AE-F6C5463CA6C6}"/>
                </a:ext>
              </a:extLst>
            </p:cNvPr>
            <p:cNvGrpSpPr/>
            <p:nvPr/>
          </p:nvGrpSpPr>
          <p:grpSpPr>
            <a:xfrm>
              <a:off x="-33535" y="0"/>
              <a:ext cx="12246543" cy="6959949"/>
              <a:chOff x="-12003" y="-30798"/>
              <a:chExt cx="12246543" cy="695994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2E8E637-D0AD-5B93-35F7-B2D638D1EDA6}"/>
                  </a:ext>
                </a:extLst>
              </p:cNvPr>
              <p:cNvGrpSpPr/>
              <p:nvPr/>
            </p:nvGrpSpPr>
            <p:grpSpPr>
              <a:xfrm>
                <a:off x="-12003" y="-30798"/>
                <a:ext cx="12246543" cy="6959949"/>
                <a:chOff x="-12003" y="-30798"/>
                <a:chExt cx="12246543" cy="695994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D186222-43D6-8E1A-149E-5FB422A0F791}"/>
                    </a:ext>
                  </a:extLst>
                </p:cNvPr>
                <p:cNvSpPr/>
                <p:nvPr/>
              </p:nvSpPr>
              <p:spPr>
                <a:xfrm>
                  <a:off x="-1" y="-30798"/>
                  <a:ext cx="12228000" cy="6096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87F9B6B-BDBB-1445-2C66-F24501D9B8A3}"/>
                    </a:ext>
                  </a:extLst>
                </p:cNvPr>
                <p:cNvSpPr/>
                <p:nvPr/>
              </p:nvSpPr>
              <p:spPr>
                <a:xfrm>
                  <a:off x="-1" y="466733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C1454C-2E18-93A2-AC03-712EB4893458}"/>
                    </a:ext>
                  </a:extLst>
                </p:cNvPr>
                <p:cNvSpPr/>
                <p:nvPr/>
              </p:nvSpPr>
              <p:spPr>
                <a:xfrm>
                  <a:off x="12126540" y="522765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E4CD11D-F5DD-FF7D-9584-CEAF6E8D847B}"/>
                    </a:ext>
                  </a:extLst>
                </p:cNvPr>
                <p:cNvSpPr/>
                <p:nvPr/>
              </p:nvSpPr>
              <p:spPr>
                <a:xfrm rot="5400000" flipH="1">
                  <a:off x="6017997" y="755151"/>
                  <a:ext cx="144000" cy="12204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040DC02-EF2F-AECC-07B2-BCFBB4A71353}"/>
                  </a:ext>
                </a:extLst>
              </p:cNvPr>
              <p:cNvSpPr/>
              <p:nvPr/>
            </p:nvSpPr>
            <p:spPr>
              <a:xfrm>
                <a:off x="11668746" y="69967"/>
                <a:ext cx="432000" cy="432000"/>
              </a:xfrm>
              <a:prstGeom prst="roundRect">
                <a:avLst/>
              </a:prstGeom>
              <a:solidFill>
                <a:srgbClr val="F14A00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0" name="Multiply 9">
                <a:extLst>
                  <a:ext uri="{FF2B5EF4-FFF2-40B4-BE49-F238E27FC236}">
                    <a16:creationId xmlns:a16="http://schemas.microsoft.com/office/drawing/2014/main" id="{C87CD72E-442A-6F20-D03D-9E7EE57AFFC0}"/>
                  </a:ext>
                </a:extLst>
              </p:cNvPr>
              <p:cNvSpPr/>
              <p:nvPr/>
            </p:nvSpPr>
            <p:spPr>
              <a:xfrm>
                <a:off x="11665545" y="62140"/>
                <a:ext cx="432000" cy="432000"/>
              </a:xfrm>
              <a:prstGeom prst="mathMultiply">
                <a:avLst>
                  <a:gd name="adj1" fmla="val 733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88041D5-C62E-DADE-B712-58EC0377140F}"/>
                  </a:ext>
                </a:extLst>
              </p:cNvPr>
              <p:cNvSpPr/>
              <p:nvPr/>
            </p:nvSpPr>
            <p:spPr>
              <a:xfrm>
                <a:off x="11099508" y="72201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72B34E77-C27D-7479-3E1B-BCCBC14DAD3C}"/>
                  </a:ext>
                </a:extLst>
              </p:cNvPr>
              <p:cNvSpPr/>
              <p:nvPr/>
            </p:nvSpPr>
            <p:spPr>
              <a:xfrm>
                <a:off x="11191215" y="170139"/>
                <a:ext cx="252000" cy="252000"/>
              </a:xfrm>
              <a:prstGeom prst="fram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723383-A450-EC6C-137B-D6418D74C70E}"/>
                  </a:ext>
                </a:extLst>
              </p:cNvPr>
              <p:cNvSpPr/>
              <p:nvPr/>
            </p:nvSpPr>
            <p:spPr>
              <a:xfrm>
                <a:off x="11209773" y="167382"/>
                <a:ext cx="2268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F640593-AA7C-E1BE-C69B-5014DA85FCCF}"/>
                  </a:ext>
                </a:extLst>
              </p:cNvPr>
              <p:cNvSpPr/>
              <p:nvPr/>
            </p:nvSpPr>
            <p:spPr>
              <a:xfrm>
                <a:off x="10523574" y="69967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8F4D9F-EBFC-062F-7730-F3B45C945028}"/>
                  </a:ext>
                </a:extLst>
              </p:cNvPr>
              <p:cNvSpPr/>
              <p:nvPr/>
            </p:nvSpPr>
            <p:spPr>
              <a:xfrm>
                <a:off x="10626665" y="358627"/>
                <a:ext cx="1800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3A1AC47C-FACF-9CFE-4620-87FB8268C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109" y="69967"/>
                <a:ext cx="464762" cy="46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246726-5BEE-1D21-78D3-52EC13525865}"/>
                  </a:ext>
                </a:extLst>
              </p:cNvPr>
              <p:cNvSpPr txBox="1"/>
              <p:nvPr/>
            </p:nvSpPr>
            <p:spPr>
              <a:xfrm>
                <a:off x="653724" y="86900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Dingca</a:t>
                </a:r>
                <a:endParaRPr lang="en-KR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2A1F63-521F-F5DD-62EE-D4B51D4A1CEB}"/>
                </a:ext>
              </a:extLst>
            </p:cNvPr>
            <p:cNvSpPr txBox="1"/>
            <p:nvPr/>
          </p:nvSpPr>
          <p:spPr>
            <a:xfrm>
              <a:off x="121577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ED833-2BFE-63AD-AF27-6ADAD2F5A156}"/>
                </a:ext>
              </a:extLst>
            </p:cNvPr>
            <p:cNvSpPr txBox="1"/>
            <p:nvPr/>
          </p:nvSpPr>
          <p:spPr>
            <a:xfrm>
              <a:off x="864039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D77C2-46DA-89CE-7A2F-E20361C16EFC}"/>
                </a:ext>
              </a:extLst>
            </p:cNvPr>
            <p:cNvSpPr txBox="1"/>
            <p:nvPr/>
          </p:nvSpPr>
          <p:spPr>
            <a:xfrm>
              <a:off x="1606501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A76FB97-89CB-3B10-E581-55AA7F12B706}"/>
              </a:ext>
            </a:extLst>
          </p:cNvPr>
          <p:cNvSpPr txBox="1"/>
          <p:nvPr/>
        </p:nvSpPr>
        <p:spPr>
          <a:xfrm>
            <a:off x="721269" y="1554633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7</a:t>
            </a:r>
            <a:r>
              <a:rPr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월</a:t>
            </a:r>
            <a:endParaRPr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1195F-9805-5124-800E-5FEB84501655}"/>
              </a:ext>
            </a:extLst>
          </p:cNvPr>
          <p:cNvSpPr txBox="1"/>
          <p:nvPr/>
        </p:nvSpPr>
        <p:spPr>
          <a:xfrm>
            <a:off x="814192" y="2438437"/>
            <a:ext cx="8561959" cy="2602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파이어베이스</a:t>
            </a: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연동</a:t>
            </a:r>
            <a:endParaRPr lang="en-US" altLang="ko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문제 </a:t>
            </a:r>
            <a:r>
              <a:rPr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DB </a:t>
            </a: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구축</a:t>
            </a:r>
            <a:r>
              <a:rPr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주관식 문제</a:t>
            </a:r>
            <a:r>
              <a:rPr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programmers </a:t>
            </a: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웹 </a:t>
            </a:r>
            <a:r>
              <a:rPr lang="ko-KR" altLang="en-US" sz="2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크롤링</a:t>
            </a:r>
            <a:r>
              <a:rPr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오답</a:t>
            </a:r>
            <a:r>
              <a:rPr 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DB </a:t>
            </a:r>
            <a:r>
              <a:rPr lang="en-US" sz="2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구축</a:t>
            </a:r>
            <a:endParaRPr lang="en-US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오답노트</a:t>
            </a:r>
            <a:r>
              <a:rPr 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2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기능</a:t>
            </a:r>
            <a:r>
              <a:rPr 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2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구현</a:t>
            </a:r>
            <a:endParaRPr lang="en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25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0CA8C4-70C0-D70A-B9D7-0146E810EE26}"/>
              </a:ext>
            </a:extLst>
          </p:cNvPr>
          <p:cNvGrpSpPr/>
          <p:nvPr/>
        </p:nvGrpSpPr>
        <p:grpSpPr>
          <a:xfrm>
            <a:off x="-33535" y="0"/>
            <a:ext cx="12246543" cy="6959949"/>
            <a:chOff x="-33535" y="0"/>
            <a:chExt cx="12246543" cy="69599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71C9EF-5F28-E4B9-DE3D-1693455CAE19}"/>
                </a:ext>
              </a:extLst>
            </p:cNvPr>
            <p:cNvSpPr/>
            <p:nvPr/>
          </p:nvSpPr>
          <p:spPr>
            <a:xfrm>
              <a:off x="86467" y="609600"/>
              <a:ext cx="12018541" cy="420696"/>
            </a:xfrm>
            <a:prstGeom prst="rect">
              <a:avLst/>
            </a:prstGeom>
            <a:solidFill>
              <a:srgbClr val="F9F8ED"/>
            </a:solidFill>
            <a:ln>
              <a:solidFill>
                <a:srgbClr val="C2C0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F622A7-2386-46EE-61AE-F6C5463CA6C6}"/>
                </a:ext>
              </a:extLst>
            </p:cNvPr>
            <p:cNvGrpSpPr/>
            <p:nvPr/>
          </p:nvGrpSpPr>
          <p:grpSpPr>
            <a:xfrm>
              <a:off x="-33535" y="0"/>
              <a:ext cx="12246543" cy="6959949"/>
              <a:chOff x="-12003" y="-30798"/>
              <a:chExt cx="12246543" cy="695994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2E8E637-D0AD-5B93-35F7-B2D638D1EDA6}"/>
                  </a:ext>
                </a:extLst>
              </p:cNvPr>
              <p:cNvGrpSpPr/>
              <p:nvPr/>
            </p:nvGrpSpPr>
            <p:grpSpPr>
              <a:xfrm>
                <a:off x="-12003" y="-30798"/>
                <a:ext cx="12246543" cy="6959949"/>
                <a:chOff x="-12003" y="-30798"/>
                <a:chExt cx="12246543" cy="695994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D186222-43D6-8E1A-149E-5FB422A0F791}"/>
                    </a:ext>
                  </a:extLst>
                </p:cNvPr>
                <p:cNvSpPr/>
                <p:nvPr/>
              </p:nvSpPr>
              <p:spPr>
                <a:xfrm>
                  <a:off x="-1" y="-30798"/>
                  <a:ext cx="12228000" cy="6096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87F9B6B-BDBB-1445-2C66-F24501D9B8A3}"/>
                    </a:ext>
                  </a:extLst>
                </p:cNvPr>
                <p:cNvSpPr/>
                <p:nvPr/>
              </p:nvSpPr>
              <p:spPr>
                <a:xfrm>
                  <a:off x="-1" y="466733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C1454C-2E18-93A2-AC03-712EB4893458}"/>
                    </a:ext>
                  </a:extLst>
                </p:cNvPr>
                <p:cNvSpPr/>
                <p:nvPr/>
              </p:nvSpPr>
              <p:spPr>
                <a:xfrm>
                  <a:off x="12126540" y="522765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E4CD11D-F5DD-FF7D-9584-CEAF6E8D847B}"/>
                    </a:ext>
                  </a:extLst>
                </p:cNvPr>
                <p:cNvSpPr/>
                <p:nvPr/>
              </p:nvSpPr>
              <p:spPr>
                <a:xfrm rot="5400000" flipH="1">
                  <a:off x="6017997" y="755151"/>
                  <a:ext cx="144000" cy="12204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040DC02-EF2F-AECC-07B2-BCFBB4A71353}"/>
                  </a:ext>
                </a:extLst>
              </p:cNvPr>
              <p:cNvSpPr/>
              <p:nvPr/>
            </p:nvSpPr>
            <p:spPr>
              <a:xfrm>
                <a:off x="11668746" y="69967"/>
                <a:ext cx="432000" cy="432000"/>
              </a:xfrm>
              <a:prstGeom prst="roundRect">
                <a:avLst/>
              </a:prstGeom>
              <a:solidFill>
                <a:srgbClr val="F14A00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0" name="Multiply 9">
                <a:extLst>
                  <a:ext uri="{FF2B5EF4-FFF2-40B4-BE49-F238E27FC236}">
                    <a16:creationId xmlns:a16="http://schemas.microsoft.com/office/drawing/2014/main" id="{C87CD72E-442A-6F20-D03D-9E7EE57AFFC0}"/>
                  </a:ext>
                </a:extLst>
              </p:cNvPr>
              <p:cNvSpPr/>
              <p:nvPr/>
            </p:nvSpPr>
            <p:spPr>
              <a:xfrm>
                <a:off x="11665545" y="62140"/>
                <a:ext cx="432000" cy="432000"/>
              </a:xfrm>
              <a:prstGeom prst="mathMultiply">
                <a:avLst>
                  <a:gd name="adj1" fmla="val 733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88041D5-C62E-DADE-B712-58EC0377140F}"/>
                  </a:ext>
                </a:extLst>
              </p:cNvPr>
              <p:cNvSpPr/>
              <p:nvPr/>
            </p:nvSpPr>
            <p:spPr>
              <a:xfrm>
                <a:off x="11099508" y="72201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72B34E77-C27D-7479-3E1B-BCCBC14DAD3C}"/>
                  </a:ext>
                </a:extLst>
              </p:cNvPr>
              <p:cNvSpPr/>
              <p:nvPr/>
            </p:nvSpPr>
            <p:spPr>
              <a:xfrm>
                <a:off x="11191215" y="170139"/>
                <a:ext cx="252000" cy="252000"/>
              </a:xfrm>
              <a:prstGeom prst="fram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723383-A450-EC6C-137B-D6418D74C70E}"/>
                  </a:ext>
                </a:extLst>
              </p:cNvPr>
              <p:cNvSpPr/>
              <p:nvPr/>
            </p:nvSpPr>
            <p:spPr>
              <a:xfrm>
                <a:off x="11209773" y="167382"/>
                <a:ext cx="2268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F640593-AA7C-E1BE-C69B-5014DA85FCCF}"/>
                  </a:ext>
                </a:extLst>
              </p:cNvPr>
              <p:cNvSpPr/>
              <p:nvPr/>
            </p:nvSpPr>
            <p:spPr>
              <a:xfrm>
                <a:off x="10523574" y="69967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8F4D9F-EBFC-062F-7730-F3B45C945028}"/>
                  </a:ext>
                </a:extLst>
              </p:cNvPr>
              <p:cNvSpPr/>
              <p:nvPr/>
            </p:nvSpPr>
            <p:spPr>
              <a:xfrm>
                <a:off x="10626665" y="358627"/>
                <a:ext cx="1800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3A1AC47C-FACF-9CFE-4620-87FB8268C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109" y="69967"/>
                <a:ext cx="464762" cy="46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246726-5BEE-1D21-78D3-52EC13525865}"/>
                  </a:ext>
                </a:extLst>
              </p:cNvPr>
              <p:cNvSpPr txBox="1"/>
              <p:nvPr/>
            </p:nvSpPr>
            <p:spPr>
              <a:xfrm>
                <a:off x="653724" y="86900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Dingca</a:t>
                </a:r>
                <a:endParaRPr lang="en-KR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2A1F63-521F-F5DD-62EE-D4B51D4A1CEB}"/>
                </a:ext>
              </a:extLst>
            </p:cNvPr>
            <p:cNvSpPr txBox="1"/>
            <p:nvPr/>
          </p:nvSpPr>
          <p:spPr>
            <a:xfrm>
              <a:off x="121577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ED833-2BFE-63AD-AF27-6ADAD2F5A156}"/>
                </a:ext>
              </a:extLst>
            </p:cNvPr>
            <p:cNvSpPr txBox="1"/>
            <p:nvPr/>
          </p:nvSpPr>
          <p:spPr>
            <a:xfrm>
              <a:off x="864039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D77C2-46DA-89CE-7A2F-E20361C16EFC}"/>
                </a:ext>
              </a:extLst>
            </p:cNvPr>
            <p:cNvSpPr txBox="1"/>
            <p:nvPr/>
          </p:nvSpPr>
          <p:spPr>
            <a:xfrm>
              <a:off x="1606501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A76FB97-89CB-3B10-E581-55AA7F12B706}"/>
              </a:ext>
            </a:extLst>
          </p:cNvPr>
          <p:cNvSpPr txBox="1"/>
          <p:nvPr/>
        </p:nvSpPr>
        <p:spPr>
          <a:xfrm>
            <a:off x="721269" y="1554633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r>
              <a:rPr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월</a:t>
            </a:r>
            <a:endParaRPr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1195F-9805-5124-800E-5FEB84501655}"/>
              </a:ext>
            </a:extLst>
          </p:cNvPr>
          <p:cNvSpPr txBox="1"/>
          <p:nvPr/>
        </p:nvSpPr>
        <p:spPr>
          <a:xfrm>
            <a:off x="814192" y="2438437"/>
            <a:ext cx="4368504" cy="1955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로그인 기능 구현</a:t>
            </a:r>
            <a:endParaRPr lang="en-US" altLang="ko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유저 </a:t>
            </a:r>
            <a:r>
              <a:rPr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DB </a:t>
            </a: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구축</a:t>
            </a:r>
            <a:endParaRPr lang="en-US" altLang="ko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문제 해설</a:t>
            </a:r>
            <a:r>
              <a:rPr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메모 기능 추가</a:t>
            </a:r>
            <a:endParaRPr lang="en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275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0CA8C4-70C0-D70A-B9D7-0146E810EE26}"/>
              </a:ext>
            </a:extLst>
          </p:cNvPr>
          <p:cNvGrpSpPr/>
          <p:nvPr/>
        </p:nvGrpSpPr>
        <p:grpSpPr>
          <a:xfrm>
            <a:off x="-33535" y="0"/>
            <a:ext cx="12246543" cy="6959949"/>
            <a:chOff x="-33535" y="0"/>
            <a:chExt cx="12246543" cy="69599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71C9EF-5F28-E4B9-DE3D-1693455CAE19}"/>
                </a:ext>
              </a:extLst>
            </p:cNvPr>
            <p:cNvSpPr/>
            <p:nvPr/>
          </p:nvSpPr>
          <p:spPr>
            <a:xfrm>
              <a:off x="86467" y="609600"/>
              <a:ext cx="12018541" cy="420696"/>
            </a:xfrm>
            <a:prstGeom prst="rect">
              <a:avLst/>
            </a:prstGeom>
            <a:solidFill>
              <a:srgbClr val="F9F8ED"/>
            </a:solidFill>
            <a:ln>
              <a:solidFill>
                <a:srgbClr val="C2C0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F622A7-2386-46EE-61AE-F6C5463CA6C6}"/>
                </a:ext>
              </a:extLst>
            </p:cNvPr>
            <p:cNvGrpSpPr/>
            <p:nvPr/>
          </p:nvGrpSpPr>
          <p:grpSpPr>
            <a:xfrm>
              <a:off x="-33535" y="0"/>
              <a:ext cx="12246543" cy="6959949"/>
              <a:chOff x="-12003" y="-30798"/>
              <a:chExt cx="12246543" cy="695994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2E8E637-D0AD-5B93-35F7-B2D638D1EDA6}"/>
                  </a:ext>
                </a:extLst>
              </p:cNvPr>
              <p:cNvGrpSpPr/>
              <p:nvPr/>
            </p:nvGrpSpPr>
            <p:grpSpPr>
              <a:xfrm>
                <a:off x="-12003" y="-30798"/>
                <a:ext cx="12246543" cy="6959949"/>
                <a:chOff x="-12003" y="-30798"/>
                <a:chExt cx="12246543" cy="695994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D186222-43D6-8E1A-149E-5FB422A0F791}"/>
                    </a:ext>
                  </a:extLst>
                </p:cNvPr>
                <p:cNvSpPr/>
                <p:nvPr/>
              </p:nvSpPr>
              <p:spPr>
                <a:xfrm>
                  <a:off x="-1" y="-30798"/>
                  <a:ext cx="12228000" cy="6096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87F9B6B-BDBB-1445-2C66-F24501D9B8A3}"/>
                    </a:ext>
                  </a:extLst>
                </p:cNvPr>
                <p:cNvSpPr/>
                <p:nvPr/>
              </p:nvSpPr>
              <p:spPr>
                <a:xfrm>
                  <a:off x="-1" y="466733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C1454C-2E18-93A2-AC03-712EB4893458}"/>
                    </a:ext>
                  </a:extLst>
                </p:cNvPr>
                <p:cNvSpPr/>
                <p:nvPr/>
              </p:nvSpPr>
              <p:spPr>
                <a:xfrm>
                  <a:off x="12126540" y="522765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E4CD11D-F5DD-FF7D-9584-CEAF6E8D847B}"/>
                    </a:ext>
                  </a:extLst>
                </p:cNvPr>
                <p:cNvSpPr/>
                <p:nvPr/>
              </p:nvSpPr>
              <p:spPr>
                <a:xfrm rot="5400000" flipH="1">
                  <a:off x="6017997" y="755151"/>
                  <a:ext cx="144000" cy="12204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040DC02-EF2F-AECC-07B2-BCFBB4A71353}"/>
                  </a:ext>
                </a:extLst>
              </p:cNvPr>
              <p:cNvSpPr/>
              <p:nvPr/>
            </p:nvSpPr>
            <p:spPr>
              <a:xfrm>
                <a:off x="11668746" y="69967"/>
                <a:ext cx="432000" cy="432000"/>
              </a:xfrm>
              <a:prstGeom prst="roundRect">
                <a:avLst/>
              </a:prstGeom>
              <a:solidFill>
                <a:srgbClr val="F14A00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0" name="Multiply 9">
                <a:extLst>
                  <a:ext uri="{FF2B5EF4-FFF2-40B4-BE49-F238E27FC236}">
                    <a16:creationId xmlns:a16="http://schemas.microsoft.com/office/drawing/2014/main" id="{C87CD72E-442A-6F20-D03D-9E7EE57AFFC0}"/>
                  </a:ext>
                </a:extLst>
              </p:cNvPr>
              <p:cNvSpPr/>
              <p:nvPr/>
            </p:nvSpPr>
            <p:spPr>
              <a:xfrm>
                <a:off x="11665545" y="62140"/>
                <a:ext cx="432000" cy="432000"/>
              </a:xfrm>
              <a:prstGeom prst="mathMultiply">
                <a:avLst>
                  <a:gd name="adj1" fmla="val 733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88041D5-C62E-DADE-B712-58EC0377140F}"/>
                  </a:ext>
                </a:extLst>
              </p:cNvPr>
              <p:cNvSpPr/>
              <p:nvPr/>
            </p:nvSpPr>
            <p:spPr>
              <a:xfrm>
                <a:off x="11099508" y="72201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72B34E77-C27D-7479-3E1B-BCCBC14DAD3C}"/>
                  </a:ext>
                </a:extLst>
              </p:cNvPr>
              <p:cNvSpPr/>
              <p:nvPr/>
            </p:nvSpPr>
            <p:spPr>
              <a:xfrm>
                <a:off x="11191215" y="170139"/>
                <a:ext cx="252000" cy="252000"/>
              </a:xfrm>
              <a:prstGeom prst="fram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723383-A450-EC6C-137B-D6418D74C70E}"/>
                  </a:ext>
                </a:extLst>
              </p:cNvPr>
              <p:cNvSpPr/>
              <p:nvPr/>
            </p:nvSpPr>
            <p:spPr>
              <a:xfrm>
                <a:off x="11209773" y="167382"/>
                <a:ext cx="2268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F640593-AA7C-E1BE-C69B-5014DA85FCCF}"/>
                  </a:ext>
                </a:extLst>
              </p:cNvPr>
              <p:cNvSpPr/>
              <p:nvPr/>
            </p:nvSpPr>
            <p:spPr>
              <a:xfrm>
                <a:off x="10523574" y="69967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8F4D9F-EBFC-062F-7730-F3B45C945028}"/>
                  </a:ext>
                </a:extLst>
              </p:cNvPr>
              <p:cNvSpPr/>
              <p:nvPr/>
            </p:nvSpPr>
            <p:spPr>
              <a:xfrm>
                <a:off x="10626665" y="358627"/>
                <a:ext cx="1800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3A1AC47C-FACF-9CFE-4620-87FB8268C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109" y="69967"/>
                <a:ext cx="464762" cy="46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246726-5BEE-1D21-78D3-52EC13525865}"/>
                  </a:ext>
                </a:extLst>
              </p:cNvPr>
              <p:cNvSpPr txBox="1"/>
              <p:nvPr/>
            </p:nvSpPr>
            <p:spPr>
              <a:xfrm>
                <a:off x="653724" y="86900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Dingca</a:t>
                </a:r>
                <a:endParaRPr lang="en-KR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2A1F63-521F-F5DD-62EE-D4B51D4A1CEB}"/>
                </a:ext>
              </a:extLst>
            </p:cNvPr>
            <p:cNvSpPr txBox="1"/>
            <p:nvPr/>
          </p:nvSpPr>
          <p:spPr>
            <a:xfrm>
              <a:off x="121577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ED833-2BFE-63AD-AF27-6ADAD2F5A156}"/>
                </a:ext>
              </a:extLst>
            </p:cNvPr>
            <p:cNvSpPr txBox="1"/>
            <p:nvPr/>
          </p:nvSpPr>
          <p:spPr>
            <a:xfrm>
              <a:off x="864039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D77C2-46DA-89CE-7A2F-E20361C16EFC}"/>
                </a:ext>
              </a:extLst>
            </p:cNvPr>
            <p:cNvSpPr txBox="1"/>
            <p:nvPr/>
          </p:nvSpPr>
          <p:spPr>
            <a:xfrm>
              <a:off x="1606501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A76FB97-89CB-3B10-E581-55AA7F12B706}"/>
              </a:ext>
            </a:extLst>
          </p:cNvPr>
          <p:cNvSpPr txBox="1"/>
          <p:nvPr/>
        </p:nvSpPr>
        <p:spPr>
          <a:xfrm>
            <a:off x="721269" y="1554633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9</a:t>
            </a:r>
            <a:r>
              <a:rPr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월</a:t>
            </a:r>
            <a:endParaRPr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1195F-9805-5124-800E-5FEB84501655}"/>
              </a:ext>
            </a:extLst>
          </p:cNvPr>
          <p:cNvSpPr txBox="1"/>
          <p:nvPr/>
        </p:nvSpPr>
        <p:spPr>
          <a:xfrm>
            <a:off x="814192" y="2438437"/>
            <a:ext cx="4527201" cy="1955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유저별</a:t>
            </a: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통계 </a:t>
            </a:r>
            <a:r>
              <a:rPr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DB </a:t>
            </a: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구축</a:t>
            </a:r>
            <a:endParaRPr lang="en-US" altLang="ko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실력 측정 기능 구현</a:t>
            </a:r>
            <a:endParaRPr lang="en-US" altLang="ko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설정</a:t>
            </a:r>
            <a:r>
              <a:rPr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언어</a:t>
            </a:r>
            <a:r>
              <a:rPr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괄호 위치</a:t>
            </a:r>
            <a:r>
              <a:rPr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) </a:t>
            </a: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구현</a:t>
            </a:r>
            <a:endParaRPr lang="en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503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0CA8C4-70C0-D70A-B9D7-0146E810EE26}"/>
              </a:ext>
            </a:extLst>
          </p:cNvPr>
          <p:cNvGrpSpPr/>
          <p:nvPr/>
        </p:nvGrpSpPr>
        <p:grpSpPr>
          <a:xfrm>
            <a:off x="-33535" y="0"/>
            <a:ext cx="12246543" cy="6959949"/>
            <a:chOff x="-33535" y="0"/>
            <a:chExt cx="12246543" cy="69599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71C9EF-5F28-E4B9-DE3D-1693455CAE19}"/>
                </a:ext>
              </a:extLst>
            </p:cNvPr>
            <p:cNvSpPr/>
            <p:nvPr/>
          </p:nvSpPr>
          <p:spPr>
            <a:xfrm>
              <a:off x="86467" y="609600"/>
              <a:ext cx="12018541" cy="420696"/>
            </a:xfrm>
            <a:prstGeom prst="rect">
              <a:avLst/>
            </a:prstGeom>
            <a:solidFill>
              <a:srgbClr val="F9F8ED"/>
            </a:solidFill>
            <a:ln>
              <a:solidFill>
                <a:srgbClr val="C2C0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F622A7-2386-46EE-61AE-F6C5463CA6C6}"/>
                </a:ext>
              </a:extLst>
            </p:cNvPr>
            <p:cNvGrpSpPr/>
            <p:nvPr/>
          </p:nvGrpSpPr>
          <p:grpSpPr>
            <a:xfrm>
              <a:off x="-33535" y="0"/>
              <a:ext cx="12246543" cy="6959949"/>
              <a:chOff x="-12003" y="-30798"/>
              <a:chExt cx="12246543" cy="695994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2E8E637-D0AD-5B93-35F7-B2D638D1EDA6}"/>
                  </a:ext>
                </a:extLst>
              </p:cNvPr>
              <p:cNvGrpSpPr/>
              <p:nvPr/>
            </p:nvGrpSpPr>
            <p:grpSpPr>
              <a:xfrm>
                <a:off x="-12003" y="-30798"/>
                <a:ext cx="12246543" cy="6959949"/>
                <a:chOff x="-12003" y="-30798"/>
                <a:chExt cx="12246543" cy="695994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D186222-43D6-8E1A-149E-5FB422A0F791}"/>
                    </a:ext>
                  </a:extLst>
                </p:cNvPr>
                <p:cNvSpPr/>
                <p:nvPr/>
              </p:nvSpPr>
              <p:spPr>
                <a:xfrm>
                  <a:off x="-1" y="-30798"/>
                  <a:ext cx="12228000" cy="6096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87F9B6B-BDBB-1445-2C66-F24501D9B8A3}"/>
                    </a:ext>
                  </a:extLst>
                </p:cNvPr>
                <p:cNvSpPr/>
                <p:nvPr/>
              </p:nvSpPr>
              <p:spPr>
                <a:xfrm>
                  <a:off x="-1" y="466733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C1454C-2E18-93A2-AC03-712EB4893458}"/>
                    </a:ext>
                  </a:extLst>
                </p:cNvPr>
                <p:cNvSpPr/>
                <p:nvPr/>
              </p:nvSpPr>
              <p:spPr>
                <a:xfrm>
                  <a:off x="12126540" y="522765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E4CD11D-F5DD-FF7D-9584-CEAF6E8D847B}"/>
                    </a:ext>
                  </a:extLst>
                </p:cNvPr>
                <p:cNvSpPr/>
                <p:nvPr/>
              </p:nvSpPr>
              <p:spPr>
                <a:xfrm rot="5400000" flipH="1">
                  <a:off x="6017997" y="755151"/>
                  <a:ext cx="144000" cy="12204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040DC02-EF2F-AECC-07B2-BCFBB4A71353}"/>
                  </a:ext>
                </a:extLst>
              </p:cNvPr>
              <p:cNvSpPr/>
              <p:nvPr/>
            </p:nvSpPr>
            <p:spPr>
              <a:xfrm>
                <a:off x="11668746" y="69967"/>
                <a:ext cx="432000" cy="432000"/>
              </a:xfrm>
              <a:prstGeom prst="roundRect">
                <a:avLst/>
              </a:prstGeom>
              <a:solidFill>
                <a:srgbClr val="F14A00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0" name="Multiply 9">
                <a:extLst>
                  <a:ext uri="{FF2B5EF4-FFF2-40B4-BE49-F238E27FC236}">
                    <a16:creationId xmlns:a16="http://schemas.microsoft.com/office/drawing/2014/main" id="{C87CD72E-442A-6F20-D03D-9E7EE57AFFC0}"/>
                  </a:ext>
                </a:extLst>
              </p:cNvPr>
              <p:cNvSpPr/>
              <p:nvPr/>
            </p:nvSpPr>
            <p:spPr>
              <a:xfrm>
                <a:off x="11665545" y="62140"/>
                <a:ext cx="432000" cy="432000"/>
              </a:xfrm>
              <a:prstGeom prst="mathMultiply">
                <a:avLst>
                  <a:gd name="adj1" fmla="val 733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88041D5-C62E-DADE-B712-58EC0377140F}"/>
                  </a:ext>
                </a:extLst>
              </p:cNvPr>
              <p:cNvSpPr/>
              <p:nvPr/>
            </p:nvSpPr>
            <p:spPr>
              <a:xfrm>
                <a:off x="11099508" y="72201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72B34E77-C27D-7479-3E1B-BCCBC14DAD3C}"/>
                  </a:ext>
                </a:extLst>
              </p:cNvPr>
              <p:cNvSpPr/>
              <p:nvPr/>
            </p:nvSpPr>
            <p:spPr>
              <a:xfrm>
                <a:off x="11191215" y="170139"/>
                <a:ext cx="252000" cy="252000"/>
              </a:xfrm>
              <a:prstGeom prst="fram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723383-A450-EC6C-137B-D6418D74C70E}"/>
                  </a:ext>
                </a:extLst>
              </p:cNvPr>
              <p:cNvSpPr/>
              <p:nvPr/>
            </p:nvSpPr>
            <p:spPr>
              <a:xfrm>
                <a:off x="11209773" y="167382"/>
                <a:ext cx="2268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F640593-AA7C-E1BE-C69B-5014DA85FCCF}"/>
                  </a:ext>
                </a:extLst>
              </p:cNvPr>
              <p:cNvSpPr/>
              <p:nvPr/>
            </p:nvSpPr>
            <p:spPr>
              <a:xfrm>
                <a:off x="10523574" y="69967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8F4D9F-EBFC-062F-7730-F3B45C945028}"/>
                  </a:ext>
                </a:extLst>
              </p:cNvPr>
              <p:cNvSpPr/>
              <p:nvPr/>
            </p:nvSpPr>
            <p:spPr>
              <a:xfrm>
                <a:off x="10626665" y="358627"/>
                <a:ext cx="1800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3A1AC47C-FACF-9CFE-4620-87FB8268C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109" y="69967"/>
                <a:ext cx="464762" cy="46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246726-5BEE-1D21-78D3-52EC13525865}"/>
                  </a:ext>
                </a:extLst>
              </p:cNvPr>
              <p:cNvSpPr txBox="1"/>
              <p:nvPr/>
            </p:nvSpPr>
            <p:spPr>
              <a:xfrm>
                <a:off x="653724" y="86900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Dingca</a:t>
                </a:r>
                <a:endParaRPr lang="en-KR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2A1F63-521F-F5DD-62EE-D4B51D4A1CEB}"/>
                </a:ext>
              </a:extLst>
            </p:cNvPr>
            <p:cNvSpPr txBox="1"/>
            <p:nvPr/>
          </p:nvSpPr>
          <p:spPr>
            <a:xfrm>
              <a:off x="121577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ED833-2BFE-63AD-AF27-6ADAD2F5A156}"/>
                </a:ext>
              </a:extLst>
            </p:cNvPr>
            <p:cNvSpPr txBox="1"/>
            <p:nvPr/>
          </p:nvSpPr>
          <p:spPr>
            <a:xfrm>
              <a:off x="864039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D77C2-46DA-89CE-7A2F-E20361C16EFC}"/>
                </a:ext>
              </a:extLst>
            </p:cNvPr>
            <p:cNvSpPr txBox="1"/>
            <p:nvPr/>
          </p:nvSpPr>
          <p:spPr>
            <a:xfrm>
              <a:off x="1606501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A76FB97-89CB-3B10-E581-55AA7F12B706}"/>
              </a:ext>
            </a:extLst>
          </p:cNvPr>
          <p:cNvSpPr txBox="1"/>
          <p:nvPr/>
        </p:nvSpPr>
        <p:spPr>
          <a:xfrm>
            <a:off x="721269" y="1554633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월</a:t>
            </a:r>
            <a:endParaRPr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1195F-9805-5124-800E-5FEB84501655}"/>
              </a:ext>
            </a:extLst>
          </p:cNvPr>
          <p:cNvSpPr txBox="1"/>
          <p:nvPr/>
        </p:nvSpPr>
        <p:spPr>
          <a:xfrm>
            <a:off x="814192" y="2438437"/>
            <a:ext cx="3515706" cy="1309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리그</a:t>
            </a:r>
            <a:r>
              <a:rPr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랭킹 기능 구현</a:t>
            </a:r>
            <a:endParaRPr lang="en-US" altLang="ko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유지보수</a:t>
            </a:r>
            <a:endParaRPr lang="en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93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0CA8C4-70C0-D70A-B9D7-0146E810EE26}"/>
              </a:ext>
            </a:extLst>
          </p:cNvPr>
          <p:cNvGrpSpPr/>
          <p:nvPr/>
        </p:nvGrpSpPr>
        <p:grpSpPr>
          <a:xfrm>
            <a:off x="-33535" y="0"/>
            <a:ext cx="12246543" cy="6959949"/>
            <a:chOff x="-33535" y="0"/>
            <a:chExt cx="12246543" cy="69599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71C9EF-5F28-E4B9-DE3D-1693455CAE19}"/>
                </a:ext>
              </a:extLst>
            </p:cNvPr>
            <p:cNvSpPr/>
            <p:nvPr/>
          </p:nvSpPr>
          <p:spPr>
            <a:xfrm>
              <a:off x="86467" y="609600"/>
              <a:ext cx="12018541" cy="420696"/>
            </a:xfrm>
            <a:prstGeom prst="rect">
              <a:avLst/>
            </a:prstGeom>
            <a:solidFill>
              <a:srgbClr val="F9F8ED"/>
            </a:solidFill>
            <a:ln>
              <a:solidFill>
                <a:srgbClr val="C2C0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F622A7-2386-46EE-61AE-F6C5463CA6C6}"/>
                </a:ext>
              </a:extLst>
            </p:cNvPr>
            <p:cNvGrpSpPr/>
            <p:nvPr/>
          </p:nvGrpSpPr>
          <p:grpSpPr>
            <a:xfrm>
              <a:off x="-33535" y="0"/>
              <a:ext cx="12246543" cy="6959949"/>
              <a:chOff x="-12003" y="-30798"/>
              <a:chExt cx="12246543" cy="695994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2E8E637-D0AD-5B93-35F7-B2D638D1EDA6}"/>
                  </a:ext>
                </a:extLst>
              </p:cNvPr>
              <p:cNvGrpSpPr/>
              <p:nvPr/>
            </p:nvGrpSpPr>
            <p:grpSpPr>
              <a:xfrm>
                <a:off x="-12003" y="-30798"/>
                <a:ext cx="12246543" cy="6959949"/>
                <a:chOff x="-12003" y="-30798"/>
                <a:chExt cx="12246543" cy="695994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D186222-43D6-8E1A-149E-5FB422A0F791}"/>
                    </a:ext>
                  </a:extLst>
                </p:cNvPr>
                <p:cNvSpPr/>
                <p:nvPr/>
              </p:nvSpPr>
              <p:spPr>
                <a:xfrm>
                  <a:off x="-1" y="-30798"/>
                  <a:ext cx="12228000" cy="6096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87F9B6B-BDBB-1445-2C66-F24501D9B8A3}"/>
                    </a:ext>
                  </a:extLst>
                </p:cNvPr>
                <p:cNvSpPr/>
                <p:nvPr/>
              </p:nvSpPr>
              <p:spPr>
                <a:xfrm>
                  <a:off x="-1" y="466733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C1454C-2E18-93A2-AC03-712EB4893458}"/>
                    </a:ext>
                  </a:extLst>
                </p:cNvPr>
                <p:cNvSpPr/>
                <p:nvPr/>
              </p:nvSpPr>
              <p:spPr>
                <a:xfrm>
                  <a:off x="12126540" y="522765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E4CD11D-F5DD-FF7D-9584-CEAF6E8D847B}"/>
                    </a:ext>
                  </a:extLst>
                </p:cNvPr>
                <p:cNvSpPr/>
                <p:nvPr/>
              </p:nvSpPr>
              <p:spPr>
                <a:xfrm rot="5400000" flipH="1">
                  <a:off x="6017997" y="755151"/>
                  <a:ext cx="144000" cy="12204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040DC02-EF2F-AECC-07B2-BCFBB4A71353}"/>
                  </a:ext>
                </a:extLst>
              </p:cNvPr>
              <p:cNvSpPr/>
              <p:nvPr/>
            </p:nvSpPr>
            <p:spPr>
              <a:xfrm>
                <a:off x="11668746" y="69967"/>
                <a:ext cx="432000" cy="432000"/>
              </a:xfrm>
              <a:prstGeom prst="roundRect">
                <a:avLst/>
              </a:prstGeom>
              <a:solidFill>
                <a:srgbClr val="F14A00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0" name="Multiply 9">
                <a:extLst>
                  <a:ext uri="{FF2B5EF4-FFF2-40B4-BE49-F238E27FC236}">
                    <a16:creationId xmlns:a16="http://schemas.microsoft.com/office/drawing/2014/main" id="{C87CD72E-442A-6F20-D03D-9E7EE57AFFC0}"/>
                  </a:ext>
                </a:extLst>
              </p:cNvPr>
              <p:cNvSpPr/>
              <p:nvPr/>
            </p:nvSpPr>
            <p:spPr>
              <a:xfrm>
                <a:off x="11665545" y="62140"/>
                <a:ext cx="432000" cy="432000"/>
              </a:xfrm>
              <a:prstGeom prst="mathMultiply">
                <a:avLst>
                  <a:gd name="adj1" fmla="val 733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88041D5-C62E-DADE-B712-58EC0377140F}"/>
                  </a:ext>
                </a:extLst>
              </p:cNvPr>
              <p:cNvSpPr/>
              <p:nvPr/>
            </p:nvSpPr>
            <p:spPr>
              <a:xfrm>
                <a:off x="11099508" y="72201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72B34E77-C27D-7479-3E1B-BCCBC14DAD3C}"/>
                  </a:ext>
                </a:extLst>
              </p:cNvPr>
              <p:cNvSpPr/>
              <p:nvPr/>
            </p:nvSpPr>
            <p:spPr>
              <a:xfrm>
                <a:off x="11191215" y="170139"/>
                <a:ext cx="252000" cy="252000"/>
              </a:xfrm>
              <a:prstGeom prst="fram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723383-A450-EC6C-137B-D6418D74C70E}"/>
                  </a:ext>
                </a:extLst>
              </p:cNvPr>
              <p:cNvSpPr/>
              <p:nvPr/>
            </p:nvSpPr>
            <p:spPr>
              <a:xfrm>
                <a:off x="11209773" y="167382"/>
                <a:ext cx="2268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F640593-AA7C-E1BE-C69B-5014DA85FCCF}"/>
                  </a:ext>
                </a:extLst>
              </p:cNvPr>
              <p:cNvSpPr/>
              <p:nvPr/>
            </p:nvSpPr>
            <p:spPr>
              <a:xfrm>
                <a:off x="10523574" y="69967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8F4D9F-EBFC-062F-7730-F3B45C945028}"/>
                  </a:ext>
                </a:extLst>
              </p:cNvPr>
              <p:cNvSpPr/>
              <p:nvPr/>
            </p:nvSpPr>
            <p:spPr>
              <a:xfrm>
                <a:off x="10626665" y="358627"/>
                <a:ext cx="1800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3A1AC47C-FACF-9CFE-4620-87FB8268C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109" y="69967"/>
                <a:ext cx="464762" cy="46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246726-5BEE-1D21-78D3-52EC13525865}"/>
                  </a:ext>
                </a:extLst>
              </p:cNvPr>
              <p:cNvSpPr txBox="1"/>
              <p:nvPr/>
            </p:nvSpPr>
            <p:spPr>
              <a:xfrm>
                <a:off x="653724" y="86900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Dingca</a:t>
                </a:r>
                <a:endParaRPr lang="en-KR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2A1F63-521F-F5DD-62EE-D4B51D4A1CEB}"/>
                </a:ext>
              </a:extLst>
            </p:cNvPr>
            <p:cNvSpPr txBox="1"/>
            <p:nvPr/>
          </p:nvSpPr>
          <p:spPr>
            <a:xfrm>
              <a:off x="121577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ED833-2BFE-63AD-AF27-6ADAD2F5A156}"/>
                </a:ext>
              </a:extLst>
            </p:cNvPr>
            <p:cNvSpPr txBox="1"/>
            <p:nvPr/>
          </p:nvSpPr>
          <p:spPr>
            <a:xfrm>
              <a:off x="864039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D77C2-46DA-89CE-7A2F-E20361C16EFC}"/>
                </a:ext>
              </a:extLst>
            </p:cNvPr>
            <p:cNvSpPr txBox="1"/>
            <p:nvPr/>
          </p:nvSpPr>
          <p:spPr>
            <a:xfrm>
              <a:off x="1606501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A76FB97-89CB-3B10-E581-55AA7F12B706}"/>
              </a:ext>
            </a:extLst>
          </p:cNvPr>
          <p:cNvSpPr txBox="1"/>
          <p:nvPr/>
        </p:nvSpPr>
        <p:spPr>
          <a:xfrm>
            <a:off x="721269" y="1554633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11</a:t>
            </a:r>
            <a:r>
              <a:rPr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월</a:t>
            </a:r>
            <a:endParaRPr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1195F-9805-5124-800E-5FEB84501655}"/>
              </a:ext>
            </a:extLst>
          </p:cNvPr>
          <p:cNvSpPr txBox="1"/>
          <p:nvPr/>
        </p:nvSpPr>
        <p:spPr>
          <a:xfrm>
            <a:off x="814192" y="2438437"/>
            <a:ext cx="3381054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유지보수 및 최적화</a:t>
            </a:r>
            <a:endParaRPr lang="en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70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0CA8C4-70C0-D70A-B9D7-0146E810EE26}"/>
              </a:ext>
            </a:extLst>
          </p:cNvPr>
          <p:cNvGrpSpPr/>
          <p:nvPr/>
        </p:nvGrpSpPr>
        <p:grpSpPr>
          <a:xfrm>
            <a:off x="-33535" y="0"/>
            <a:ext cx="12246543" cy="6959949"/>
            <a:chOff x="-33535" y="0"/>
            <a:chExt cx="12246543" cy="69599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71C9EF-5F28-E4B9-DE3D-1693455CAE19}"/>
                </a:ext>
              </a:extLst>
            </p:cNvPr>
            <p:cNvSpPr/>
            <p:nvPr/>
          </p:nvSpPr>
          <p:spPr>
            <a:xfrm>
              <a:off x="86467" y="609600"/>
              <a:ext cx="12018541" cy="420696"/>
            </a:xfrm>
            <a:prstGeom prst="rect">
              <a:avLst/>
            </a:prstGeom>
            <a:solidFill>
              <a:srgbClr val="F9F8ED"/>
            </a:solidFill>
            <a:ln>
              <a:solidFill>
                <a:srgbClr val="C2C0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F622A7-2386-46EE-61AE-F6C5463CA6C6}"/>
                </a:ext>
              </a:extLst>
            </p:cNvPr>
            <p:cNvGrpSpPr/>
            <p:nvPr/>
          </p:nvGrpSpPr>
          <p:grpSpPr>
            <a:xfrm>
              <a:off x="-33535" y="0"/>
              <a:ext cx="12246543" cy="6959949"/>
              <a:chOff x="-12003" y="-30798"/>
              <a:chExt cx="12246543" cy="695994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2E8E637-D0AD-5B93-35F7-B2D638D1EDA6}"/>
                  </a:ext>
                </a:extLst>
              </p:cNvPr>
              <p:cNvGrpSpPr/>
              <p:nvPr/>
            </p:nvGrpSpPr>
            <p:grpSpPr>
              <a:xfrm>
                <a:off x="-12003" y="-30798"/>
                <a:ext cx="12246543" cy="6959949"/>
                <a:chOff x="-12003" y="-30798"/>
                <a:chExt cx="12246543" cy="695994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D186222-43D6-8E1A-149E-5FB422A0F791}"/>
                    </a:ext>
                  </a:extLst>
                </p:cNvPr>
                <p:cNvSpPr/>
                <p:nvPr/>
              </p:nvSpPr>
              <p:spPr>
                <a:xfrm>
                  <a:off x="-1" y="-30798"/>
                  <a:ext cx="12228000" cy="6096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87F9B6B-BDBB-1445-2C66-F24501D9B8A3}"/>
                    </a:ext>
                  </a:extLst>
                </p:cNvPr>
                <p:cNvSpPr/>
                <p:nvPr/>
              </p:nvSpPr>
              <p:spPr>
                <a:xfrm>
                  <a:off x="-1" y="466733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C1454C-2E18-93A2-AC03-712EB4893458}"/>
                    </a:ext>
                  </a:extLst>
                </p:cNvPr>
                <p:cNvSpPr/>
                <p:nvPr/>
              </p:nvSpPr>
              <p:spPr>
                <a:xfrm>
                  <a:off x="12126540" y="522765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E4CD11D-F5DD-FF7D-9584-CEAF6E8D847B}"/>
                    </a:ext>
                  </a:extLst>
                </p:cNvPr>
                <p:cNvSpPr/>
                <p:nvPr/>
              </p:nvSpPr>
              <p:spPr>
                <a:xfrm rot="5400000" flipH="1">
                  <a:off x="6017997" y="755151"/>
                  <a:ext cx="144000" cy="12204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040DC02-EF2F-AECC-07B2-BCFBB4A71353}"/>
                  </a:ext>
                </a:extLst>
              </p:cNvPr>
              <p:cNvSpPr/>
              <p:nvPr/>
            </p:nvSpPr>
            <p:spPr>
              <a:xfrm>
                <a:off x="11668746" y="69967"/>
                <a:ext cx="432000" cy="432000"/>
              </a:xfrm>
              <a:prstGeom prst="roundRect">
                <a:avLst/>
              </a:prstGeom>
              <a:solidFill>
                <a:srgbClr val="F14A00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0" name="Multiply 9">
                <a:extLst>
                  <a:ext uri="{FF2B5EF4-FFF2-40B4-BE49-F238E27FC236}">
                    <a16:creationId xmlns:a16="http://schemas.microsoft.com/office/drawing/2014/main" id="{C87CD72E-442A-6F20-D03D-9E7EE57AFFC0}"/>
                  </a:ext>
                </a:extLst>
              </p:cNvPr>
              <p:cNvSpPr/>
              <p:nvPr/>
            </p:nvSpPr>
            <p:spPr>
              <a:xfrm>
                <a:off x="11665545" y="62140"/>
                <a:ext cx="432000" cy="432000"/>
              </a:xfrm>
              <a:prstGeom prst="mathMultiply">
                <a:avLst>
                  <a:gd name="adj1" fmla="val 733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88041D5-C62E-DADE-B712-58EC0377140F}"/>
                  </a:ext>
                </a:extLst>
              </p:cNvPr>
              <p:cNvSpPr/>
              <p:nvPr/>
            </p:nvSpPr>
            <p:spPr>
              <a:xfrm>
                <a:off x="11099508" y="72201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72B34E77-C27D-7479-3E1B-BCCBC14DAD3C}"/>
                  </a:ext>
                </a:extLst>
              </p:cNvPr>
              <p:cNvSpPr/>
              <p:nvPr/>
            </p:nvSpPr>
            <p:spPr>
              <a:xfrm>
                <a:off x="11191215" y="170139"/>
                <a:ext cx="252000" cy="252000"/>
              </a:xfrm>
              <a:prstGeom prst="fram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723383-A450-EC6C-137B-D6418D74C70E}"/>
                  </a:ext>
                </a:extLst>
              </p:cNvPr>
              <p:cNvSpPr/>
              <p:nvPr/>
            </p:nvSpPr>
            <p:spPr>
              <a:xfrm>
                <a:off x="11209773" y="167382"/>
                <a:ext cx="2268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F640593-AA7C-E1BE-C69B-5014DA85FCCF}"/>
                  </a:ext>
                </a:extLst>
              </p:cNvPr>
              <p:cNvSpPr/>
              <p:nvPr/>
            </p:nvSpPr>
            <p:spPr>
              <a:xfrm>
                <a:off x="10523574" y="69967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8F4D9F-EBFC-062F-7730-F3B45C945028}"/>
                  </a:ext>
                </a:extLst>
              </p:cNvPr>
              <p:cNvSpPr/>
              <p:nvPr/>
            </p:nvSpPr>
            <p:spPr>
              <a:xfrm>
                <a:off x="10626665" y="358627"/>
                <a:ext cx="1800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3A1AC47C-FACF-9CFE-4620-87FB8268C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109" y="69967"/>
                <a:ext cx="464762" cy="46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246726-5BEE-1D21-78D3-52EC13525865}"/>
                  </a:ext>
                </a:extLst>
              </p:cNvPr>
              <p:cNvSpPr txBox="1"/>
              <p:nvPr/>
            </p:nvSpPr>
            <p:spPr>
              <a:xfrm>
                <a:off x="653724" y="86900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Dingca</a:t>
                </a:r>
                <a:endParaRPr lang="en-KR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2A1F63-521F-F5DD-62EE-D4B51D4A1CEB}"/>
                </a:ext>
              </a:extLst>
            </p:cNvPr>
            <p:cNvSpPr txBox="1"/>
            <p:nvPr/>
          </p:nvSpPr>
          <p:spPr>
            <a:xfrm>
              <a:off x="121577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ED833-2BFE-63AD-AF27-6ADAD2F5A156}"/>
                </a:ext>
              </a:extLst>
            </p:cNvPr>
            <p:cNvSpPr txBox="1"/>
            <p:nvPr/>
          </p:nvSpPr>
          <p:spPr>
            <a:xfrm>
              <a:off x="864039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D77C2-46DA-89CE-7A2F-E20361C16EFC}"/>
                </a:ext>
              </a:extLst>
            </p:cNvPr>
            <p:cNvSpPr txBox="1"/>
            <p:nvPr/>
          </p:nvSpPr>
          <p:spPr>
            <a:xfrm>
              <a:off x="1606501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0E5CC97-D907-3B4F-C425-534F4BDABA8E}"/>
              </a:ext>
            </a:extLst>
          </p:cNvPr>
          <p:cNvSpPr txBox="1"/>
          <p:nvPr/>
        </p:nvSpPr>
        <p:spPr>
          <a:xfrm>
            <a:off x="5314113" y="3324064"/>
            <a:ext cx="1563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Q&amp;A</a:t>
            </a:r>
            <a:endParaRPr lang="en-KR" sz="4800" b="1" dirty="0">
              <a:solidFill>
                <a:schemeClr val="accent1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97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CD7C-87D1-5294-5C4D-2BE91882A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359" y="1425545"/>
            <a:ext cx="2376716" cy="1015138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>
                <a:solidFill>
                  <a:srgbClr val="0031A9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목차</a:t>
            </a:r>
            <a:endParaRPr lang="en-KR" sz="4800" dirty="0">
              <a:solidFill>
                <a:srgbClr val="0031A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F382B-63EA-AA27-DEBE-7122A79F0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359" y="2560841"/>
            <a:ext cx="9144000" cy="3263762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프로젝트 소개</a:t>
            </a:r>
            <a:endParaRPr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현재 진행 상황</a:t>
            </a:r>
            <a:endParaRPr lang="en-KR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계획</a:t>
            </a:r>
            <a:endParaRPr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B1D562-E715-4456-0CAC-B0551410F24E}"/>
              </a:ext>
            </a:extLst>
          </p:cNvPr>
          <p:cNvGrpSpPr/>
          <p:nvPr/>
        </p:nvGrpSpPr>
        <p:grpSpPr>
          <a:xfrm>
            <a:off x="-33535" y="0"/>
            <a:ext cx="12246543" cy="6959949"/>
            <a:chOff x="-33535" y="0"/>
            <a:chExt cx="12246543" cy="69599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4B41094-35F7-2A6F-4DB9-781EBF263461}"/>
                </a:ext>
              </a:extLst>
            </p:cNvPr>
            <p:cNvSpPr/>
            <p:nvPr/>
          </p:nvSpPr>
          <p:spPr>
            <a:xfrm>
              <a:off x="86467" y="609600"/>
              <a:ext cx="12018541" cy="420696"/>
            </a:xfrm>
            <a:prstGeom prst="rect">
              <a:avLst/>
            </a:prstGeom>
            <a:solidFill>
              <a:srgbClr val="F9F8ED"/>
            </a:solidFill>
            <a:ln>
              <a:solidFill>
                <a:srgbClr val="C2C0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14DA740-58C7-7C2D-F73C-9CED79D0F835}"/>
                </a:ext>
              </a:extLst>
            </p:cNvPr>
            <p:cNvGrpSpPr/>
            <p:nvPr/>
          </p:nvGrpSpPr>
          <p:grpSpPr>
            <a:xfrm>
              <a:off x="-33535" y="0"/>
              <a:ext cx="12246543" cy="6959949"/>
              <a:chOff x="-12003" y="-30798"/>
              <a:chExt cx="12246543" cy="695994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04969F3-CD5A-88A9-CA95-1DE0360B0D93}"/>
                  </a:ext>
                </a:extLst>
              </p:cNvPr>
              <p:cNvGrpSpPr/>
              <p:nvPr/>
            </p:nvGrpSpPr>
            <p:grpSpPr>
              <a:xfrm>
                <a:off x="-12003" y="-30798"/>
                <a:ext cx="12246543" cy="6959949"/>
                <a:chOff x="-12003" y="-30798"/>
                <a:chExt cx="12246543" cy="695994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B0807FA-8B64-51B1-D645-F6517DEC6EF4}"/>
                    </a:ext>
                  </a:extLst>
                </p:cNvPr>
                <p:cNvSpPr/>
                <p:nvPr/>
              </p:nvSpPr>
              <p:spPr>
                <a:xfrm>
                  <a:off x="-1" y="-30798"/>
                  <a:ext cx="12228000" cy="6096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22414B2-B6E7-8FD8-CA03-D33442904A7F}"/>
                    </a:ext>
                  </a:extLst>
                </p:cNvPr>
                <p:cNvSpPr/>
                <p:nvPr/>
              </p:nvSpPr>
              <p:spPr>
                <a:xfrm>
                  <a:off x="-1" y="466733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94F411D-5B97-A179-86FB-101559547F44}"/>
                    </a:ext>
                  </a:extLst>
                </p:cNvPr>
                <p:cNvSpPr/>
                <p:nvPr/>
              </p:nvSpPr>
              <p:spPr>
                <a:xfrm>
                  <a:off x="12126540" y="522765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32CE912-9ECF-E3B9-6D01-20C592FB6EBB}"/>
                    </a:ext>
                  </a:extLst>
                </p:cNvPr>
                <p:cNvSpPr/>
                <p:nvPr/>
              </p:nvSpPr>
              <p:spPr>
                <a:xfrm rot="5400000" flipH="1">
                  <a:off x="6017997" y="755151"/>
                  <a:ext cx="144000" cy="12204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87D776D5-5C81-0A44-0E0C-3E48504121B0}"/>
                  </a:ext>
                </a:extLst>
              </p:cNvPr>
              <p:cNvSpPr/>
              <p:nvPr/>
            </p:nvSpPr>
            <p:spPr>
              <a:xfrm>
                <a:off x="11668746" y="69967"/>
                <a:ext cx="432000" cy="432000"/>
              </a:xfrm>
              <a:prstGeom prst="roundRect">
                <a:avLst/>
              </a:prstGeom>
              <a:solidFill>
                <a:srgbClr val="F14A00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9" name="Multiply 8">
                <a:extLst>
                  <a:ext uri="{FF2B5EF4-FFF2-40B4-BE49-F238E27FC236}">
                    <a16:creationId xmlns:a16="http://schemas.microsoft.com/office/drawing/2014/main" id="{A0A8BA34-258C-0055-A014-6474DDD3104F}"/>
                  </a:ext>
                </a:extLst>
              </p:cNvPr>
              <p:cNvSpPr/>
              <p:nvPr/>
            </p:nvSpPr>
            <p:spPr>
              <a:xfrm>
                <a:off x="11665545" y="62140"/>
                <a:ext cx="432000" cy="432000"/>
              </a:xfrm>
              <a:prstGeom prst="mathMultiply">
                <a:avLst>
                  <a:gd name="adj1" fmla="val 733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2EC19E6-3D4E-C855-EF43-40F5DC2D0382}"/>
                  </a:ext>
                </a:extLst>
              </p:cNvPr>
              <p:cNvSpPr/>
              <p:nvPr/>
            </p:nvSpPr>
            <p:spPr>
              <a:xfrm>
                <a:off x="11099508" y="72201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827BCBAC-89BE-DC2F-0E46-A920F5E81371}"/>
                  </a:ext>
                </a:extLst>
              </p:cNvPr>
              <p:cNvSpPr/>
              <p:nvPr/>
            </p:nvSpPr>
            <p:spPr>
              <a:xfrm>
                <a:off x="11191215" y="170139"/>
                <a:ext cx="252000" cy="252000"/>
              </a:xfrm>
              <a:prstGeom prst="fram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C410BCD-611A-6E13-5743-18E4DFBB3E14}"/>
                  </a:ext>
                </a:extLst>
              </p:cNvPr>
              <p:cNvSpPr/>
              <p:nvPr/>
            </p:nvSpPr>
            <p:spPr>
              <a:xfrm>
                <a:off x="11209773" y="167382"/>
                <a:ext cx="2268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CF0501EF-E77F-BB6E-5C1C-5E59AC473ED9}"/>
                  </a:ext>
                </a:extLst>
              </p:cNvPr>
              <p:cNvSpPr/>
              <p:nvPr/>
            </p:nvSpPr>
            <p:spPr>
              <a:xfrm>
                <a:off x="10523574" y="69967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1EE4ECA-30BB-503B-BF1A-A04901B16D53}"/>
                  </a:ext>
                </a:extLst>
              </p:cNvPr>
              <p:cNvSpPr/>
              <p:nvPr/>
            </p:nvSpPr>
            <p:spPr>
              <a:xfrm>
                <a:off x="10626665" y="358627"/>
                <a:ext cx="1800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5ACA2A16-EE7F-5529-1695-E23D3FE679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109" y="69967"/>
                <a:ext cx="464762" cy="46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3E8A33-8421-787F-8387-C2C17B78B08E}"/>
                  </a:ext>
                </a:extLst>
              </p:cNvPr>
              <p:cNvSpPr txBox="1"/>
              <p:nvPr/>
            </p:nvSpPr>
            <p:spPr>
              <a:xfrm>
                <a:off x="653724" y="86900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Dingca</a:t>
                </a:r>
                <a:endParaRPr lang="en-KR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9C4055-A953-9ABB-FC84-68EE532D9B09}"/>
                </a:ext>
              </a:extLst>
            </p:cNvPr>
            <p:cNvSpPr txBox="1"/>
            <p:nvPr/>
          </p:nvSpPr>
          <p:spPr>
            <a:xfrm>
              <a:off x="121577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3EE161-77DD-0F23-64FB-A69723435101}"/>
                </a:ext>
              </a:extLst>
            </p:cNvPr>
            <p:cNvSpPr txBox="1"/>
            <p:nvPr/>
          </p:nvSpPr>
          <p:spPr>
            <a:xfrm>
              <a:off x="864039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B37B6C-A34B-AC76-B75F-DE7CE36BEBEA}"/>
                </a:ext>
              </a:extLst>
            </p:cNvPr>
            <p:cNvSpPr txBox="1"/>
            <p:nvPr/>
          </p:nvSpPr>
          <p:spPr>
            <a:xfrm>
              <a:off x="1606501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8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Windows Xp Basic Wallpapers HD - Wallpaper Cave">
            <a:extLst>
              <a:ext uri="{FF2B5EF4-FFF2-40B4-BE49-F238E27FC236}">
                <a16:creationId xmlns:a16="http://schemas.microsoft.com/office/drawing/2014/main" id="{3D54DAF0-228C-73BC-6F34-D9E33693D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A246D1E-A52E-82B5-3BA5-BF112758D1EB}"/>
              </a:ext>
            </a:extLst>
          </p:cNvPr>
          <p:cNvGrpSpPr/>
          <p:nvPr/>
        </p:nvGrpSpPr>
        <p:grpSpPr>
          <a:xfrm>
            <a:off x="3295895" y="1106543"/>
            <a:ext cx="5600209" cy="2762769"/>
            <a:chOff x="1512192" y="2193094"/>
            <a:chExt cx="4831381" cy="234437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53D9DC-6D1A-2A9A-BFE8-84E0650DAD55}"/>
                </a:ext>
              </a:extLst>
            </p:cNvPr>
            <p:cNvSpPr/>
            <p:nvPr/>
          </p:nvSpPr>
          <p:spPr>
            <a:xfrm>
              <a:off x="1515650" y="2397865"/>
              <a:ext cx="4777022" cy="2124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>
                  <a:solidFill>
                    <a:schemeClr val="bg2">
                      <a:lumMod val="7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코</a:t>
              </a:r>
              <a:r>
                <a:rPr lang="ko-KR" altLang="en-US" sz="4800" b="1" dirty="0" err="1">
                  <a:solidFill>
                    <a:srgbClr val="0031A9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딩</a:t>
              </a:r>
              <a:r>
                <a:rPr lang="ko-KR" altLang="en-US" sz="2400" b="1" dirty="0" err="1">
                  <a:solidFill>
                    <a:schemeClr val="bg2">
                      <a:lumMod val="7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하는</a:t>
              </a:r>
              <a:r>
                <a:rPr lang="ko-KR" altLang="en-US" sz="4800" b="1" dirty="0" err="1">
                  <a:solidFill>
                    <a:srgbClr val="0031A9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카</a:t>
              </a:r>
              <a:r>
                <a:rPr lang="ko-KR" altLang="en-US" sz="2400" b="1" dirty="0" err="1">
                  <a:solidFill>
                    <a:schemeClr val="bg2">
                      <a:lumMod val="7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우</a:t>
              </a:r>
              <a:endParaRPr lang="en-KR" sz="3200" b="1" dirty="0">
                <a:solidFill>
                  <a:schemeClr val="bg2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DD525D9-F976-E843-94DF-19C963B5DAB9}"/>
                </a:ext>
              </a:extLst>
            </p:cNvPr>
            <p:cNvGrpSpPr/>
            <p:nvPr/>
          </p:nvGrpSpPr>
          <p:grpSpPr>
            <a:xfrm>
              <a:off x="1512192" y="2193094"/>
              <a:ext cx="4831381" cy="2344372"/>
              <a:chOff x="-29336" y="-30798"/>
              <a:chExt cx="12249458" cy="594390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BF36760-182A-7D91-A8BE-7388D593C89A}"/>
                  </a:ext>
                </a:extLst>
              </p:cNvPr>
              <p:cNvGrpSpPr/>
              <p:nvPr/>
            </p:nvGrpSpPr>
            <p:grpSpPr>
              <a:xfrm>
                <a:off x="-29336" y="-30798"/>
                <a:ext cx="12249458" cy="5943903"/>
                <a:chOff x="-29336" y="-30798"/>
                <a:chExt cx="12249458" cy="5943903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6AF5DA9-4793-800A-1983-7E82774421D8}"/>
                    </a:ext>
                  </a:extLst>
                </p:cNvPr>
                <p:cNvSpPr/>
                <p:nvPr/>
              </p:nvSpPr>
              <p:spPr>
                <a:xfrm>
                  <a:off x="-27324" y="-30798"/>
                  <a:ext cx="12228000" cy="609599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207F607-AFBB-FF2A-6976-C479FF3393A7}"/>
                    </a:ext>
                  </a:extLst>
                </p:cNvPr>
                <p:cNvSpPr/>
                <p:nvPr/>
              </p:nvSpPr>
              <p:spPr>
                <a:xfrm>
                  <a:off x="-29336" y="554767"/>
                  <a:ext cx="108000" cy="5344152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127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B4D4F7-CBE2-7A05-5AA5-7EB2C0FB3797}"/>
                    </a:ext>
                  </a:extLst>
                </p:cNvPr>
                <p:cNvSpPr/>
                <p:nvPr/>
              </p:nvSpPr>
              <p:spPr>
                <a:xfrm>
                  <a:off x="12112122" y="522765"/>
                  <a:ext cx="108000" cy="5266699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127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A507D10-1EF2-2592-5499-6E43F97D13C4}"/>
                    </a:ext>
                  </a:extLst>
                </p:cNvPr>
                <p:cNvSpPr/>
                <p:nvPr/>
              </p:nvSpPr>
              <p:spPr>
                <a:xfrm rot="5400000" flipH="1">
                  <a:off x="6017273" y="-283015"/>
                  <a:ext cx="154903" cy="12237338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127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99D607A3-59C1-6D10-FDE4-E13F9F3A72DA}"/>
                  </a:ext>
                </a:extLst>
              </p:cNvPr>
              <p:cNvSpPr/>
              <p:nvPr/>
            </p:nvSpPr>
            <p:spPr>
              <a:xfrm>
                <a:off x="11668746" y="69967"/>
                <a:ext cx="432000" cy="432000"/>
              </a:xfrm>
              <a:prstGeom prst="roundRect">
                <a:avLst/>
              </a:prstGeom>
              <a:solidFill>
                <a:srgbClr val="F14A00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5" name="Multiply 4">
                <a:extLst>
                  <a:ext uri="{FF2B5EF4-FFF2-40B4-BE49-F238E27FC236}">
                    <a16:creationId xmlns:a16="http://schemas.microsoft.com/office/drawing/2014/main" id="{0E6B6AE4-7172-2725-B46E-A3D5034F1B7B}"/>
                  </a:ext>
                </a:extLst>
              </p:cNvPr>
              <p:cNvSpPr/>
              <p:nvPr/>
            </p:nvSpPr>
            <p:spPr>
              <a:xfrm>
                <a:off x="11665545" y="62140"/>
                <a:ext cx="432000" cy="432000"/>
              </a:xfrm>
              <a:prstGeom prst="mathMultiply">
                <a:avLst>
                  <a:gd name="adj1" fmla="val 733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12F4883A-01D3-8CCA-BF0B-6B7121782C8A}"/>
                  </a:ext>
                </a:extLst>
              </p:cNvPr>
              <p:cNvSpPr/>
              <p:nvPr/>
            </p:nvSpPr>
            <p:spPr>
              <a:xfrm>
                <a:off x="11099508" y="72201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7" name="Frame 6">
                <a:extLst>
                  <a:ext uri="{FF2B5EF4-FFF2-40B4-BE49-F238E27FC236}">
                    <a16:creationId xmlns:a16="http://schemas.microsoft.com/office/drawing/2014/main" id="{9D59D2F4-8D12-2FD0-B75E-15BEE2521A0E}"/>
                  </a:ext>
                </a:extLst>
              </p:cNvPr>
              <p:cNvSpPr/>
              <p:nvPr/>
            </p:nvSpPr>
            <p:spPr>
              <a:xfrm>
                <a:off x="11191215" y="170139"/>
                <a:ext cx="252000" cy="252000"/>
              </a:xfrm>
              <a:prstGeom prst="fram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70B065-3010-41AD-7BA3-BE77B6D02293}"/>
                  </a:ext>
                </a:extLst>
              </p:cNvPr>
              <p:cNvSpPr/>
              <p:nvPr/>
            </p:nvSpPr>
            <p:spPr>
              <a:xfrm>
                <a:off x="11209773" y="167382"/>
                <a:ext cx="2268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49D1DA0E-42A4-E205-5225-8019E5451CED}"/>
                  </a:ext>
                </a:extLst>
              </p:cNvPr>
              <p:cNvSpPr/>
              <p:nvPr/>
            </p:nvSpPr>
            <p:spPr>
              <a:xfrm>
                <a:off x="10523574" y="69967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FCEDE3E-52A7-6AD7-4244-84C3BE492F47}"/>
                  </a:ext>
                </a:extLst>
              </p:cNvPr>
              <p:cNvSpPr/>
              <p:nvPr/>
            </p:nvSpPr>
            <p:spPr>
              <a:xfrm>
                <a:off x="10626665" y="358627"/>
                <a:ext cx="1800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63238ADF-9FB7-682B-9134-C44943D491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109" y="69967"/>
                <a:ext cx="464762" cy="46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0" name="Picture 19" descr="A pixel art of a cow&#10;&#10;Description automatically generated">
            <a:extLst>
              <a:ext uri="{FF2B5EF4-FFF2-40B4-BE49-F238E27FC236}">
                <a16:creationId xmlns:a16="http://schemas.microsoft.com/office/drawing/2014/main" id="{A804BF7F-F415-6B54-46DE-3E8FE7EF6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286" y="3869312"/>
            <a:ext cx="2716580" cy="27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1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0CA8C4-70C0-D70A-B9D7-0146E810EE26}"/>
              </a:ext>
            </a:extLst>
          </p:cNvPr>
          <p:cNvGrpSpPr/>
          <p:nvPr/>
        </p:nvGrpSpPr>
        <p:grpSpPr>
          <a:xfrm>
            <a:off x="-33535" y="0"/>
            <a:ext cx="12246543" cy="6959949"/>
            <a:chOff x="-33535" y="0"/>
            <a:chExt cx="12246543" cy="69599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71C9EF-5F28-E4B9-DE3D-1693455CAE19}"/>
                </a:ext>
              </a:extLst>
            </p:cNvPr>
            <p:cNvSpPr/>
            <p:nvPr/>
          </p:nvSpPr>
          <p:spPr>
            <a:xfrm>
              <a:off x="86467" y="609600"/>
              <a:ext cx="12018541" cy="420696"/>
            </a:xfrm>
            <a:prstGeom prst="rect">
              <a:avLst/>
            </a:prstGeom>
            <a:solidFill>
              <a:srgbClr val="F9F8ED"/>
            </a:solidFill>
            <a:ln>
              <a:solidFill>
                <a:srgbClr val="C2C0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F622A7-2386-46EE-61AE-F6C5463CA6C6}"/>
                </a:ext>
              </a:extLst>
            </p:cNvPr>
            <p:cNvGrpSpPr/>
            <p:nvPr/>
          </p:nvGrpSpPr>
          <p:grpSpPr>
            <a:xfrm>
              <a:off x="-33535" y="0"/>
              <a:ext cx="12246543" cy="6959949"/>
              <a:chOff x="-12003" y="-30798"/>
              <a:chExt cx="12246543" cy="695994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2E8E637-D0AD-5B93-35F7-B2D638D1EDA6}"/>
                  </a:ext>
                </a:extLst>
              </p:cNvPr>
              <p:cNvGrpSpPr/>
              <p:nvPr/>
            </p:nvGrpSpPr>
            <p:grpSpPr>
              <a:xfrm>
                <a:off x="-12003" y="-30798"/>
                <a:ext cx="12246543" cy="6959949"/>
                <a:chOff x="-12003" y="-30798"/>
                <a:chExt cx="12246543" cy="695994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D186222-43D6-8E1A-149E-5FB422A0F791}"/>
                    </a:ext>
                  </a:extLst>
                </p:cNvPr>
                <p:cNvSpPr/>
                <p:nvPr/>
              </p:nvSpPr>
              <p:spPr>
                <a:xfrm>
                  <a:off x="-1" y="-30798"/>
                  <a:ext cx="12228000" cy="6096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87F9B6B-BDBB-1445-2C66-F24501D9B8A3}"/>
                    </a:ext>
                  </a:extLst>
                </p:cNvPr>
                <p:cNvSpPr/>
                <p:nvPr/>
              </p:nvSpPr>
              <p:spPr>
                <a:xfrm>
                  <a:off x="-1" y="466733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C1454C-2E18-93A2-AC03-712EB4893458}"/>
                    </a:ext>
                  </a:extLst>
                </p:cNvPr>
                <p:cNvSpPr/>
                <p:nvPr/>
              </p:nvSpPr>
              <p:spPr>
                <a:xfrm>
                  <a:off x="12126540" y="522765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E4CD11D-F5DD-FF7D-9584-CEAF6E8D847B}"/>
                    </a:ext>
                  </a:extLst>
                </p:cNvPr>
                <p:cNvSpPr/>
                <p:nvPr/>
              </p:nvSpPr>
              <p:spPr>
                <a:xfrm rot="5400000" flipH="1">
                  <a:off x="6017997" y="755151"/>
                  <a:ext cx="144000" cy="12204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040DC02-EF2F-AECC-07B2-BCFBB4A71353}"/>
                  </a:ext>
                </a:extLst>
              </p:cNvPr>
              <p:cNvSpPr/>
              <p:nvPr/>
            </p:nvSpPr>
            <p:spPr>
              <a:xfrm>
                <a:off x="11668746" y="69967"/>
                <a:ext cx="432000" cy="432000"/>
              </a:xfrm>
              <a:prstGeom prst="roundRect">
                <a:avLst/>
              </a:prstGeom>
              <a:solidFill>
                <a:srgbClr val="F14A00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0" name="Multiply 9">
                <a:extLst>
                  <a:ext uri="{FF2B5EF4-FFF2-40B4-BE49-F238E27FC236}">
                    <a16:creationId xmlns:a16="http://schemas.microsoft.com/office/drawing/2014/main" id="{C87CD72E-442A-6F20-D03D-9E7EE57AFFC0}"/>
                  </a:ext>
                </a:extLst>
              </p:cNvPr>
              <p:cNvSpPr/>
              <p:nvPr/>
            </p:nvSpPr>
            <p:spPr>
              <a:xfrm>
                <a:off x="11665545" y="62140"/>
                <a:ext cx="432000" cy="432000"/>
              </a:xfrm>
              <a:prstGeom prst="mathMultiply">
                <a:avLst>
                  <a:gd name="adj1" fmla="val 733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88041D5-C62E-DADE-B712-58EC0377140F}"/>
                  </a:ext>
                </a:extLst>
              </p:cNvPr>
              <p:cNvSpPr/>
              <p:nvPr/>
            </p:nvSpPr>
            <p:spPr>
              <a:xfrm>
                <a:off x="11099508" y="72201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72B34E77-C27D-7479-3E1B-BCCBC14DAD3C}"/>
                  </a:ext>
                </a:extLst>
              </p:cNvPr>
              <p:cNvSpPr/>
              <p:nvPr/>
            </p:nvSpPr>
            <p:spPr>
              <a:xfrm>
                <a:off x="11191215" y="170139"/>
                <a:ext cx="252000" cy="252000"/>
              </a:xfrm>
              <a:prstGeom prst="fram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723383-A450-EC6C-137B-D6418D74C70E}"/>
                  </a:ext>
                </a:extLst>
              </p:cNvPr>
              <p:cNvSpPr/>
              <p:nvPr/>
            </p:nvSpPr>
            <p:spPr>
              <a:xfrm>
                <a:off x="11209773" y="167382"/>
                <a:ext cx="2268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F640593-AA7C-E1BE-C69B-5014DA85FCCF}"/>
                  </a:ext>
                </a:extLst>
              </p:cNvPr>
              <p:cNvSpPr/>
              <p:nvPr/>
            </p:nvSpPr>
            <p:spPr>
              <a:xfrm>
                <a:off x="10523574" y="69967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8F4D9F-EBFC-062F-7730-F3B45C945028}"/>
                  </a:ext>
                </a:extLst>
              </p:cNvPr>
              <p:cNvSpPr/>
              <p:nvPr/>
            </p:nvSpPr>
            <p:spPr>
              <a:xfrm>
                <a:off x="10626665" y="358627"/>
                <a:ext cx="1800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3A1AC47C-FACF-9CFE-4620-87FB8268C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109" y="69967"/>
                <a:ext cx="464762" cy="46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246726-5BEE-1D21-78D3-52EC13525865}"/>
                  </a:ext>
                </a:extLst>
              </p:cNvPr>
              <p:cNvSpPr txBox="1"/>
              <p:nvPr/>
            </p:nvSpPr>
            <p:spPr>
              <a:xfrm>
                <a:off x="653724" y="86900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Dingca</a:t>
                </a:r>
                <a:endParaRPr lang="en-KR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2A1F63-521F-F5DD-62EE-D4B51D4A1CEB}"/>
                </a:ext>
              </a:extLst>
            </p:cNvPr>
            <p:cNvSpPr txBox="1"/>
            <p:nvPr/>
          </p:nvSpPr>
          <p:spPr>
            <a:xfrm>
              <a:off x="121577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ED833-2BFE-63AD-AF27-6ADAD2F5A156}"/>
                </a:ext>
              </a:extLst>
            </p:cNvPr>
            <p:cNvSpPr txBox="1"/>
            <p:nvPr/>
          </p:nvSpPr>
          <p:spPr>
            <a:xfrm>
              <a:off x="864039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D77C2-46DA-89CE-7A2F-E20361C16EFC}"/>
                </a:ext>
              </a:extLst>
            </p:cNvPr>
            <p:cNvSpPr txBox="1"/>
            <p:nvPr/>
          </p:nvSpPr>
          <p:spPr>
            <a:xfrm>
              <a:off x="1606501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3DB7FEF4-C9D2-B9FC-3D33-2F66C7640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75" y="2758682"/>
            <a:ext cx="4261410" cy="202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DFD92F-33B5-4307-B62F-B155CDFAF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8" y="2117539"/>
            <a:ext cx="6445125" cy="330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DD5E86-FCFA-6857-33AD-9F7C90E4C402}"/>
              </a:ext>
            </a:extLst>
          </p:cNvPr>
          <p:cNvSpPr txBox="1"/>
          <p:nvPr/>
        </p:nvSpPr>
        <p:spPr>
          <a:xfrm>
            <a:off x="5306944" y="3274980"/>
            <a:ext cx="8002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D4000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&amp;</a:t>
            </a:r>
            <a:endParaRPr lang="ko-KR" altLang="en-US" sz="4800" b="1" dirty="0">
              <a:solidFill>
                <a:srgbClr val="D4000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74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0CA8C4-70C0-D70A-B9D7-0146E810EE26}"/>
              </a:ext>
            </a:extLst>
          </p:cNvPr>
          <p:cNvGrpSpPr/>
          <p:nvPr/>
        </p:nvGrpSpPr>
        <p:grpSpPr>
          <a:xfrm>
            <a:off x="-33535" y="0"/>
            <a:ext cx="12246543" cy="6959949"/>
            <a:chOff x="-33535" y="0"/>
            <a:chExt cx="12246543" cy="69599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71C9EF-5F28-E4B9-DE3D-1693455CAE19}"/>
                </a:ext>
              </a:extLst>
            </p:cNvPr>
            <p:cNvSpPr/>
            <p:nvPr/>
          </p:nvSpPr>
          <p:spPr>
            <a:xfrm>
              <a:off x="86467" y="609600"/>
              <a:ext cx="12018541" cy="420696"/>
            </a:xfrm>
            <a:prstGeom prst="rect">
              <a:avLst/>
            </a:prstGeom>
            <a:solidFill>
              <a:srgbClr val="F9F8ED"/>
            </a:solidFill>
            <a:ln>
              <a:solidFill>
                <a:srgbClr val="C2C0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F622A7-2386-46EE-61AE-F6C5463CA6C6}"/>
                </a:ext>
              </a:extLst>
            </p:cNvPr>
            <p:cNvGrpSpPr/>
            <p:nvPr/>
          </p:nvGrpSpPr>
          <p:grpSpPr>
            <a:xfrm>
              <a:off x="-33535" y="0"/>
              <a:ext cx="12246543" cy="6959949"/>
              <a:chOff x="-12003" y="-30798"/>
              <a:chExt cx="12246543" cy="695994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2E8E637-D0AD-5B93-35F7-B2D638D1EDA6}"/>
                  </a:ext>
                </a:extLst>
              </p:cNvPr>
              <p:cNvGrpSpPr/>
              <p:nvPr/>
            </p:nvGrpSpPr>
            <p:grpSpPr>
              <a:xfrm>
                <a:off x="-12003" y="-30798"/>
                <a:ext cx="12246543" cy="6959949"/>
                <a:chOff x="-12003" y="-30798"/>
                <a:chExt cx="12246543" cy="695994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D186222-43D6-8E1A-149E-5FB422A0F791}"/>
                    </a:ext>
                  </a:extLst>
                </p:cNvPr>
                <p:cNvSpPr/>
                <p:nvPr/>
              </p:nvSpPr>
              <p:spPr>
                <a:xfrm>
                  <a:off x="-1" y="-30798"/>
                  <a:ext cx="12228000" cy="6096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87F9B6B-BDBB-1445-2C66-F24501D9B8A3}"/>
                    </a:ext>
                  </a:extLst>
                </p:cNvPr>
                <p:cNvSpPr/>
                <p:nvPr/>
              </p:nvSpPr>
              <p:spPr>
                <a:xfrm>
                  <a:off x="-1" y="466733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C1454C-2E18-93A2-AC03-712EB4893458}"/>
                    </a:ext>
                  </a:extLst>
                </p:cNvPr>
                <p:cNvSpPr/>
                <p:nvPr/>
              </p:nvSpPr>
              <p:spPr>
                <a:xfrm>
                  <a:off x="12126540" y="522765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E4CD11D-F5DD-FF7D-9584-CEAF6E8D847B}"/>
                    </a:ext>
                  </a:extLst>
                </p:cNvPr>
                <p:cNvSpPr/>
                <p:nvPr/>
              </p:nvSpPr>
              <p:spPr>
                <a:xfrm rot="5400000" flipH="1">
                  <a:off x="6017997" y="755151"/>
                  <a:ext cx="144000" cy="12204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040DC02-EF2F-AECC-07B2-BCFBB4A71353}"/>
                  </a:ext>
                </a:extLst>
              </p:cNvPr>
              <p:cNvSpPr/>
              <p:nvPr/>
            </p:nvSpPr>
            <p:spPr>
              <a:xfrm>
                <a:off x="11668746" y="69967"/>
                <a:ext cx="432000" cy="432000"/>
              </a:xfrm>
              <a:prstGeom prst="roundRect">
                <a:avLst/>
              </a:prstGeom>
              <a:solidFill>
                <a:srgbClr val="F14A00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0" name="Multiply 9">
                <a:extLst>
                  <a:ext uri="{FF2B5EF4-FFF2-40B4-BE49-F238E27FC236}">
                    <a16:creationId xmlns:a16="http://schemas.microsoft.com/office/drawing/2014/main" id="{C87CD72E-442A-6F20-D03D-9E7EE57AFFC0}"/>
                  </a:ext>
                </a:extLst>
              </p:cNvPr>
              <p:cNvSpPr/>
              <p:nvPr/>
            </p:nvSpPr>
            <p:spPr>
              <a:xfrm>
                <a:off x="11665545" y="62140"/>
                <a:ext cx="432000" cy="432000"/>
              </a:xfrm>
              <a:prstGeom prst="mathMultiply">
                <a:avLst>
                  <a:gd name="adj1" fmla="val 733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88041D5-C62E-DADE-B712-58EC0377140F}"/>
                  </a:ext>
                </a:extLst>
              </p:cNvPr>
              <p:cNvSpPr/>
              <p:nvPr/>
            </p:nvSpPr>
            <p:spPr>
              <a:xfrm>
                <a:off x="11099508" y="72201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72B34E77-C27D-7479-3E1B-BCCBC14DAD3C}"/>
                  </a:ext>
                </a:extLst>
              </p:cNvPr>
              <p:cNvSpPr/>
              <p:nvPr/>
            </p:nvSpPr>
            <p:spPr>
              <a:xfrm>
                <a:off x="11191215" y="170139"/>
                <a:ext cx="252000" cy="252000"/>
              </a:xfrm>
              <a:prstGeom prst="fram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723383-A450-EC6C-137B-D6418D74C70E}"/>
                  </a:ext>
                </a:extLst>
              </p:cNvPr>
              <p:cNvSpPr/>
              <p:nvPr/>
            </p:nvSpPr>
            <p:spPr>
              <a:xfrm>
                <a:off x="11209773" y="167382"/>
                <a:ext cx="2268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F640593-AA7C-E1BE-C69B-5014DA85FCCF}"/>
                  </a:ext>
                </a:extLst>
              </p:cNvPr>
              <p:cNvSpPr/>
              <p:nvPr/>
            </p:nvSpPr>
            <p:spPr>
              <a:xfrm>
                <a:off x="10523574" y="69967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8F4D9F-EBFC-062F-7730-F3B45C945028}"/>
                  </a:ext>
                </a:extLst>
              </p:cNvPr>
              <p:cNvSpPr/>
              <p:nvPr/>
            </p:nvSpPr>
            <p:spPr>
              <a:xfrm>
                <a:off x="10626665" y="358627"/>
                <a:ext cx="1800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3A1AC47C-FACF-9CFE-4620-87FB8268C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109" y="69967"/>
                <a:ext cx="464762" cy="46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246726-5BEE-1D21-78D3-52EC13525865}"/>
                  </a:ext>
                </a:extLst>
              </p:cNvPr>
              <p:cNvSpPr txBox="1"/>
              <p:nvPr/>
            </p:nvSpPr>
            <p:spPr>
              <a:xfrm>
                <a:off x="653724" y="86900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Dingca</a:t>
                </a:r>
                <a:endParaRPr lang="en-KR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2A1F63-521F-F5DD-62EE-D4B51D4A1CEB}"/>
                </a:ext>
              </a:extLst>
            </p:cNvPr>
            <p:cNvSpPr txBox="1"/>
            <p:nvPr/>
          </p:nvSpPr>
          <p:spPr>
            <a:xfrm>
              <a:off x="121577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ED833-2BFE-63AD-AF27-6ADAD2F5A156}"/>
                </a:ext>
              </a:extLst>
            </p:cNvPr>
            <p:cNvSpPr txBox="1"/>
            <p:nvPr/>
          </p:nvSpPr>
          <p:spPr>
            <a:xfrm>
              <a:off x="864039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D77C2-46DA-89CE-7A2F-E20361C16EFC}"/>
                </a:ext>
              </a:extLst>
            </p:cNvPr>
            <p:cNvSpPr txBox="1"/>
            <p:nvPr/>
          </p:nvSpPr>
          <p:spPr>
            <a:xfrm>
              <a:off x="1606501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3DB7FEF4-C9D2-B9FC-3D33-2F66C7640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75" y="2758682"/>
            <a:ext cx="4261410" cy="202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224115-6036-B83A-A74C-6E10B717BD12}"/>
              </a:ext>
            </a:extLst>
          </p:cNvPr>
          <p:cNvSpPr txBox="1"/>
          <p:nvPr/>
        </p:nvSpPr>
        <p:spPr>
          <a:xfrm>
            <a:off x="6406493" y="2789621"/>
            <a:ext cx="4527549" cy="195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sz="28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Batang" panose="02030600000101010101" pitchFamily="18" charset="-127"/>
              </a:rPr>
              <a:t>하나의 코드베이스에서 </a:t>
            </a:r>
            <a:endParaRPr lang="en-US" altLang="ko-KR" sz="2800" dirty="0">
              <a:effectLst/>
              <a:latin typeface="NanumGothic" panose="020D0604000000000000" pitchFamily="34" charset="-127"/>
              <a:ea typeface="NanumGothic" panose="020D0604000000000000" pitchFamily="34" charset="-127"/>
              <a:cs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  <a:cs typeface="Batang" panose="02030600000101010101" pitchFamily="18" charset="-127"/>
              </a:rPr>
              <a:t>멀티 </a:t>
            </a:r>
            <a:r>
              <a:rPr lang="ko-KR" sz="28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Batang" panose="02030600000101010101" pitchFamily="18" charset="-127"/>
              </a:rPr>
              <a:t>플랫폼을 타깃으로 하는 애플리케이션을 구축</a:t>
            </a:r>
            <a:r>
              <a:rPr lang="en-KR" sz="28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49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0CA8C4-70C0-D70A-B9D7-0146E810EE26}"/>
              </a:ext>
            </a:extLst>
          </p:cNvPr>
          <p:cNvGrpSpPr/>
          <p:nvPr/>
        </p:nvGrpSpPr>
        <p:grpSpPr>
          <a:xfrm>
            <a:off x="-33535" y="0"/>
            <a:ext cx="12246543" cy="6959949"/>
            <a:chOff x="-33535" y="0"/>
            <a:chExt cx="12246543" cy="69599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71C9EF-5F28-E4B9-DE3D-1693455CAE19}"/>
                </a:ext>
              </a:extLst>
            </p:cNvPr>
            <p:cNvSpPr/>
            <p:nvPr/>
          </p:nvSpPr>
          <p:spPr>
            <a:xfrm>
              <a:off x="86467" y="609600"/>
              <a:ext cx="12018541" cy="420696"/>
            </a:xfrm>
            <a:prstGeom prst="rect">
              <a:avLst/>
            </a:prstGeom>
            <a:solidFill>
              <a:srgbClr val="F9F8ED"/>
            </a:solidFill>
            <a:ln>
              <a:solidFill>
                <a:srgbClr val="C2C0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F622A7-2386-46EE-61AE-F6C5463CA6C6}"/>
                </a:ext>
              </a:extLst>
            </p:cNvPr>
            <p:cNvGrpSpPr/>
            <p:nvPr/>
          </p:nvGrpSpPr>
          <p:grpSpPr>
            <a:xfrm>
              <a:off x="-33535" y="0"/>
              <a:ext cx="12246543" cy="6959949"/>
              <a:chOff x="-12003" y="-30798"/>
              <a:chExt cx="12246543" cy="695994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2E8E637-D0AD-5B93-35F7-B2D638D1EDA6}"/>
                  </a:ext>
                </a:extLst>
              </p:cNvPr>
              <p:cNvGrpSpPr/>
              <p:nvPr/>
            </p:nvGrpSpPr>
            <p:grpSpPr>
              <a:xfrm>
                <a:off x="-12003" y="-30798"/>
                <a:ext cx="12246543" cy="6959949"/>
                <a:chOff x="-12003" y="-30798"/>
                <a:chExt cx="12246543" cy="695994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D186222-43D6-8E1A-149E-5FB422A0F791}"/>
                    </a:ext>
                  </a:extLst>
                </p:cNvPr>
                <p:cNvSpPr/>
                <p:nvPr/>
              </p:nvSpPr>
              <p:spPr>
                <a:xfrm>
                  <a:off x="-1" y="-30798"/>
                  <a:ext cx="12228000" cy="6096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87F9B6B-BDBB-1445-2C66-F24501D9B8A3}"/>
                    </a:ext>
                  </a:extLst>
                </p:cNvPr>
                <p:cNvSpPr/>
                <p:nvPr/>
              </p:nvSpPr>
              <p:spPr>
                <a:xfrm>
                  <a:off x="-1" y="466733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C1454C-2E18-93A2-AC03-712EB4893458}"/>
                    </a:ext>
                  </a:extLst>
                </p:cNvPr>
                <p:cNvSpPr/>
                <p:nvPr/>
              </p:nvSpPr>
              <p:spPr>
                <a:xfrm>
                  <a:off x="12126540" y="522765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E4CD11D-F5DD-FF7D-9584-CEAF6E8D847B}"/>
                    </a:ext>
                  </a:extLst>
                </p:cNvPr>
                <p:cNvSpPr/>
                <p:nvPr/>
              </p:nvSpPr>
              <p:spPr>
                <a:xfrm rot="5400000" flipH="1">
                  <a:off x="6017997" y="755151"/>
                  <a:ext cx="144000" cy="12204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040DC02-EF2F-AECC-07B2-BCFBB4A71353}"/>
                  </a:ext>
                </a:extLst>
              </p:cNvPr>
              <p:cNvSpPr/>
              <p:nvPr/>
            </p:nvSpPr>
            <p:spPr>
              <a:xfrm>
                <a:off x="11668746" y="69967"/>
                <a:ext cx="432000" cy="432000"/>
              </a:xfrm>
              <a:prstGeom prst="roundRect">
                <a:avLst/>
              </a:prstGeom>
              <a:solidFill>
                <a:srgbClr val="F14A00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0" name="Multiply 9">
                <a:extLst>
                  <a:ext uri="{FF2B5EF4-FFF2-40B4-BE49-F238E27FC236}">
                    <a16:creationId xmlns:a16="http://schemas.microsoft.com/office/drawing/2014/main" id="{C87CD72E-442A-6F20-D03D-9E7EE57AFFC0}"/>
                  </a:ext>
                </a:extLst>
              </p:cNvPr>
              <p:cNvSpPr/>
              <p:nvPr/>
            </p:nvSpPr>
            <p:spPr>
              <a:xfrm>
                <a:off x="11665545" y="62140"/>
                <a:ext cx="432000" cy="432000"/>
              </a:xfrm>
              <a:prstGeom prst="mathMultiply">
                <a:avLst>
                  <a:gd name="adj1" fmla="val 733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88041D5-C62E-DADE-B712-58EC0377140F}"/>
                  </a:ext>
                </a:extLst>
              </p:cNvPr>
              <p:cNvSpPr/>
              <p:nvPr/>
            </p:nvSpPr>
            <p:spPr>
              <a:xfrm>
                <a:off x="11099508" y="72201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72B34E77-C27D-7479-3E1B-BCCBC14DAD3C}"/>
                  </a:ext>
                </a:extLst>
              </p:cNvPr>
              <p:cNvSpPr/>
              <p:nvPr/>
            </p:nvSpPr>
            <p:spPr>
              <a:xfrm>
                <a:off x="11191215" y="170139"/>
                <a:ext cx="252000" cy="252000"/>
              </a:xfrm>
              <a:prstGeom prst="fram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723383-A450-EC6C-137B-D6418D74C70E}"/>
                  </a:ext>
                </a:extLst>
              </p:cNvPr>
              <p:cNvSpPr/>
              <p:nvPr/>
            </p:nvSpPr>
            <p:spPr>
              <a:xfrm>
                <a:off x="11209773" y="167382"/>
                <a:ext cx="2268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F640593-AA7C-E1BE-C69B-5014DA85FCCF}"/>
                  </a:ext>
                </a:extLst>
              </p:cNvPr>
              <p:cNvSpPr/>
              <p:nvPr/>
            </p:nvSpPr>
            <p:spPr>
              <a:xfrm>
                <a:off x="10523574" y="69967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8F4D9F-EBFC-062F-7730-F3B45C945028}"/>
                  </a:ext>
                </a:extLst>
              </p:cNvPr>
              <p:cNvSpPr/>
              <p:nvPr/>
            </p:nvSpPr>
            <p:spPr>
              <a:xfrm>
                <a:off x="10626665" y="358627"/>
                <a:ext cx="1800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3A1AC47C-FACF-9CFE-4620-87FB8268C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109" y="69967"/>
                <a:ext cx="464762" cy="46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246726-5BEE-1D21-78D3-52EC13525865}"/>
                  </a:ext>
                </a:extLst>
              </p:cNvPr>
              <p:cNvSpPr txBox="1"/>
              <p:nvPr/>
            </p:nvSpPr>
            <p:spPr>
              <a:xfrm>
                <a:off x="653724" y="86900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Dingca</a:t>
                </a:r>
                <a:endParaRPr lang="en-KR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2A1F63-521F-F5DD-62EE-D4B51D4A1CEB}"/>
                </a:ext>
              </a:extLst>
            </p:cNvPr>
            <p:cNvSpPr txBox="1"/>
            <p:nvPr/>
          </p:nvSpPr>
          <p:spPr>
            <a:xfrm>
              <a:off x="121577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ED833-2BFE-63AD-AF27-6ADAD2F5A156}"/>
                </a:ext>
              </a:extLst>
            </p:cNvPr>
            <p:cNvSpPr txBox="1"/>
            <p:nvPr/>
          </p:nvSpPr>
          <p:spPr>
            <a:xfrm>
              <a:off x="864039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D77C2-46DA-89CE-7A2F-E20361C16EFC}"/>
                </a:ext>
              </a:extLst>
            </p:cNvPr>
            <p:cNvSpPr txBox="1"/>
            <p:nvPr/>
          </p:nvSpPr>
          <p:spPr>
            <a:xfrm>
              <a:off x="1606501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DFD92F-33B5-4307-B62F-B155CDFAF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8" y="2117539"/>
            <a:ext cx="6445125" cy="330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A0BD0D6-EF03-368E-B5E0-EF2A6DFE72E1}"/>
              </a:ext>
            </a:extLst>
          </p:cNvPr>
          <p:cNvSpPr txBox="1"/>
          <p:nvPr/>
        </p:nvSpPr>
        <p:spPr>
          <a:xfrm>
            <a:off x="864039" y="2787775"/>
            <a:ext cx="5062483" cy="1962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sz="2800" dirty="0">
                <a:effectLst/>
                <a:ea typeface="NanumGothic" panose="020D0604000000000000" pitchFamily="34" charset="-127"/>
                <a:cs typeface="Batang" panose="02030600000101010101" pitchFamily="18" charset="-127"/>
              </a:rPr>
              <a:t>사용자 인증</a:t>
            </a:r>
            <a:r>
              <a:rPr lang="en-US" sz="2800" dirty="0">
                <a:effectLst/>
                <a:latin typeface="NanumGothic" panose="020D0604000000000000" pitchFamily="34" charset="-127"/>
                <a:cs typeface="Batang" panose="02030600000101010101" pitchFamily="18" charset="-127"/>
              </a:rPr>
              <a:t>, </a:t>
            </a:r>
            <a:r>
              <a:rPr lang="ko-KR" sz="2800" dirty="0">
                <a:effectLst/>
                <a:ea typeface="NanumGothic" panose="020D0604000000000000" pitchFamily="34" charset="-127"/>
                <a:cs typeface="Batang" panose="02030600000101010101" pitchFamily="18" charset="-127"/>
              </a:rPr>
              <a:t>데이터베이스</a:t>
            </a:r>
            <a:r>
              <a:rPr lang="en-US" sz="2800" dirty="0">
                <a:effectLst/>
                <a:latin typeface="NanumGothic" panose="020D0604000000000000" pitchFamily="34" charset="-127"/>
                <a:cs typeface="Batang" panose="02030600000101010101" pitchFamily="18" charset="-127"/>
              </a:rPr>
              <a:t>, </a:t>
            </a:r>
            <a:r>
              <a:rPr lang="ko-KR" sz="2800" dirty="0">
                <a:effectLst/>
                <a:ea typeface="NanumGothic" panose="020D0604000000000000" pitchFamily="34" charset="-127"/>
                <a:cs typeface="Batang" panose="02030600000101010101" pitchFamily="18" charset="-127"/>
              </a:rPr>
              <a:t>스토리지</a:t>
            </a:r>
            <a:r>
              <a:rPr lang="en-US" sz="2800" dirty="0">
                <a:effectLst/>
                <a:latin typeface="NanumGothic" panose="020D0604000000000000" pitchFamily="34" charset="-127"/>
                <a:cs typeface="Batang" panose="02030600000101010101" pitchFamily="18" charset="-127"/>
              </a:rPr>
              <a:t>, </a:t>
            </a:r>
            <a:r>
              <a:rPr lang="ko-KR" sz="2800" dirty="0">
                <a:effectLst/>
                <a:ea typeface="NanumGothic" panose="020D0604000000000000" pitchFamily="34" charset="-127"/>
                <a:cs typeface="Batang" panose="02030600000101010101" pitchFamily="18" charset="-127"/>
              </a:rPr>
              <a:t>분석 등 다양한 기능을 클라우드에서 쉽게 관리</a:t>
            </a:r>
            <a:r>
              <a:rPr lang="en-KR" sz="2800" dirty="0">
                <a:effectLst/>
              </a:rPr>
              <a:t> 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294204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0CA8C4-70C0-D70A-B9D7-0146E810EE26}"/>
              </a:ext>
            </a:extLst>
          </p:cNvPr>
          <p:cNvGrpSpPr/>
          <p:nvPr/>
        </p:nvGrpSpPr>
        <p:grpSpPr>
          <a:xfrm>
            <a:off x="-33535" y="0"/>
            <a:ext cx="12246543" cy="6959949"/>
            <a:chOff x="-33535" y="0"/>
            <a:chExt cx="12246543" cy="69599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71C9EF-5F28-E4B9-DE3D-1693455CAE19}"/>
                </a:ext>
              </a:extLst>
            </p:cNvPr>
            <p:cNvSpPr/>
            <p:nvPr/>
          </p:nvSpPr>
          <p:spPr>
            <a:xfrm>
              <a:off x="86467" y="609600"/>
              <a:ext cx="12018541" cy="420696"/>
            </a:xfrm>
            <a:prstGeom prst="rect">
              <a:avLst/>
            </a:prstGeom>
            <a:solidFill>
              <a:srgbClr val="F9F8ED"/>
            </a:solidFill>
            <a:ln>
              <a:solidFill>
                <a:srgbClr val="C2C0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F622A7-2386-46EE-61AE-F6C5463CA6C6}"/>
                </a:ext>
              </a:extLst>
            </p:cNvPr>
            <p:cNvGrpSpPr/>
            <p:nvPr/>
          </p:nvGrpSpPr>
          <p:grpSpPr>
            <a:xfrm>
              <a:off x="-33535" y="0"/>
              <a:ext cx="12246543" cy="6959949"/>
              <a:chOff x="-12003" y="-30798"/>
              <a:chExt cx="12246543" cy="695994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2E8E637-D0AD-5B93-35F7-B2D638D1EDA6}"/>
                  </a:ext>
                </a:extLst>
              </p:cNvPr>
              <p:cNvGrpSpPr/>
              <p:nvPr/>
            </p:nvGrpSpPr>
            <p:grpSpPr>
              <a:xfrm>
                <a:off x="-12003" y="-30798"/>
                <a:ext cx="12246543" cy="6959949"/>
                <a:chOff x="-12003" y="-30798"/>
                <a:chExt cx="12246543" cy="695994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D186222-43D6-8E1A-149E-5FB422A0F791}"/>
                    </a:ext>
                  </a:extLst>
                </p:cNvPr>
                <p:cNvSpPr/>
                <p:nvPr/>
              </p:nvSpPr>
              <p:spPr>
                <a:xfrm>
                  <a:off x="-1" y="-30798"/>
                  <a:ext cx="12228000" cy="6096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87F9B6B-BDBB-1445-2C66-F24501D9B8A3}"/>
                    </a:ext>
                  </a:extLst>
                </p:cNvPr>
                <p:cNvSpPr/>
                <p:nvPr/>
              </p:nvSpPr>
              <p:spPr>
                <a:xfrm>
                  <a:off x="-1" y="466733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C1454C-2E18-93A2-AC03-712EB4893458}"/>
                    </a:ext>
                  </a:extLst>
                </p:cNvPr>
                <p:cNvSpPr/>
                <p:nvPr/>
              </p:nvSpPr>
              <p:spPr>
                <a:xfrm>
                  <a:off x="12126540" y="522765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E4CD11D-F5DD-FF7D-9584-CEAF6E8D847B}"/>
                    </a:ext>
                  </a:extLst>
                </p:cNvPr>
                <p:cNvSpPr/>
                <p:nvPr/>
              </p:nvSpPr>
              <p:spPr>
                <a:xfrm rot="5400000" flipH="1">
                  <a:off x="6017997" y="755151"/>
                  <a:ext cx="144000" cy="12204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040DC02-EF2F-AECC-07B2-BCFBB4A71353}"/>
                  </a:ext>
                </a:extLst>
              </p:cNvPr>
              <p:cNvSpPr/>
              <p:nvPr/>
            </p:nvSpPr>
            <p:spPr>
              <a:xfrm>
                <a:off x="11668746" y="69967"/>
                <a:ext cx="432000" cy="432000"/>
              </a:xfrm>
              <a:prstGeom prst="roundRect">
                <a:avLst/>
              </a:prstGeom>
              <a:solidFill>
                <a:srgbClr val="F14A00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0" name="Multiply 9">
                <a:extLst>
                  <a:ext uri="{FF2B5EF4-FFF2-40B4-BE49-F238E27FC236}">
                    <a16:creationId xmlns:a16="http://schemas.microsoft.com/office/drawing/2014/main" id="{C87CD72E-442A-6F20-D03D-9E7EE57AFFC0}"/>
                  </a:ext>
                </a:extLst>
              </p:cNvPr>
              <p:cNvSpPr/>
              <p:nvPr/>
            </p:nvSpPr>
            <p:spPr>
              <a:xfrm>
                <a:off x="11665545" y="62140"/>
                <a:ext cx="432000" cy="432000"/>
              </a:xfrm>
              <a:prstGeom prst="mathMultiply">
                <a:avLst>
                  <a:gd name="adj1" fmla="val 733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88041D5-C62E-DADE-B712-58EC0377140F}"/>
                  </a:ext>
                </a:extLst>
              </p:cNvPr>
              <p:cNvSpPr/>
              <p:nvPr/>
            </p:nvSpPr>
            <p:spPr>
              <a:xfrm>
                <a:off x="11099508" y="72201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72B34E77-C27D-7479-3E1B-BCCBC14DAD3C}"/>
                  </a:ext>
                </a:extLst>
              </p:cNvPr>
              <p:cNvSpPr/>
              <p:nvPr/>
            </p:nvSpPr>
            <p:spPr>
              <a:xfrm>
                <a:off x="11191215" y="170139"/>
                <a:ext cx="252000" cy="252000"/>
              </a:xfrm>
              <a:prstGeom prst="fram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723383-A450-EC6C-137B-D6418D74C70E}"/>
                  </a:ext>
                </a:extLst>
              </p:cNvPr>
              <p:cNvSpPr/>
              <p:nvPr/>
            </p:nvSpPr>
            <p:spPr>
              <a:xfrm>
                <a:off x="11209773" y="167382"/>
                <a:ext cx="2268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F640593-AA7C-E1BE-C69B-5014DA85FCCF}"/>
                  </a:ext>
                </a:extLst>
              </p:cNvPr>
              <p:cNvSpPr/>
              <p:nvPr/>
            </p:nvSpPr>
            <p:spPr>
              <a:xfrm>
                <a:off x="10523574" y="69967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8F4D9F-EBFC-062F-7730-F3B45C945028}"/>
                  </a:ext>
                </a:extLst>
              </p:cNvPr>
              <p:cNvSpPr/>
              <p:nvPr/>
            </p:nvSpPr>
            <p:spPr>
              <a:xfrm>
                <a:off x="10626665" y="358627"/>
                <a:ext cx="1800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3A1AC47C-FACF-9CFE-4620-87FB8268C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109" y="69967"/>
                <a:ext cx="464762" cy="46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246726-5BEE-1D21-78D3-52EC13525865}"/>
                  </a:ext>
                </a:extLst>
              </p:cNvPr>
              <p:cNvSpPr txBox="1"/>
              <p:nvPr/>
            </p:nvSpPr>
            <p:spPr>
              <a:xfrm>
                <a:off x="653724" y="86900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Dingca</a:t>
                </a:r>
                <a:endParaRPr lang="en-KR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2A1F63-521F-F5DD-62EE-D4B51D4A1CEB}"/>
                </a:ext>
              </a:extLst>
            </p:cNvPr>
            <p:cNvSpPr txBox="1"/>
            <p:nvPr/>
          </p:nvSpPr>
          <p:spPr>
            <a:xfrm>
              <a:off x="121577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ED833-2BFE-63AD-AF27-6ADAD2F5A156}"/>
                </a:ext>
              </a:extLst>
            </p:cNvPr>
            <p:cNvSpPr txBox="1"/>
            <p:nvPr/>
          </p:nvSpPr>
          <p:spPr>
            <a:xfrm>
              <a:off x="864039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D77C2-46DA-89CE-7A2F-E20361C16EFC}"/>
                </a:ext>
              </a:extLst>
            </p:cNvPr>
            <p:cNvSpPr txBox="1"/>
            <p:nvPr/>
          </p:nvSpPr>
          <p:spPr>
            <a:xfrm>
              <a:off x="1606501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D54D7AE5-770B-D129-B194-6FA42DFC26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" t="3273" b="2622"/>
          <a:stretch/>
        </p:blipFill>
        <p:spPr>
          <a:xfrm>
            <a:off x="1655233" y="1114958"/>
            <a:ext cx="9278809" cy="558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3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0CA8C4-70C0-D70A-B9D7-0146E810EE26}"/>
              </a:ext>
            </a:extLst>
          </p:cNvPr>
          <p:cNvGrpSpPr/>
          <p:nvPr/>
        </p:nvGrpSpPr>
        <p:grpSpPr>
          <a:xfrm>
            <a:off x="-33535" y="0"/>
            <a:ext cx="12246543" cy="6959949"/>
            <a:chOff x="-33535" y="0"/>
            <a:chExt cx="12246543" cy="69599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71C9EF-5F28-E4B9-DE3D-1693455CAE19}"/>
                </a:ext>
              </a:extLst>
            </p:cNvPr>
            <p:cNvSpPr/>
            <p:nvPr/>
          </p:nvSpPr>
          <p:spPr>
            <a:xfrm>
              <a:off x="86467" y="609600"/>
              <a:ext cx="12018541" cy="420696"/>
            </a:xfrm>
            <a:prstGeom prst="rect">
              <a:avLst/>
            </a:prstGeom>
            <a:solidFill>
              <a:srgbClr val="F9F8ED"/>
            </a:solidFill>
            <a:ln>
              <a:solidFill>
                <a:srgbClr val="C2C0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F622A7-2386-46EE-61AE-F6C5463CA6C6}"/>
                </a:ext>
              </a:extLst>
            </p:cNvPr>
            <p:cNvGrpSpPr/>
            <p:nvPr/>
          </p:nvGrpSpPr>
          <p:grpSpPr>
            <a:xfrm>
              <a:off x="-33535" y="0"/>
              <a:ext cx="12246543" cy="6959949"/>
              <a:chOff x="-12003" y="-30798"/>
              <a:chExt cx="12246543" cy="695994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2E8E637-D0AD-5B93-35F7-B2D638D1EDA6}"/>
                  </a:ext>
                </a:extLst>
              </p:cNvPr>
              <p:cNvGrpSpPr/>
              <p:nvPr/>
            </p:nvGrpSpPr>
            <p:grpSpPr>
              <a:xfrm>
                <a:off x="-12003" y="-30798"/>
                <a:ext cx="12246543" cy="6959949"/>
                <a:chOff x="-12003" y="-30798"/>
                <a:chExt cx="12246543" cy="695994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D186222-43D6-8E1A-149E-5FB422A0F791}"/>
                    </a:ext>
                  </a:extLst>
                </p:cNvPr>
                <p:cNvSpPr/>
                <p:nvPr/>
              </p:nvSpPr>
              <p:spPr>
                <a:xfrm>
                  <a:off x="-1" y="-30798"/>
                  <a:ext cx="12228000" cy="6096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87F9B6B-BDBB-1445-2C66-F24501D9B8A3}"/>
                    </a:ext>
                  </a:extLst>
                </p:cNvPr>
                <p:cNvSpPr/>
                <p:nvPr/>
              </p:nvSpPr>
              <p:spPr>
                <a:xfrm>
                  <a:off x="-1" y="466733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C1454C-2E18-93A2-AC03-712EB4893458}"/>
                    </a:ext>
                  </a:extLst>
                </p:cNvPr>
                <p:cNvSpPr/>
                <p:nvPr/>
              </p:nvSpPr>
              <p:spPr>
                <a:xfrm>
                  <a:off x="12126540" y="522765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E4CD11D-F5DD-FF7D-9584-CEAF6E8D847B}"/>
                    </a:ext>
                  </a:extLst>
                </p:cNvPr>
                <p:cNvSpPr/>
                <p:nvPr/>
              </p:nvSpPr>
              <p:spPr>
                <a:xfrm rot="5400000" flipH="1">
                  <a:off x="6017997" y="755151"/>
                  <a:ext cx="144000" cy="12204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040DC02-EF2F-AECC-07B2-BCFBB4A71353}"/>
                  </a:ext>
                </a:extLst>
              </p:cNvPr>
              <p:cNvSpPr/>
              <p:nvPr/>
            </p:nvSpPr>
            <p:spPr>
              <a:xfrm>
                <a:off x="11668746" y="69967"/>
                <a:ext cx="432000" cy="432000"/>
              </a:xfrm>
              <a:prstGeom prst="roundRect">
                <a:avLst/>
              </a:prstGeom>
              <a:solidFill>
                <a:srgbClr val="F14A00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0" name="Multiply 9">
                <a:extLst>
                  <a:ext uri="{FF2B5EF4-FFF2-40B4-BE49-F238E27FC236}">
                    <a16:creationId xmlns:a16="http://schemas.microsoft.com/office/drawing/2014/main" id="{C87CD72E-442A-6F20-D03D-9E7EE57AFFC0}"/>
                  </a:ext>
                </a:extLst>
              </p:cNvPr>
              <p:cNvSpPr/>
              <p:nvPr/>
            </p:nvSpPr>
            <p:spPr>
              <a:xfrm>
                <a:off x="11665545" y="62140"/>
                <a:ext cx="432000" cy="432000"/>
              </a:xfrm>
              <a:prstGeom prst="mathMultiply">
                <a:avLst>
                  <a:gd name="adj1" fmla="val 733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88041D5-C62E-DADE-B712-58EC0377140F}"/>
                  </a:ext>
                </a:extLst>
              </p:cNvPr>
              <p:cNvSpPr/>
              <p:nvPr/>
            </p:nvSpPr>
            <p:spPr>
              <a:xfrm>
                <a:off x="11099508" y="72201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72B34E77-C27D-7479-3E1B-BCCBC14DAD3C}"/>
                  </a:ext>
                </a:extLst>
              </p:cNvPr>
              <p:cNvSpPr/>
              <p:nvPr/>
            </p:nvSpPr>
            <p:spPr>
              <a:xfrm>
                <a:off x="11191215" y="170139"/>
                <a:ext cx="252000" cy="252000"/>
              </a:xfrm>
              <a:prstGeom prst="fram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723383-A450-EC6C-137B-D6418D74C70E}"/>
                  </a:ext>
                </a:extLst>
              </p:cNvPr>
              <p:cNvSpPr/>
              <p:nvPr/>
            </p:nvSpPr>
            <p:spPr>
              <a:xfrm>
                <a:off x="11209773" y="167382"/>
                <a:ext cx="2268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F640593-AA7C-E1BE-C69B-5014DA85FCCF}"/>
                  </a:ext>
                </a:extLst>
              </p:cNvPr>
              <p:cNvSpPr/>
              <p:nvPr/>
            </p:nvSpPr>
            <p:spPr>
              <a:xfrm>
                <a:off x="10523574" y="69967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8F4D9F-EBFC-062F-7730-F3B45C945028}"/>
                  </a:ext>
                </a:extLst>
              </p:cNvPr>
              <p:cNvSpPr/>
              <p:nvPr/>
            </p:nvSpPr>
            <p:spPr>
              <a:xfrm>
                <a:off x="10626665" y="358627"/>
                <a:ext cx="1800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3A1AC47C-FACF-9CFE-4620-87FB8268C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109" y="69967"/>
                <a:ext cx="464762" cy="46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246726-5BEE-1D21-78D3-52EC13525865}"/>
                  </a:ext>
                </a:extLst>
              </p:cNvPr>
              <p:cNvSpPr txBox="1"/>
              <p:nvPr/>
            </p:nvSpPr>
            <p:spPr>
              <a:xfrm>
                <a:off x="653724" y="86900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Dingca</a:t>
                </a:r>
                <a:endParaRPr lang="en-KR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2A1F63-521F-F5DD-62EE-D4B51D4A1CEB}"/>
                </a:ext>
              </a:extLst>
            </p:cNvPr>
            <p:cNvSpPr txBox="1"/>
            <p:nvPr/>
          </p:nvSpPr>
          <p:spPr>
            <a:xfrm>
              <a:off x="121577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ED833-2BFE-63AD-AF27-6ADAD2F5A156}"/>
                </a:ext>
              </a:extLst>
            </p:cNvPr>
            <p:cNvSpPr txBox="1"/>
            <p:nvPr/>
          </p:nvSpPr>
          <p:spPr>
            <a:xfrm>
              <a:off x="864039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D77C2-46DA-89CE-7A2F-E20361C16EFC}"/>
                </a:ext>
              </a:extLst>
            </p:cNvPr>
            <p:cNvSpPr txBox="1"/>
            <p:nvPr/>
          </p:nvSpPr>
          <p:spPr>
            <a:xfrm>
              <a:off x="1606501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715D2B11-5FEC-1512-48DB-76CEE254D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816" y="1061669"/>
            <a:ext cx="7772400" cy="570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2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0CA8C4-70C0-D70A-B9D7-0146E810EE26}"/>
              </a:ext>
            </a:extLst>
          </p:cNvPr>
          <p:cNvGrpSpPr/>
          <p:nvPr/>
        </p:nvGrpSpPr>
        <p:grpSpPr>
          <a:xfrm>
            <a:off x="-33535" y="0"/>
            <a:ext cx="12246543" cy="6959949"/>
            <a:chOff x="-33535" y="0"/>
            <a:chExt cx="12246543" cy="69599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71C9EF-5F28-E4B9-DE3D-1693455CAE19}"/>
                </a:ext>
              </a:extLst>
            </p:cNvPr>
            <p:cNvSpPr/>
            <p:nvPr/>
          </p:nvSpPr>
          <p:spPr>
            <a:xfrm>
              <a:off x="86467" y="609600"/>
              <a:ext cx="12018541" cy="420696"/>
            </a:xfrm>
            <a:prstGeom prst="rect">
              <a:avLst/>
            </a:prstGeom>
            <a:solidFill>
              <a:srgbClr val="F9F8ED"/>
            </a:solidFill>
            <a:ln>
              <a:solidFill>
                <a:srgbClr val="C2C0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F622A7-2386-46EE-61AE-F6C5463CA6C6}"/>
                </a:ext>
              </a:extLst>
            </p:cNvPr>
            <p:cNvGrpSpPr/>
            <p:nvPr/>
          </p:nvGrpSpPr>
          <p:grpSpPr>
            <a:xfrm>
              <a:off x="-33535" y="0"/>
              <a:ext cx="12246543" cy="6959949"/>
              <a:chOff x="-12003" y="-30798"/>
              <a:chExt cx="12246543" cy="695994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2E8E637-D0AD-5B93-35F7-B2D638D1EDA6}"/>
                  </a:ext>
                </a:extLst>
              </p:cNvPr>
              <p:cNvGrpSpPr/>
              <p:nvPr/>
            </p:nvGrpSpPr>
            <p:grpSpPr>
              <a:xfrm>
                <a:off x="-12003" y="-30798"/>
                <a:ext cx="12246543" cy="6959949"/>
                <a:chOff x="-12003" y="-30798"/>
                <a:chExt cx="12246543" cy="695994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D186222-43D6-8E1A-149E-5FB422A0F791}"/>
                    </a:ext>
                  </a:extLst>
                </p:cNvPr>
                <p:cNvSpPr/>
                <p:nvPr/>
              </p:nvSpPr>
              <p:spPr>
                <a:xfrm>
                  <a:off x="-1" y="-30798"/>
                  <a:ext cx="12228000" cy="6096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87F9B6B-BDBB-1445-2C66-F24501D9B8A3}"/>
                    </a:ext>
                  </a:extLst>
                </p:cNvPr>
                <p:cNvSpPr/>
                <p:nvPr/>
              </p:nvSpPr>
              <p:spPr>
                <a:xfrm>
                  <a:off x="-1" y="466733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C1454C-2E18-93A2-AC03-712EB4893458}"/>
                    </a:ext>
                  </a:extLst>
                </p:cNvPr>
                <p:cNvSpPr/>
                <p:nvPr/>
              </p:nvSpPr>
              <p:spPr>
                <a:xfrm>
                  <a:off x="12126540" y="522765"/>
                  <a:ext cx="108000" cy="6372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E4CD11D-F5DD-FF7D-9584-CEAF6E8D847B}"/>
                    </a:ext>
                  </a:extLst>
                </p:cNvPr>
                <p:cNvSpPr/>
                <p:nvPr/>
              </p:nvSpPr>
              <p:spPr>
                <a:xfrm rot="5400000" flipH="1">
                  <a:off x="6017997" y="755151"/>
                  <a:ext cx="144000" cy="12204000"/>
                </a:xfrm>
                <a:prstGeom prst="rect">
                  <a:avLst/>
                </a:prstGeom>
                <a:solidFill>
                  <a:srgbClr val="0031A9"/>
                </a:solidFill>
                <a:ln>
                  <a:noFill/>
                </a:ln>
                <a:effectLst>
                  <a:outerShdw blurRad="50800" dist="254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040DC02-EF2F-AECC-07B2-BCFBB4A71353}"/>
                  </a:ext>
                </a:extLst>
              </p:cNvPr>
              <p:cNvSpPr/>
              <p:nvPr/>
            </p:nvSpPr>
            <p:spPr>
              <a:xfrm>
                <a:off x="11668746" y="69967"/>
                <a:ext cx="432000" cy="432000"/>
              </a:xfrm>
              <a:prstGeom prst="roundRect">
                <a:avLst/>
              </a:prstGeom>
              <a:solidFill>
                <a:srgbClr val="F14A00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0" name="Multiply 9">
                <a:extLst>
                  <a:ext uri="{FF2B5EF4-FFF2-40B4-BE49-F238E27FC236}">
                    <a16:creationId xmlns:a16="http://schemas.microsoft.com/office/drawing/2014/main" id="{C87CD72E-442A-6F20-D03D-9E7EE57AFFC0}"/>
                  </a:ext>
                </a:extLst>
              </p:cNvPr>
              <p:cNvSpPr/>
              <p:nvPr/>
            </p:nvSpPr>
            <p:spPr>
              <a:xfrm>
                <a:off x="11665545" y="62140"/>
                <a:ext cx="432000" cy="432000"/>
              </a:xfrm>
              <a:prstGeom prst="mathMultiply">
                <a:avLst>
                  <a:gd name="adj1" fmla="val 733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88041D5-C62E-DADE-B712-58EC0377140F}"/>
                  </a:ext>
                </a:extLst>
              </p:cNvPr>
              <p:cNvSpPr/>
              <p:nvPr/>
            </p:nvSpPr>
            <p:spPr>
              <a:xfrm>
                <a:off x="11099508" y="72201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72B34E77-C27D-7479-3E1B-BCCBC14DAD3C}"/>
                  </a:ext>
                </a:extLst>
              </p:cNvPr>
              <p:cNvSpPr/>
              <p:nvPr/>
            </p:nvSpPr>
            <p:spPr>
              <a:xfrm>
                <a:off x="11191215" y="170139"/>
                <a:ext cx="252000" cy="252000"/>
              </a:xfrm>
              <a:prstGeom prst="fram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723383-A450-EC6C-137B-D6418D74C70E}"/>
                  </a:ext>
                </a:extLst>
              </p:cNvPr>
              <p:cNvSpPr/>
              <p:nvPr/>
            </p:nvSpPr>
            <p:spPr>
              <a:xfrm>
                <a:off x="11209773" y="167382"/>
                <a:ext cx="2268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F640593-AA7C-E1BE-C69B-5014DA85FCCF}"/>
                  </a:ext>
                </a:extLst>
              </p:cNvPr>
              <p:cNvSpPr/>
              <p:nvPr/>
            </p:nvSpPr>
            <p:spPr>
              <a:xfrm>
                <a:off x="10523574" y="69967"/>
                <a:ext cx="432000" cy="432000"/>
              </a:xfrm>
              <a:prstGeom prst="roundRect">
                <a:avLst/>
              </a:prstGeom>
              <a:solidFill>
                <a:srgbClr val="004DC7"/>
              </a:solidFill>
              <a:ln w="190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8F4D9F-EBFC-062F-7730-F3B45C945028}"/>
                  </a:ext>
                </a:extLst>
              </p:cNvPr>
              <p:cNvSpPr/>
              <p:nvPr/>
            </p:nvSpPr>
            <p:spPr>
              <a:xfrm>
                <a:off x="10626665" y="358627"/>
                <a:ext cx="180000" cy="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3A1AC47C-FACF-9CFE-4620-87FB8268C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109" y="69967"/>
                <a:ext cx="464762" cy="46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246726-5BEE-1D21-78D3-52EC13525865}"/>
                  </a:ext>
                </a:extLst>
              </p:cNvPr>
              <p:cNvSpPr txBox="1"/>
              <p:nvPr/>
            </p:nvSpPr>
            <p:spPr>
              <a:xfrm>
                <a:off x="653724" y="86900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Dingca</a:t>
                </a:r>
                <a:endParaRPr lang="en-KR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2A1F63-521F-F5DD-62EE-D4B51D4A1CEB}"/>
                </a:ext>
              </a:extLst>
            </p:cNvPr>
            <p:cNvSpPr txBox="1"/>
            <p:nvPr/>
          </p:nvSpPr>
          <p:spPr>
            <a:xfrm>
              <a:off x="121577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ED833-2BFE-63AD-AF27-6ADAD2F5A156}"/>
                </a:ext>
              </a:extLst>
            </p:cNvPr>
            <p:cNvSpPr txBox="1"/>
            <p:nvPr/>
          </p:nvSpPr>
          <p:spPr>
            <a:xfrm>
              <a:off x="864039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D77C2-46DA-89CE-7A2F-E20361C16EFC}"/>
                </a:ext>
              </a:extLst>
            </p:cNvPr>
            <p:cNvSpPr txBox="1"/>
            <p:nvPr/>
          </p:nvSpPr>
          <p:spPr>
            <a:xfrm>
              <a:off x="1606501" y="646101"/>
              <a:ext cx="69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endParaRPr lang="en-KR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24" name="Picture 23" descr="A group of blue squares with black and red text&#10;&#10;Description automatically generated">
            <a:extLst>
              <a:ext uri="{FF2B5EF4-FFF2-40B4-BE49-F238E27FC236}">
                <a16:creationId xmlns:a16="http://schemas.microsoft.com/office/drawing/2014/main" id="{F4DE932E-106B-8249-A3E7-06BD608EA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37" y="1065772"/>
            <a:ext cx="7772400" cy="56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0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236</Words>
  <Application>Microsoft Macintosh PowerPoint</Application>
  <PresentationFormat>Widescreen</PresentationFormat>
  <Paragraphs>133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NanumGothic</vt:lpstr>
      <vt:lpstr>Calibri</vt:lpstr>
      <vt:lpstr>Calibri Light</vt:lpstr>
      <vt:lpstr>Aptos</vt:lpstr>
      <vt:lpstr>Consolas</vt:lpstr>
      <vt:lpstr>Arial</vt:lpstr>
      <vt:lpstr>Office Theme</vt:lpstr>
      <vt:lpstr>&lt;Dingca&gt;;</vt:lpstr>
      <vt:lpstr>목차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단아 백</dc:creator>
  <cp:lastModifiedBy>단아 백</cp:lastModifiedBy>
  <cp:revision>18</cp:revision>
  <dcterms:created xsi:type="dcterms:W3CDTF">2024-03-11T05:24:28Z</dcterms:created>
  <dcterms:modified xsi:type="dcterms:W3CDTF">2024-06-17T12:02:37Z</dcterms:modified>
</cp:coreProperties>
</file>