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F71-BBB0-4E4D-98A1-2485DD3DD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5A6988-B3B9-4905-BB02-92861F16A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2F34F-C423-44DC-BE00-969BF630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03814-7463-40D8-8891-7154E43A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D5611-DAE9-4192-836C-F490AF68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93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4E4B3-E594-4892-A85C-F1257072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8D7EE0-8035-443C-99E7-28F94697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51EB5-D315-4E8C-989D-1D9683ED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DA144-4BFB-4A49-8232-0CEA9D94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B578A-5EA3-469A-8130-8046AC75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50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710796-1BDB-4EE4-A16E-C9918271E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5015B-0B1E-4FC3-B475-5A52BE36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99008-96F0-487A-A8AF-254A00B5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D169D-CC90-45B6-8620-26CE7225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D5D22-3D15-4EC7-8E5E-747504B8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41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01671-CDCA-48E6-8135-67E2498D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8136F-A468-4475-B0FC-08251BA6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6816F-9041-4F32-A6CC-D1E99E2E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D7E2BB-C10C-41BE-9493-E1228D65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52618-7487-4E7E-AB84-CACA9E2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7A6CC-40AD-4020-8246-EE8FE94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C7F85-6974-4043-A215-932AE7F0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031FFC-C975-4204-A0B3-07247DFC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5DD66E-F807-4830-9B8C-262168CE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C9A613-6300-4C8A-A339-E42285B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47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5356B-1ADD-418E-891A-CE61C3ED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EFF08-DE02-4EDD-A874-D58589712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448CBF-7225-420F-A02C-746D3B26E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B7D97-A0AF-4514-B12A-7B52361B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F15A5-6DAF-48BF-9AB7-5FF58B30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43F22-E5D8-4D6A-AC73-6021CEE9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1FFC-9714-4F92-A57D-AA10E50E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0E885-8C3A-4C79-B045-5C9A7C98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1F50F-BD84-4B47-A4FE-2DF36992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7CF5C-3F9A-47AD-B9AB-CAD61A219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447E34-000A-4BA7-BE0A-ABE2AD2E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20AF2C-5621-49BC-9CA8-DECE130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58FBD0-6A8F-408F-B187-94D2583E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D10194-FFE7-49FD-A070-41E77C2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2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23D7D-7AC8-4316-ADA0-427B2973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E457AA-3C0C-45EF-A7F8-7870DEC0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6BC7FE-7C7F-4257-ADF3-CDC9144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39E6EA-6655-4D3A-929F-7633FA0D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FFC240-AABF-4962-93E6-B8A9739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84CBA6-9E5E-45BC-B931-80DB7CD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4F8BDC-EB2C-4DA4-9538-F6BDA5E2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B4B36-B9AB-480A-A59B-9783606C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B2349-347E-4D0F-8A8B-705BF438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9EE40-D098-4B0E-9E86-10907173C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BA724A-00AC-4F2C-ABED-B739F28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18939-C630-488C-B70D-C5ED669F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8D9FB2-5BDE-47BD-A8DC-79F4BE82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5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26712-E9AE-4F1C-BBEF-413C47BB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9F9CA9-E7E8-4AC8-A44C-D9085CC53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001F9A-7AD7-4AE8-8111-2718A9F00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891CF-E713-47E9-AF2B-AA22365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16459-474B-4F1D-A7CF-FF8CE17A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453582-C854-46EB-AD0A-4328CCC0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5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7F6266-7DDC-4820-BD07-56B0D0EE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036AB0-908E-42CB-863F-302F30E7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80C34-33FC-491F-B92D-8801E7D0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0E9E-3923-4CD7-ADDE-E02EEC48712E}" type="datetimeFigureOut">
              <a:rPr lang="fr-FR" smtClean="0"/>
              <a:t>18/05/2019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A69BF-2C76-4195-971C-18167EEE5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A7204-F2C8-4A88-9A8E-5063E726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8DE9-5D4A-4156-9DD3-BA30C8DFE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4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A404B-C5E3-4E56-B5A9-146936FB7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234"/>
            <a:ext cx="9144000" cy="1045059"/>
          </a:xfrm>
        </p:spPr>
        <p:txBody>
          <a:bodyPr/>
          <a:lstStyle/>
          <a:p>
            <a:r>
              <a:rPr lang="fr-FR" b="1" dirty="0"/>
              <a:t>Project Sketches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332668-D53B-41B0-9EAB-78E51C2CE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9005"/>
          </a:xfrm>
        </p:spPr>
        <p:txBody>
          <a:bodyPr>
            <a:normAutofit/>
          </a:bodyPr>
          <a:lstStyle/>
          <a:p>
            <a:r>
              <a:rPr lang="fr-FR" dirty="0"/>
              <a:t>Yann Kirsch</a:t>
            </a:r>
          </a:p>
          <a:p>
            <a:r>
              <a:rPr lang="fr-FR" dirty="0"/>
              <a:t>Simon </a:t>
            </a:r>
            <a:r>
              <a:rPr lang="fr-FR" dirty="0" err="1"/>
              <a:t>Stolz</a:t>
            </a:r>
            <a:endParaRPr lang="fr-FR" dirty="0"/>
          </a:p>
          <a:p>
            <a:r>
              <a:rPr lang="fr-FR" dirty="0"/>
              <a:t>Mohamed </a:t>
            </a:r>
            <a:r>
              <a:rPr lang="fr-FR" dirty="0" err="1"/>
              <a:t>Houssein</a:t>
            </a:r>
            <a:r>
              <a:rPr lang="fr-FR" dirty="0"/>
              <a:t> </a:t>
            </a:r>
            <a:r>
              <a:rPr lang="fr-FR" dirty="0" err="1"/>
              <a:t>Zaghdane</a:t>
            </a:r>
            <a:endParaRPr lang="fr-FR" dirty="0"/>
          </a:p>
          <a:p>
            <a:r>
              <a:rPr lang="fr-FR" dirty="0"/>
              <a:t>Max </a:t>
            </a:r>
            <a:r>
              <a:rPr lang="fr-FR" dirty="0" err="1"/>
              <a:t>Vollath</a:t>
            </a:r>
            <a:endParaRPr lang="fr-FR" dirty="0"/>
          </a:p>
          <a:p>
            <a:r>
              <a:rPr lang="fr-FR" dirty="0"/>
              <a:t>Florian </a:t>
            </a:r>
            <a:r>
              <a:rPr lang="fr-FR" dirty="0" err="1"/>
              <a:t>Leichtl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52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9 :  UI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2" y="1802494"/>
            <a:ext cx="2470900" cy="39470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3229902" y="2305615"/>
            <a:ext cx="54068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 “Paint” cards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3399"/>
                </a:solidFill>
              </a:rPr>
              <a:t>-&gt; Edit deck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9900"/>
                </a:solidFill>
              </a:rPr>
              <a:t>-&gt; Matchmaking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-&gt; Actual steps (currency)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176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10 : Walking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4" y="1802494"/>
            <a:ext cx="2514635" cy="39470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2105561"/>
            <a:ext cx="5406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Walking mode for farming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6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4"/>
            <a:ext cx="6251917" cy="54119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1 : Duel Field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" y="1600338"/>
            <a:ext cx="3662412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Own cards obtain buffs depending on the actual weather</a:t>
            </a:r>
          </a:p>
        </p:txBody>
      </p:sp>
    </p:spTree>
    <p:extLst>
      <p:ext uri="{BB962C8B-B14F-4D97-AF65-F5344CB8AC3E}">
        <p14:creationId xmlns:p14="http://schemas.microsoft.com/office/powerpoint/2010/main" val="260350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4"/>
            <a:ext cx="6251917" cy="54119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2 : Card Layout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8" y="1600338"/>
            <a:ext cx="3405809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Card’s name and stats are fixed (cannot be changed)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player can add his own custom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45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4"/>
            <a:ext cx="6251917" cy="54119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3 : Booster packs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48" y="1600338"/>
            <a:ext cx="2724008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Booster packs can be bought with the steps walked by the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7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4 : Card Types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48" y="1645693"/>
            <a:ext cx="2724008" cy="426062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different type of cards each affected by specific 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Cards can be monster cards or spell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34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5 : Trading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2" y="1645693"/>
            <a:ext cx="2701860" cy="426062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Players can trade their created cards with each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Trading can only happen locally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4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6 : Custom pictures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2" y="1663013"/>
            <a:ext cx="2701860" cy="422598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Players must add pictures to their cards to be able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9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7 : Weather effects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4" y="1663013"/>
            <a:ext cx="2514636" cy="422598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Card types receive in game buffs depending on the actual 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e.g. Electric monsters get more attack when there is a storm at your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Independent other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51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21FB6-964C-4642-9FD7-544FAFD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57" y="906325"/>
            <a:ext cx="7936817" cy="49840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Detail 8 : Matchmaking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9F4D4-41B1-461F-A5CC-2B6F2E48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4" y="1802494"/>
            <a:ext cx="2514636" cy="39470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D76203-2193-407C-93EF-366A97449E47}"/>
              </a:ext>
            </a:extLst>
          </p:cNvPr>
          <p:cNvSpPr txBox="1"/>
          <p:nvPr/>
        </p:nvSpPr>
        <p:spPr>
          <a:xfrm>
            <a:off x="4002157" y="1789042"/>
            <a:ext cx="5406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 matchmaking depends on the player’s </a:t>
            </a:r>
            <a:r>
              <a:rPr lang="en-US" sz="2000" dirty="0" err="1"/>
              <a:t>winrate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Players can also challenge their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048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210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Project Sketches</vt:lpstr>
      <vt:lpstr>Detail 1 : Duel Field</vt:lpstr>
      <vt:lpstr>Detail 2 : Card Layout</vt:lpstr>
      <vt:lpstr>Detail 3 : Booster packs</vt:lpstr>
      <vt:lpstr>Detail 4 : Card Types</vt:lpstr>
      <vt:lpstr>Detail 5 : Trading</vt:lpstr>
      <vt:lpstr>Detail 6 : Custom pictures</vt:lpstr>
      <vt:lpstr>Detail 7 : Weather effects</vt:lpstr>
      <vt:lpstr>Detail 8 : Matchmaking</vt:lpstr>
      <vt:lpstr>Detail 9 :  UI</vt:lpstr>
      <vt:lpstr>Detail 10 : Walking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Sketches</dc:title>
  <dc:creator>user</dc:creator>
  <cp:lastModifiedBy>user</cp:lastModifiedBy>
  <cp:revision>5</cp:revision>
  <dcterms:created xsi:type="dcterms:W3CDTF">2019-05-18T16:11:27Z</dcterms:created>
  <dcterms:modified xsi:type="dcterms:W3CDTF">2019-05-18T16:54:24Z</dcterms:modified>
</cp:coreProperties>
</file>