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Lst>
  <p:sldSz cy="30240000" cx="42480000"/>
  <p:notesSz cx="6858000" cy="9144000"/>
  <p:embeddedFontLst>
    <p:embeddedFont>
      <p:font typeface="Tahoma"/>
      <p:regular r:id="rId8"/>
      <p:bold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524">
          <p15:clr>
            <a:srgbClr val="A4A3A4"/>
          </p15:clr>
        </p15:guide>
        <p15:guide id="2" pos="133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9524" orient="horz"/>
        <p:guide pos="133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Tahoma-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Tahom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020844" y="685800"/>
            <a:ext cx="4817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f3ae63a1e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7f3ae63a1e_2_75:notes"/>
          <p:cNvSpPr/>
          <p:nvPr>
            <p:ph idx="2" type="sldImg"/>
          </p:nvPr>
        </p:nvSpPr>
        <p:spPr>
          <a:xfrm>
            <a:off x="1157875" y="685800"/>
            <a:ext cx="45429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448094" y="4377554"/>
            <a:ext cx="39583800" cy="12067800"/>
          </a:xfrm>
          <a:prstGeom prst="rect">
            <a:avLst/>
          </a:prstGeom>
        </p:spPr>
        <p:txBody>
          <a:bodyPr anchorCtr="0" anchor="b" bIns="462325" lIns="462325" spcFirstLastPara="1" rIns="462325" wrap="square" tIns="462325">
            <a:noAutofit/>
          </a:bodyPr>
          <a:lstStyle>
            <a:lvl1pPr lvl="0" rtl="0" algn="ctr">
              <a:spcBef>
                <a:spcPts val="0"/>
              </a:spcBef>
              <a:spcAft>
                <a:spcPts val="0"/>
              </a:spcAft>
              <a:buSzPts val="26300"/>
              <a:buNone/>
              <a:defRPr sz="26300"/>
            </a:lvl1pPr>
            <a:lvl2pPr lvl="1" rtl="0" algn="ctr">
              <a:spcBef>
                <a:spcPts val="0"/>
              </a:spcBef>
              <a:spcAft>
                <a:spcPts val="0"/>
              </a:spcAft>
              <a:buSzPts val="26300"/>
              <a:buNone/>
              <a:defRPr sz="26300"/>
            </a:lvl2pPr>
            <a:lvl3pPr lvl="2" rtl="0" algn="ctr">
              <a:spcBef>
                <a:spcPts val="0"/>
              </a:spcBef>
              <a:spcAft>
                <a:spcPts val="0"/>
              </a:spcAft>
              <a:buSzPts val="26300"/>
              <a:buNone/>
              <a:defRPr sz="26300"/>
            </a:lvl3pPr>
            <a:lvl4pPr lvl="3" rtl="0" algn="ctr">
              <a:spcBef>
                <a:spcPts val="0"/>
              </a:spcBef>
              <a:spcAft>
                <a:spcPts val="0"/>
              </a:spcAft>
              <a:buSzPts val="26300"/>
              <a:buNone/>
              <a:defRPr sz="26300"/>
            </a:lvl4pPr>
            <a:lvl5pPr lvl="4" rtl="0" algn="ctr">
              <a:spcBef>
                <a:spcPts val="0"/>
              </a:spcBef>
              <a:spcAft>
                <a:spcPts val="0"/>
              </a:spcAft>
              <a:buSzPts val="26300"/>
              <a:buNone/>
              <a:defRPr sz="26300"/>
            </a:lvl5pPr>
            <a:lvl6pPr lvl="5" rtl="0" algn="ctr">
              <a:spcBef>
                <a:spcPts val="0"/>
              </a:spcBef>
              <a:spcAft>
                <a:spcPts val="0"/>
              </a:spcAft>
              <a:buSzPts val="26300"/>
              <a:buNone/>
              <a:defRPr sz="26300"/>
            </a:lvl6pPr>
            <a:lvl7pPr lvl="6" rtl="0" algn="ctr">
              <a:spcBef>
                <a:spcPts val="0"/>
              </a:spcBef>
              <a:spcAft>
                <a:spcPts val="0"/>
              </a:spcAft>
              <a:buSzPts val="26300"/>
              <a:buNone/>
              <a:defRPr sz="26300"/>
            </a:lvl7pPr>
            <a:lvl8pPr lvl="7" rtl="0" algn="ctr">
              <a:spcBef>
                <a:spcPts val="0"/>
              </a:spcBef>
              <a:spcAft>
                <a:spcPts val="0"/>
              </a:spcAft>
              <a:buSzPts val="26300"/>
              <a:buNone/>
              <a:defRPr sz="26300"/>
            </a:lvl8pPr>
            <a:lvl9pPr lvl="8" rtl="0" algn="ctr">
              <a:spcBef>
                <a:spcPts val="0"/>
              </a:spcBef>
              <a:spcAft>
                <a:spcPts val="0"/>
              </a:spcAft>
              <a:buSzPts val="26300"/>
              <a:buNone/>
              <a:defRPr sz="26300"/>
            </a:lvl9pPr>
          </a:lstStyle>
          <a:p/>
        </p:txBody>
      </p:sp>
      <p:sp>
        <p:nvSpPr>
          <p:cNvPr id="11" name="Google Shape;11;p2"/>
          <p:cNvSpPr txBox="1"/>
          <p:nvPr>
            <p:ph idx="1" type="subTitle"/>
          </p:nvPr>
        </p:nvSpPr>
        <p:spPr>
          <a:xfrm>
            <a:off x="1448055" y="16662572"/>
            <a:ext cx="39583800" cy="4659900"/>
          </a:xfrm>
          <a:prstGeom prst="rect">
            <a:avLst/>
          </a:prstGeom>
        </p:spPr>
        <p:txBody>
          <a:bodyPr anchorCtr="0" anchor="t" bIns="462325" lIns="462325" spcFirstLastPara="1" rIns="462325" wrap="square" tIns="462325">
            <a:noAutofit/>
          </a:bodyPr>
          <a:lstStyle>
            <a:lvl1pPr lvl="0" rtl="0" algn="ctr">
              <a:lnSpc>
                <a:spcPct val="100000"/>
              </a:lnSpc>
              <a:spcBef>
                <a:spcPts val="0"/>
              </a:spcBef>
              <a:spcAft>
                <a:spcPts val="0"/>
              </a:spcAft>
              <a:buSzPts val="14200"/>
              <a:buNone/>
              <a:defRPr sz="14200"/>
            </a:lvl1pPr>
            <a:lvl2pPr lvl="1" rtl="0" algn="ctr">
              <a:lnSpc>
                <a:spcPct val="100000"/>
              </a:lnSpc>
              <a:spcBef>
                <a:spcPts val="0"/>
              </a:spcBef>
              <a:spcAft>
                <a:spcPts val="0"/>
              </a:spcAft>
              <a:buSzPts val="14200"/>
              <a:buNone/>
              <a:defRPr sz="14200"/>
            </a:lvl2pPr>
            <a:lvl3pPr lvl="2" rtl="0" algn="ctr">
              <a:lnSpc>
                <a:spcPct val="100000"/>
              </a:lnSpc>
              <a:spcBef>
                <a:spcPts val="0"/>
              </a:spcBef>
              <a:spcAft>
                <a:spcPts val="0"/>
              </a:spcAft>
              <a:buSzPts val="14200"/>
              <a:buNone/>
              <a:defRPr sz="14200"/>
            </a:lvl3pPr>
            <a:lvl4pPr lvl="3" rtl="0" algn="ctr">
              <a:lnSpc>
                <a:spcPct val="100000"/>
              </a:lnSpc>
              <a:spcBef>
                <a:spcPts val="0"/>
              </a:spcBef>
              <a:spcAft>
                <a:spcPts val="0"/>
              </a:spcAft>
              <a:buSzPts val="14200"/>
              <a:buNone/>
              <a:defRPr sz="14200"/>
            </a:lvl4pPr>
            <a:lvl5pPr lvl="4" rtl="0" algn="ctr">
              <a:lnSpc>
                <a:spcPct val="100000"/>
              </a:lnSpc>
              <a:spcBef>
                <a:spcPts val="0"/>
              </a:spcBef>
              <a:spcAft>
                <a:spcPts val="0"/>
              </a:spcAft>
              <a:buSzPts val="14200"/>
              <a:buNone/>
              <a:defRPr sz="14200"/>
            </a:lvl5pPr>
            <a:lvl6pPr lvl="5" rtl="0" algn="ctr">
              <a:lnSpc>
                <a:spcPct val="100000"/>
              </a:lnSpc>
              <a:spcBef>
                <a:spcPts val="0"/>
              </a:spcBef>
              <a:spcAft>
                <a:spcPts val="0"/>
              </a:spcAft>
              <a:buSzPts val="14200"/>
              <a:buNone/>
              <a:defRPr sz="14200"/>
            </a:lvl6pPr>
            <a:lvl7pPr lvl="6" rtl="0" algn="ctr">
              <a:lnSpc>
                <a:spcPct val="100000"/>
              </a:lnSpc>
              <a:spcBef>
                <a:spcPts val="0"/>
              </a:spcBef>
              <a:spcAft>
                <a:spcPts val="0"/>
              </a:spcAft>
              <a:buSzPts val="14200"/>
              <a:buNone/>
              <a:defRPr sz="14200"/>
            </a:lvl7pPr>
            <a:lvl8pPr lvl="7" rtl="0" algn="ctr">
              <a:lnSpc>
                <a:spcPct val="100000"/>
              </a:lnSpc>
              <a:spcBef>
                <a:spcPts val="0"/>
              </a:spcBef>
              <a:spcAft>
                <a:spcPts val="0"/>
              </a:spcAft>
              <a:buSzPts val="14200"/>
              <a:buNone/>
              <a:defRPr sz="14200"/>
            </a:lvl8pPr>
            <a:lvl9pPr lvl="8" rtl="0" algn="ctr">
              <a:lnSpc>
                <a:spcPct val="100000"/>
              </a:lnSpc>
              <a:spcBef>
                <a:spcPts val="0"/>
              </a:spcBef>
              <a:spcAft>
                <a:spcPts val="0"/>
              </a:spcAft>
              <a:buSzPts val="14200"/>
              <a:buNone/>
              <a:defRPr sz="14200"/>
            </a:lvl9pPr>
          </a:lstStyle>
          <a:p/>
        </p:txBody>
      </p:sp>
      <p:sp>
        <p:nvSpPr>
          <p:cNvPr id="12" name="Google Shape;12;p2"/>
          <p:cNvSpPr txBox="1"/>
          <p:nvPr>
            <p:ph idx="12" type="sldNum"/>
          </p:nvPr>
        </p:nvSpPr>
        <p:spPr>
          <a:xfrm>
            <a:off x="39360237" y="27416288"/>
            <a:ext cx="2549100" cy="2314200"/>
          </a:xfrm>
          <a:prstGeom prst="rect">
            <a:avLst/>
          </a:prstGeom>
        </p:spPr>
        <p:txBody>
          <a:bodyPr anchorCtr="0" anchor="ctr" bIns="462325" lIns="462325" spcFirstLastPara="1" rIns="462325" wrap="square" tIns="4623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448055" y="6503202"/>
            <a:ext cx="39583800" cy="11544000"/>
          </a:xfrm>
          <a:prstGeom prst="rect">
            <a:avLst/>
          </a:prstGeom>
        </p:spPr>
        <p:txBody>
          <a:bodyPr anchorCtr="0" anchor="b" bIns="462325" lIns="462325" spcFirstLastPara="1" rIns="462325" wrap="square" tIns="462325">
            <a:noAutofit/>
          </a:bodyPr>
          <a:lstStyle>
            <a:lvl1pPr lvl="0" rtl="0" algn="ctr">
              <a:spcBef>
                <a:spcPts val="0"/>
              </a:spcBef>
              <a:spcAft>
                <a:spcPts val="0"/>
              </a:spcAft>
              <a:buSzPts val="60700"/>
              <a:buNone/>
              <a:defRPr sz="60700"/>
            </a:lvl1pPr>
            <a:lvl2pPr lvl="1" rtl="0" algn="ctr">
              <a:spcBef>
                <a:spcPts val="0"/>
              </a:spcBef>
              <a:spcAft>
                <a:spcPts val="0"/>
              </a:spcAft>
              <a:buSzPts val="60700"/>
              <a:buNone/>
              <a:defRPr sz="60700"/>
            </a:lvl2pPr>
            <a:lvl3pPr lvl="2" rtl="0" algn="ctr">
              <a:spcBef>
                <a:spcPts val="0"/>
              </a:spcBef>
              <a:spcAft>
                <a:spcPts val="0"/>
              </a:spcAft>
              <a:buSzPts val="60700"/>
              <a:buNone/>
              <a:defRPr sz="60700"/>
            </a:lvl3pPr>
            <a:lvl4pPr lvl="3" rtl="0" algn="ctr">
              <a:spcBef>
                <a:spcPts val="0"/>
              </a:spcBef>
              <a:spcAft>
                <a:spcPts val="0"/>
              </a:spcAft>
              <a:buSzPts val="60700"/>
              <a:buNone/>
              <a:defRPr sz="60700"/>
            </a:lvl4pPr>
            <a:lvl5pPr lvl="4" rtl="0" algn="ctr">
              <a:spcBef>
                <a:spcPts val="0"/>
              </a:spcBef>
              <a:spcAft>
                <a:spcPts val="0"/>
              </a:spcAft>
              <a:buSzPts val="60700"/>
              <a:buNone/>
              <a:defRPr sz="60700"/>
            </a:lvl5pPr>
            <a:lvl6pPr lvl="5" rtl="0" algn="ctr">
              <a:spcBef>
                <a:spcPts val="0"/>
              </a:spcBef>
              <a:spcAft>
                <a:spcPts val="0"/>
              </a:spcAft>
              <a:buSzPts val="60700"/>
              <a:buNone/>
              <a:defRPr sz="60700"/>
            </a:lvl6pPr>
            <a:lvl7pPr lvl="6" rtl="0" algn="ctr">
              <a:spcBef>
                <a:spcPts val="0"/>
              </a:spcBef>
              <a:spcAft>
                <a:spcPts val="0"/>
              </a:spcAft>
              <a:buSzPts val="60700"/>
              <a:buNone/>
              <a:defRPr sz="60700"/>
            </a:lvl7pPr>
            <a:lvl8pPr lvl="7" rtl="0" algn="ctr">
              <a:spcBef>
                <a:spcPts val="0"/>
              </a:spcBef>
              <a:spcAft>
                <a:spcPts val="0"/>
              </a:spcAft>
              <a:buSzPts val="60700"/>
              <a:buNone/>
              <a:defRPr sz="60700"/>
            </a:lvl8pPr>
            <a:lvl9pPr lvl="8" rtl="0" algn="ctr">
              <a:spcBef>
                <a:spcPts val="0"/>
              </a:spcBef>
              <a:spcAft>
                <a:spcPts val="0"/>
              </a:spcAft>
              <a:buSzPts val="60700"/>
              <a:buNone/>
              <a:defRPr sz="60700"/>
            </a:lvl9pPr>
          </a:lstStyle>
          <a:p>
            <a:r>
              <a:t>xx%</a:t>
            </a:r>
          </a:p>
        </p:txBody>
      </p:sp>
      <p:sp>
        <p:nvSpPr>
          <p:cNvPr id="46" name="Google Shape;46;p11"/>
          <p:cNvSpPr txBox="1"/>
          <p:nvPr>
            <p:ph idx="1" type="body"/>
          </p:nvPr>
        </p:nvSpPr>
        <p:spPr>
          <a:xfrm>
            <a:off x="1448055" y="18532766"/>
            <a:ext cx="39583800" cy="7647600"/>
          </a:xfrm>
          <a:prstGeom prst="rect">
            <a:avLst/>
          </a:prstGeom>
        </p:spPr>
        <p:txBody>
          <a:bodyPr anchorCtr="0" anchor="t" bIns="462325" lIns="462325" spcFirstLastPara="1" rIns="462325" wrap="square" tIns="462325">
            <a:noAutofit/>
          </a:bodyPr>
          <a:lstStyle>
            <a:lvl1pPr indent="-806450" lvl="0" marL="457200" rtl="0" algn="ctr">
              <a:spcBef>
                <a:spcPts val="0"/>
              </a:spcBef>
              <a:spcAft>
                <a:spcPts val="0"/>
              </a:spcAft>
              <a:buSzPts val="9100"/>
              <a:buChar char="●"/>
              <a:defRPr/>
            </a:lvl1pPr>
            <a:lvl2pPr indent="-679450" lvl="1" marL="914400" rtl="0" algn="ctr">
              <a:spcBef>
                <a:spcPts val="8100"/>
              </a:spcBef>
              <a:spcAft>
                <a:spcPts val="0"/>
              </a:spcAft>
              <a:buSzPts val="7100"/>
              <a:buChar char="○"/>
              <a:defRPr/>
            </a:lvl2pPr>
            <a:lvl3pPr indent="-679450" lvl="2" marL="1371600" rtl="0" algn="ctr">
              <a:spcBef>
                <a:spcPts val="8100"/>
              </a:spcBef>
              <a:spcAft>
                <a:spcPts val="0"/>
              </a:spcAft>
              <a:buSzPts val="7100"/>
              <a:buChar char="■"/>
              <a:defRPr/>
            </a:lvl3pPr>
            <a:lvl4pPr indent="-679450" lvl="3" marL="1828800" rtl="0" algn="ctr">
              <a:spcBef>
                <a:spcPts val="8100"/>
              </a:spcBef>
              <a:spcAft>
                <a:spcPts val="0"/>
              </a:spcAft>
              <a:buSzPts val="7100"/>
              <a:buChar char="●"/>
              <a:defRPr/>
            </a:lvl4pPr>
            <a:lvl5pPr indent="-679450" lvl="4" marL="2286000" rtl="0" algn="ctr">
              <a:spcBef>
                <a:spcPts val="8100"/>
              </a:spcBef>
              <a:spcAft>
                <a:spcPts val="0"/>
              </a:spcAft>
              <a:buSzPts val="7100"/>
              <a:buChar char="○"/>
              <a:defRPr/>
            </a:lvl5pPr>
            <a:lvl6pPr indent="-679450" lvl="5" marL="2743200" rtl="0" algn="ctr">
              <a:spcBef>
                <a:spcPts val="8100"/>
              </a:spcBef>
              <a:spcAft>
                <a:spcPts val="0"/>
              </a:spcAft>
              <a:buSzPts val="7100"/>
              <a:buChar char="■"/>
              <a:defRPr/>
            </a:lvl6pPr>
            <a:lvl7pPr indent="-679450" lvl="6" marL="3200400" rtl="0" algn="ctr">
              <a:spcBef>
                <a:spcPts val="8100"/>
              </a:spcBef>
              <a:spcAft>
                <a:spcPts val="0"/>
              </a:spcAft>
              <a:buSzPts val="7100"/>
              <a:buChar char="●"/>
              <a:defRPr/>
            </a:lvl7pPr>
            <a:lvl8pPr indent="-679450" lvl="7" marL="3657600" rtl="0" algn="ctr">
              <a:spcBef>
                <a:spcPts val="8100"/>
              </a:spcBef>
              <a:spcAft>
                <a:spcPts val="0"/>
              </a:spcAft>
              <a:buSzPts val="7100"/>
              <a:buChar char="○"/>
              <a:defRPr/>
            </a:lvl8pPr>
            <a:lvl9pPr indent="-679450" lvl="8" marL="4114800" rtl="0" algn="ctr">
              <a:spcBef>
                <a:spcPts val="8100"/>
              </a:spcBef>
              <a:spcAft>
                <a:spcPts val="8100"/>
              </a:spcAft>
              <a:buSzPts val="7100"/>
              <a:buChar char="■"/>
              <a:defRPr/>
            </a:lvl9pPr>
          </a:lstStyle>
          <a:p/>
        </p:txBody>
      </p:sp>
      <p:sp>
        <p:nvSpPr>
          <p:cNvPr id="47" name="Google Shape;47;p11"/>
          <p:cNvSpPr txBox="1"/>
          <p:nvPr>
            <p:ph idx="12" type="sldNum"/>
          </p:nvPr>
        </p:nvSpPr>
        <p:spPr>
          <a:xfrm>
            <a:off x="39360237" y="27416288"/>
            <a:ext cx="2549100" cy="2314200"/>
          </a:xfrm>
          <a:prstGeom prst="rect">
            <a:avLst/>
          </a:prstGeom>
        </p:spPr>
        <p:txBody>
          <a:bodyPr anchorCtr="0" anchor="ctr" bIns="462325" lIns="462325" spcFirstLastPara="1" rIns="462325" wrap="square" tIns="4623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39360237" y="27416288"/>
            <a:ext cx="2549100" cy="2314200"/>
          </a:xfrm>
          <a:prstGeom prst="rect">
            <a:avLst/>
          </a:prstGeom>
        </p:spPr>
        <p:txBody>
          <a:bodyPr anchorCtr="0" anchor="ctr" bIns="462325" lIns="462325" spcFirstLastPara="1" rIns="462325" wrap="square" tIns="4623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3186001" y="4949004"/>
            <a:ext cx="36108000" cy="10527900"/>
          </a:xfrm>
          <a:prstGeom prst="rect">
            <a:avLst/>
          </a:prstGeom>
          <a:noFill/>
          <a:ln>
            <a:noFill/>
          </a:ln>
        </p:spPr>
        <p:txBody>
          <a:bodyPr anchorCtr="0" anchor="b" bIns="45450" lIns="90925" spcFirstLastPara="1" rIns="90925" wrap="square" tIns="45450">
            <a:noAutofit/>
          </a:bodyPr>
          <a:lstStyle>
            <a:lvl1pPr lvl="0" rtl="0" algn="ctr">
              <a:lnSpc>
                <a:spcPct val="90000"/>
              </a:lnSpc>
              <a:spcBef>
                <a:spcPts val="0"/>
              </a:spcBef>
              <a:spcAft>
                <a:spcPts val="0"/>
              </a:spcAft>
              <a:buClr>
                <a:schemeClr val="dk1"/>
              </a:buClr>
              <a:buSzPts val="26300"/>
              <a:buFont typeface="Calibri"/>
              <a:buNone/>
              <a:defRPr sz="263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8" name="Google Shape;58;p14"/>
          <p:cNvSpPr txBox="1"/>
          <p:nvPr>
            <p:ph idx="1" type="subTitle"/>
          </p:nvPr>
        </p:nvSpPr>
        <p:spPr>
          <a:xfrm>
            <a:off x="5310002" y="15883009"/>
            <a:ext cx="31860000" cy="7301100"/>
          </a:xfrm>
          <a:prstGeom prst="rect">
            <a:avLst/>
          </a:prstGeom>
          <a:noFill/>
          <a:ln>
            <a:noFill/>
          </a:ln>
        </p:spPr>
        <p:txBody>
          <a:bodyPr anchorCtr="0" anchor="t" bIns="45450" lIns="90925" spcFirstLastPara="1" rIns="90925" wrap="square" tIns="45450">
            <a:noAutofit/>
          </a:bodyPr>
          <a:lstStyle>
            <a:lvl1pPr lvl="0" rtl="0" algn="ctr">
              <a:lnSpc>
                <a:spcPct val="90000"/>
              </a:lnSpc>
              <a:spcBef>
                <a:spcPts val="4400"/>
              </a:spcBef>
              <a:spcAft>
                <a:spcPts val="0"/>
              </a:spcAft>
              <a:buClr>
                <a:schemeClr val="dk1"/>
              </a:buClr>
              <a:buSzPts val="10500"/>
              <a:buNone/>
              <a:defRPr sz="10500"/>
            </a:lvl1pPr>
            <a:lvl2pPr lvl="1" rtl="0" algn="ctr">
              <a:lnSpc>
                <a:spcPct val="90000"/>
              </a:lnSpc>
              <a:spcBef>
                <a:spcPts val="2200"/>
              </a:spcBef>
              <a:spcAft>
                <a:spcPts val="0"/>
              </a:spcAft>
              <a:buClr>
                <a:schemeClr val="dk1"/>
              </a:buClr>
              <a:buSzPts val="8800"/>
              <a:buNone/>
              <a:defRPr sz="8800"/>
            </a:lvl2pPr>
            <a:lvl3pPr lvl="2" rtl="0" algn="ctr">
              <a:lnSpc>
                <a:spcPct val="90000"/>
              </a:lnSpc>
              <a:spcBef>
                <a:spcPts val="2200"/>
              </a:spcBef>
              <a:spcAft>
                <a:spcPts val="0"/>
              </a:spcAft>
              <a:buClr>
                <a:schemeClr val="dk1"/>
              </a:buClr>
              <a:buSzPts val="7900"/>
              <a:buNone/>
              <a:defRPr sz="7900"/>
            </a:lvl3pPr>
            <a:lvl4pPr lvl="3" rtl="0" algn="ctr">
              <a:lnSpc>
                <a:spcPct val="90000"/>
              </a:lnSpc>
              <a:spcBef>
                <a:spcPts val="2200"/>
              </a:spcBef>
              <a:spcAft>
                <a:spcPts val="0"/>
              </a:spcAft>
              <a:buClr>
                <a:schemeClr val="dk1"/>
              </a:buClr>
              <a:buSzPts val="7000"/>
              <a:buNone/>
              <a:defRPr sz="7000"/>
            </a:lvl4pPr>
            <a:lvl5pPr lvl="4" rtl="0" algn="ctr">
              <a:lnSpc>
                <a:spcPct val="90000"/>
              </a:lnSpc>
              <a:spcBef>
                <a:spcPts val="2200"/>
              </a:spcBef>
              <a:spcAft>
                <a:spcPts val="0"/>
              </a:spcAft>
              <a:buClr>
                <a:schemeClr val="dk1"/>
              </a:buClr>
              <a:buSzPts val="7000"/>
              <a:buNone/>
              <a:defRPr sz="7000"/>
            </a:lvl5pPr>
            <a:lvl6pPr lvl="5" rtl="0" algn="ctr">
              <a:lnSpc>
                <a:spcPct val="90000"/>
              </a:lnSpc>
              <a:spcBef>
                <a:spcPts val="2200"/>
              </a:spcBef>
              <a:spcAft>
                <a:spcPts val="0"/>
              </a:spcAft>
              <a:buClr>
                <a:schemeClr val="dk1"/>
              </a:buClr>
              <a:buSzPts val="7000"/>
              <a:buNone/>
              <a:defRPr sz="7000"/>
            </a:lvl6pPr>
            <a:lvl7pPr lvl="6" rtl="0" algn="ctr">
              <a:lnSpc>
                <a:spcPct val="90000"/>
              </a:lnSpc>
              <a:spcBef>
                <a:spcPts val="2200"/>
              </a:spcBef>
              <a:spcAft>
                <a:spcPts val="0"/>
              </a:spcAft>
              <a:buClr>
                <a:schemeClr val="dk1"/>
              </a:buClr>
              <a:buSzPts val="7000"/>
              <a:buNone/>
              <a:defRPr sz="7000"/>
            </a:lvl7pPr>
            <a:lvl8pPr lvl="7" rtl="0" algn="ctr">
              <a:lnSpc>
                <a:spcPct val="90000"/>
              </a:lnSpc>
              <a:spcBef>
                <a:spcPts val="2200"/>
              </a:spcBef>
              <a:spcAft>
                <a:spcPts val="0"/>
              </a:spcAft>
              <a:buClr>
                <a:schemeClr val="dk1"/>
              </a:buClr>
              <a:buSzPts val="7000"/>
              <a:buNone/>
              <a:defRPr sz="7000"/>
            </a:lvl8pPr>
            <a:lvl9pPr lvl="8" rtl="0" algn="ctr">
              <a:lnSpc>
                <a:spcPct val="90000"/>
              </a:lnSpc>
              <a:spcBef>
                <a:spcPts val="2200"/>
              </a:spcBef>
              <a:spcAft>
                <a:spcPts val="0"/>
              </a:spcAft>
              <a:buClr>
                <a:schemeClr val="dk1"/>
              </a:buClr>
              <a:buSzPts val="7000"/>
              <a:buNone/>
              <a:defRPr sz="7000"/>
            </a:lvl9pPr>
          </a:lstStyle>
          <a:p/>
        </p:txBody>
      </p:sp>
      <p:sp>
        <p:nvSpPr>
          <p:cNvPr id="59" name="Google Shape;59;p14"/>
          <p:cNvSpPr txBox="1"/>
          <p:nvPr>
            <p:ph idx="10" type="dt"/>
          </p:nvPr>
        </p:nvSpPr>
        <p:spPr>
          <a:xfrm>
            <a:off x="2920501" y="28028019"/>
            <a:ext cx="9558000" cy="1610100"/>
          </a:xfrm>
          <a:prstGeom prst="rect">
            <a:avLst/>
          </a:prstGeom>
          <a:noFill/>
          <a:ln>
            <a:noFill/>
          </a:ln>
        </p:spPr>
        <p:txBody>
          <a:bodyPr anchorCtr="0" anchor="ctr" bIns="45450" lIns="90925" spcFirstLastPara="1" rIns="90925" wrap="square" tIns="4545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4"/>
          <p:cNvSpPr txBox="1"/>
          <p:nvPr>
            <p:ph idx="11" type="ftr"/>
          </p:nvPr>
        </p:nvSpPr>
        <p:spPr>
          <a:xfrm>
            <a:off x="14071505" y="28028019"/>
            <a:ext cx="14337000" cy="1610100"/>
          </a:xfrm>
          <a:prstGeom prst="rect">
            <a:avLst/>
          </a:prstGeom>
          <a:noFill/>
          <a:ln>
            <a:noFill/>
          </a:ln>
        </p:spPr>
        <p:txBody>
          <a:bodyPr anchorCtr="0" anchor="ctr" bIns="45450" lIns="90925" spcFirstLastPara="1" rIns="90925" wrap="square" tIns="4545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14"/>
          <p:cNvSpPr txBox="1"/>
          <p:nvPr>
            <p:ph idx="12" type="sldNum"/>
          </p:nvPr>
        </p:nvSpPr>
        <p:spPr>
          <a:xfrm>
            <a:off x="30001508" y="28028019"/>
            <a:ext cx="9558000" cy="1610100"/>
          </a:xfrm>
          <a:prstGeom prst="rect">
            <a:avLst/>
          </a:prstGeom>
          <a:noFill/>
          <a:ln>
            <a:noFill/>
          </a:ln>
        </p:spPr>
        <p:txBody>
          <a:bodyPr anchorCtr="0" anchor="ctr" bIns="45450" lIns="90925" spcFirstLastPara="1" rIns="90925" wrap="square" tIns="454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2920501" y="1610008"/>
            <a:ext cx="36639000" cy="5844900"/>
          </a:xfrm>
          <a:prstGeom prst="rect">
            <a:avLst/>
          </a:prstGeom>
          <a:noFill/>
          <a:ln>
            <a:noFill/>
          </a:ln>
        </p:spPr>
        <p:txBody>
          <a:bodyPr anchorCtr="0" anchor="ctr" bIns="45450" lIns="90925" spcFirstLastPara="1" rIns="90925" wrap="square" tIns="4545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4" name="Google Shape;64;p15"/>
          <p:cNvSpPr txBox="1"/>
          <p:nvPr>
            <p:ph idx="1" type="body"/>
          </p:nvPr>
        </p:nvSpPr>
        <p:spPr>
          <a:xfrm>
            <a:off x="2920501" y="8050004"/>
            <a:ext cx="36639000" cy="19187100"/>
          </a:xfrm>
          <a:prstGeom prst="rect">
            <a:avLst/>
          </a:prstGeom>
          <a:noFill/>
          <a:ln>
            <a:noFill/>
          </a:ln>
        </p:spPr>
        <p:txBody>
          <a:bodyPr anchorCtr="0" anchor="t" bIns="45450" lIns="90925" spcFirstLastPara="1" rIns="90925" wrap="square" tIns="45450">
            <a:noAutofit/>
          </a:bodyPr>
          <a:lstStyle>
            <a:lvl1pPr indent="-342900" lvl="0" marL="457200" rtl="0" algn="l">
              <a:lnSpc>
                <a:spcPct val="90000"/>
              </a:lnSpc>
              <a:spcBef>
                <a:spcPts val="4400"/>
              </a:spcBef>
              <a:spcAft>
                <a:spcPts val="0"/>
              </a:spcAft>
              <a:buClr>
                <a:schemeClr val="dk1"/>
              </a:buClr>
              <a:buSzPts val="1800"/>
              <a:buChar char="•"/>
              <a:defRPr/>
            </a:lvl1pPr>
            <a:lvl2pPr indent="-342900" lvl="1" marL="914400" rtl="0" algn="l">
              <a:lnSpc>
                <a:spcPct val="90000"/>
              </a:lnSpc>
              <a:spcBef>
                <a:spcPts val="2200"/>
              </a:spcBef>
              <a:spcAft>
                <a:spcPts val="0"/>
              </a:spcAft>
              <a:buClr>
                <a:schemeClr val="dk1"/>
              </a:buClr>
              <a:buSzPts val="1800"/>
              <a:buChar char="•"/>
              <a:defRPr/>
            </a:lvl2pPr>
            <a:lvl3pPr indent="-342900" lvl="2" marL="1371600" rtl="0" algn="l">
              <a:lnSpc>
                <a:spcPct val="90000"/>
              </a:lnSpc>
              <a:spcBef>
                <a:spcPts val="2200"/>
              </a:spcBef>
              <a:spcAft>
                <a:spcPts val="0"/>
              </a:spcAft>
              <a:buClr>
                <a:schemeClr val="dk1"/>
              </a:buClr>
              <a:buSzPts val="1800"/>
              <a:buChar char="•"/>
              <a:defRPr/>
            </a:lvl3pPr>
            <a:lvl4pPr indent="-342900" lvl="3" marL="1828800" rtl="0" algn="l">
              <a:lnSpc>
                <a:spcPct val="90000"/>
              </a:lnSpc>
              <a:spcBef>
                <a:spcPts val="2200"/>
              </a:spcBef>
              <a:spcAft>
                <a:spcPts val="0"/>
              </a:spcAft>
              <a:buClr>
                <a:schemeClr val="dk1"/>
              </a:buClr>
              <a:buSzPts val="1800"/>
              <a:buChar char="•"/>
              <a:defRPr/>
            </a:lvl4pPr>
            <a:lvl5pPr indent="-342900" lvl="4" marL="2286000" rtl="0" algn="l">
              <a:lnSpc>
                <a:spcPct val="90000"/>
              </a:lnSpc>
              <a:spcBef>
                <a:spcPts val="2200"/>
              </a:spcBef>
              <a:spcAft>
                <a:spcPts val="0"/>
              </a:spcAft>
              <a:buClr>
                <a:schemeClr val="dk1"/>
              </a:buClr>
              <a:buSzPts val="1800"/>
              <a:buChar char="•"/>
              <a:defRPr/>
            </a:lvl5pPr>
            <a:lvl6pPr indent="-342900" lvl="5" marL="2743200" rtl="0" algn="l">
              <a:lnSpc>
                <a:spcPct val="90000"/>
              </a:lnSpc>
              <a:spcBef>
                <a:spcPts val="2200"/>
              </a:spcBef>
              <a:spcAft>
                <a:spcPts val="0"/>
              </a:spcAft>
              <a:buClr>
                <a:schemeClr val="dk1"/>
              </a:buClr>
              <a:buSzPts val="1800"/>
              <a:buChar char="•"/>
              <a:defRPr/>
            </a:lvl6pPr>
            <a:lvl7pPr indent="-342900" lvl="6" marL="3200400" rtl="0" algn="l">
              <a:lnSpc>
                <a:spcPct val="90000"/>
              </a:lnSpc>
              <a:spcBef>
                <a:spcPts val="2200"/>
              </a:spcBef>
              <a:spcAft>
                <a:spcPts val="0"/>
              </a:spcAft>
              <a:buClr>
                <a:schemeClr val="dk1"/>
              </a:buClr>
              <a:buSzPts val="1800"/>
              <a:buChar char="•"/>
              <a:defRPr/>
            </a:lvl7pPr>
            <a:lvl8pPr indent="-342900" lvl="7" marL="3657600" rtl="0" algn="l">
              <a:lnSpc>
                <a:spcPct val="90000"/>
              </a:lnSpc>
              <a:spcBef>
                <a:spcPts val="2200"/>
              </a:spcBef>
              <a:spcAft>
                <a:spcPts val="0"/>
              </a:spcAft>
              <a:buClr>
                <a:schemeClr val="dk1"/>
              </a:buClr>
              <a:buSzPts val="1800"/>
              <a:buChar char="•"/>
              <a:defRPr/>
            </a:lvl8pPr>
            <a:lvl9pPr indent="-342900" lvl="8" marL="4114800" rtl="0" algn="l">
              <a:lnSpc>
                <a:spcPct val="90000"/>
              </a:lnSpc>
              <a:spcBef>
                <a:spcPts val="2200"/>
              </a:spcBef>
              <a:spcAft>
                <a:spcPts val="0"/>
              </a:spcAft>
              <a:buClr>
                <a:schemeClr val="dk1"/>
              </a:buClr>
              <a:buSzPts val="1800"/>
              <a:buChar char="•"/>
              <a:defRPr/>
            </a:lvl9pPr>
          </a:lstStyle>
          <a:p/>
        </p:txBody>
      </p:sp>
      <p:sp>
        <p:nvSpPr>
          <p:cNvPr id="65" name="Google Shape;65;p15"/>
          <p:cNvSpPr txBox="1"/>
          <p:nvPr>
            <p:ph idx="10" type="dt"/>
          </p:nvPr>
        </p:nvSpPr>
        <p:spPr>
          <a:xfrm>
            <a:off x="2920501" y="28028019"/>
            <a:ext cx="9558000" cy="1610100"/>
          </a:xfrm>
          <a:prstGeom prst="rect">
            <a:avLst/>
          </a:prstGeom>
          <a:noFill/>
          <a:ln>
            <a:noFill/>
          </a:ln>
        </p:spPr>
        <p:txBody>
          <a:bodyPr anchorCtr="0" anchor="ctr" bIns="45450" lIns="90925" spcFirstLastPara="1" rIns="90925" wrap="square" tIns="4545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15"/>
          <p:cNvSpPr txBox="1"/>
          <p:nvPr>
            <p:ph idx="11" type="ftr"/>
          </p:nvPr>
        </p:nvSpPr>
        <p:spPr>
          <a:xfrm>
            <a:off x="14071505" y="28028019"/>
            <a:ext cx="14337000" cy="1610100"/>
          </a:xfrm>
          <a:prstGeom prst="rect">
            <a:avLst/>
          </a:prstGeom>
          <a:noFill/>
          <a:ln>
            <a:noFill/>
          </a:ln>
        </p:spPr>
        <p:txBody>
          <a:bodyPr anchorCtr="0" anchor="ctr" bIns="45450" lIns="90925" spcFirstLastPara="1" rIns="90925" wrap="square" tIns="4545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15"/>
          <p:cNvSpPr txBox="1"/>
          <p:nvPr>
            <p:ph idx="12" type="sldNum"/>
          </p:nvPr>
        </p:nvSpPr>
        <p:spPr>
          <a:xfrm>
            <a:off x="30001508" y="28028019"/>
            <a:ext cx="9558000" cy="1610100"/>
          </a:xfrm>
          <a:prstGeom prst="rect">
            <a:avLst/>
          </a:prstGeom>
          <a:noFill/>
          <a:ln>
            <a:noFill/>
          </a:ln>
        </p:spPr>
        <p:txBody>
          <a:bodyPr anchorCtr="0" anchor="ctr" bIns="45450" lIns="90925" spcFirstLastPara="1" rIns="90925" wrap="square" tIns="454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2898378" y="7539013"/>
            <a:ext cx="36639000" cy="12579000"/>
          </a:xfrm>
          <a:prstGeom prst="rect">
            <a:avLst/>
          </a:prstGeom>
          <a:noFill/>
          <a:ln>
            <a:noFill/>
          </a:ln>
        </p:spPr>
        <p:txBody>
          <a:bodyPr anchorCtr="0" anchor="b" bIns="45450" lIns="90925" spcFirstLastPara="1" rIns="90925" wrap="square" tIns="45450">
            <a:noAutofit/>
          </a:bodyPr>
          <a:lstStyle>
            <a:lvl1pPr lvl="0" rtl="0" algn="l">
              <a:lnSpc>
                <a:spcPct val="90000"/>
              </a:lnSpc>
              <a:spcBef>
                <a:spcPts val="0"/>
              </a:spcBef>
              <a:spcAft>
                <a:spcPts val="0"/>
              </a:spcAft>
              <a:buClr>
                <a:schemeClr val="dk1"/>
              </a:buClr>
              <a:buSzPts val="26300"/>
              <a:buFont typeface="Calibri"/>
              <a:buNone/>
              <a:defRPr sz="263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0" name="Google Shape;70;p16"/>
          <p:cNvSpPr txBox="1"/>
          <p:nvPr>
            <p:ph idx="1" type="body"/>
          </p:nvPr>
        </p:nvSpPr>
        <p:spPr>
          <a:xfrm>
            <a:off x="2898378" y="20237017"/>
            <a:ext cx="36639000" cy="6615000"/>
          </a:xfrm>
          <a:prstGeom prst="rect">
            <a:avLst/>
          </a:prstGeom>
          <a:noFill/>
          <a:ln>
            <a:noFill/>
          </a:ln>
        </p:spPr>
        <p:txBody>
          <a:bodyPr anchorCtr="0" anchor="t" bIns="45450" lIns="90925" spcFirstLastPara="1" rIns="90925" wrap="square" tIns="45450">
            <a:noAutofit/>
          </a:bodyPr>
          <a:lstStyle>
            <a:lvl1pPr indent="-228600" lvl="0" marL="457200" rtl="0" algn="l">
              <a:lnSpc>
                <a:spcPct val="90000"/>
              </a:lnSpc>
              <a:spcBef>
                <a:spcPts val="4400"/>
              </a:spcBef>
              <a:spcAft>
                <a:spcPts val="0"/>
              </a:spcAft>
              <a:buClr>
                <a:schemeClr val="dk1"/>
              </a:buClr>
              <a:buSzPts val="10500"/>
              <a:buNone/>
              <a:defRPr sz="10500">
                <a:solidFill>
                  <a:schemeClr val="dk1"/>
                </a:solidFill>
              </a:defRPr>
            </a:lvl1pPr>
            <a:lvl2pPr indent="-228600" lvl="1" marL="914400" rtl="0" algn="l">
              <a:lnSpc>
                <a:spcPct val="90000"/>
              </a:lnSpc>
              <a:spcBef>
                <a:spcPts val="2200"/>
              </a:spcBef>
              <a:spcAft>
                <a:spcPts val="0"/>
              </a:spcAft>
              <a:buClr>
                <a:srgbClr val="888888"/>
              </a:buClr>
              <a:buSzPts val="8800"/>
              <a:buNone/>
              <a:defRPr sz="8800">
                <a:solidFill>
                  <a:srgbClr val="888888"/>
                </a:solidFill>
              </a:defRPr>
            </a:lvl2pPr>
            <a:lvl3pPr indent="-228600" lvl="2" marL="1371600" rtl="0" algn="l">
              <a:lnSpc>
                <a:spcPct val="90000"/>
              </a:lnSpc>
              <a:spcBef>
                <a:spcPts val="2200"/>
              </a:spcBef>
              <a:spcAft>
                <a:spcPts val="0"/>
              </a:spcAft>
              <a:buClr>
                <a:srgbClr val="888888"/>
              </a:buClr>
              <a:buSzPts val="7900"/>
              <a:buNone/>
              <a:defRPr sz="7900">
                <a:solidFill>
                  <a:srgbClr val="888888"/>
                </a:solidFill>
              </a:defRPr>
            </a:lvl3pPr>
            <a:lvl4pPr indent="-228600" lvl="3" marL="1828800" rtl="0" algn="l">
              <a:lnSpc>
                <a:spcPct val="90000"/>
              </a:lnSpc>
              <a:spcBef>
                <a:spcPts val="2200"/>
              </a:spcBef>
              <a:spcAft>
                <a:spcPts val="0"/>
              </a:spcAft>
              <a:buClr>
                <a:srgbClr val="888888"/>
              </a:buClr>
              <a:buSzPts val="7000"/>
              <a:buNone/>
              <a:defRPr sz="7000">
                <a:solidFill>
                  <a:srgbClr val="888888"/>
                </a:solidFill>
              </a:defRPr>
            </a:lvl4pPr>
            <a:lvl5pPr indent="-228600" lvl="4" marL="2286000" rtl="0" algn="l">
              <a:lnSpc>
                <a:spcPct val="90000"/>
              </a:lnSpc>
              <a:spcBef>
                <a:spcPts val="2200"/>
              </a:spcBef>
              <a:spcAft>
                <a:spcPts val="0"/>
              </a:spcAft>
              <a:buClr>
                <a:srgbClr val="888888"/>
              </a:buClr>
              <a:buSzPts val="7000"/>
              <a:buNone/>
              <a:defRPr sz="7000">
                <a:solidFill>
                  <a:srgbClr val="888888"/>
                </a:solidFill>
              </a:defRPr>
            </a:lvl5pPr>
            <a:lvl6pPr indent="-228600" lvl="5" marL="2743200" rtl="0" algn="l">
              <a:lnSpc>
                <a:spcPct val="90000"/>
              </a:lnSpc>
              <a:spcBef>
                <a:spcPts val="2200"/>
              </a:spcBef>
              <a:spcAft>
                <a:spcPts val="0"/>
              </a:spcAft>
              <a:buClr>
                <a:srgbClr val="888888"/>
              </a:buClr>
              <a:buSzPts val="7000"/>
              <a:buNone/>
              <a:defRPr sz="7000">
                <a:solidFill>
                  <a:srgbClr val="888888"/>
                </a:solidFill>
              </a:defRPr>
            </a:lvl6pPr>
            <a:lvl7pPr indent="-228600" lvl="6" marL="3200400" rtl="0" algn="l">
              <a:lnSpc>
                <a:spcPct val="90000"/>
              </a:lnSpc>
              <a:spcBef>
                <a:spcPts val="2200"/>
              </a:spcBef>
              <a:spcAft>
                <a:spcPts val="0"/>
              </a:spcAft>
              <a:buClr>
                <a:srgbClr val="888888"/>
              </a:buClr>
              <a:buSzPts val="7000"/>
              <a:buNone/>
              <a:defRPr sz="7000">
                <a:solidFill>
                  <a:srgbClr val="888888"/>
                </a:solidFill>
              </a:defRPr>
            </a:lvl7pPr>
            <a:lvl8pPr indent="-228600" lvl="7" marL="3657600" rtl="0" algn="l">
              <a:lnSpc>
                <a:spcPct val="90000"/>
              </a:lnSpc>
              <a:spcBef>
                <a:spcPts val="2200"/>
              </a:spcBef>
              <a:spcAft>
                <a:spcPts val="0"/>
              </a:spcAft>
              <a:buClr>
                <a:srgbClr val="888888"/>
              </a:buClr>
              <a:buSzPts val="7000"/>
              <a:buNone/>
              <a:defRPr sz="7000">
                <a:solidFill>
                  <a:srgbClr val="888888"/>
                </a:solidFill>
              </a:defRPr>
            </a:lvl8pPr>
            <a:lvl9pPr indent="-228600" lvl="8" marL="4114800" rtl="0" algn="l">
              <a:lnSpc>
                <a:spcPct val="90000"/>
              </a:lnSpc>
              <a:spcBef>
                <a:spcPts val="2200"/>
              </a:spcBef>
              <a:spcAft>
                <a:spcPts val="0"/>
              </a:spcAft>
              <a:buClr>
                <a:srgbClr val="888888"/>
              </a:buClr>
              <a:buSzPts val="7000"/>
              <a:buNone/>
              <a:defRPr sz="7000">
                <a:solidFill>
                  <a:srgbClr val="888888"/>
                </a:solidFill>
              </a:defRPr>
            </a:lvl9pPr>
          </a:lstStyle>
          <a:p/>
        </p:txBody>
      </p:sp>
      <p:sp>
        <p:nvSpPr>
          <p:cNvPr id="71" name="Google Shape;71;p16"/>
          <p:cNvSpPr txBox="1"/>
          <p:nvPr>
            <p:ph idx="10" type="dt"/>
          </p:nvPr>
        </p:nvSpPr>
        <p:spPr>
          <a:xfrm>
            <a:off x="2920501" y="28028019"/>
            <a:ext cx="9558000" cy="1610100"/>
          </a:xfrm>
          <a:prstGeom prst="rect">
            <a:avLst/>
          </a:prstGeom>
          <a:noFill/>
          <a:ln>
            <a:noFill/>
          </a:ln>
        </p:spPr>
        <p:txBody>
          <a:bodyPr anchorCtr="0" anchor="ctr" bIns="45450" lIns="90925" spcFirstLastPara="1" rIns="90925" wrap="square" tIns="4545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16"/>
          <p:cNvSpPr txBox="1"/>
          <p:nvPr>
            <p:ph idx="11" type="ftr"/>
          </p:nvPr>
        </p:nvSpPr>
        <p:spPr>
          <a:xfrm>
            <a:off x="14071505" y="28028019"/>
            <a:ext cx="14337000" cy="1610100"/>
          </a:xfrm>
          <a:prstGeom prst="rect">
            <a:avLst/>
          </a:prstGeom>
          <a:noFill/>
          <a:ln>
            <a:noFill/>
          </a:ln>
        </p:spPr>
        <p:txBody>
          <a:bodyPr anchorCtr="0" anchor="ctr" bIns="45450" lIns="90925" spcFirstLastPara="1" rIns="90925" wrap="square" tIns="4545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p16"/>
          <p:cNvSpPr txBox="1"/>
          <p:nvPr>
            <p:ph idx="12" type="sldNum"/>
          </p:nvPr>
        </p:nvSpPr>
        <p:spPr>
          <a:xfrm>
            <a:off x="30001508" y="28028019"/>
            <a:ext cx="9558000" cy="1610100"/>
          </a:xfrm>
          <a:prstGeom prst="rect">
            <a:avLst/>
          </a:prstGeom>
          <a:noFill/>
          <a:ln>
            <a:noFill/>
          </a:ln>
        </p:spPr>
        <p:txBody>
          <a:bodyPr anchorCtr="0" anchor="ctr" bIns="45450" lIns="90925" spcFirstLastPara="1" rIns="90925" wrap="square" tIns="454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2920501" y="1610008"/>
            <a:ext cx="36639000" cy="5844900"/>
          </a:xfrm>
          <a:prstGeom prst="rect">
            <a:avLst/>
          </a:prstGeom>
          <a:noFill/>
          <a:ln>
            <a:noFill/>
          </a:ln>
        </p:spPr>
        <p:txBody>
          <a:bodyPr anchorCtr="0" anchor="ctr" bIns="45450" lIns="90925" spcFirstLastPara="1" rIns="90925" wrap="square" tIns="4545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 name="Google Shape;76;p17"/>
          <p:cNvSpPr txBox="1"/>
          <p:nvPr>
            <p:ph idx="1" type="body"/>
          </p:nvPr>
        </p:nvSpPr>
        <p:spPr>
          <a:xfrm>
            <a:off x="2920501" y="8050004"/>
            <a:ext cx="18054000" cy="19187100"/>
          </a:xfrm>
          <a:prstGeom prst="rect">
            <a:avLst/>
          </a:prstGeom>
          <a:noFill/>
          <a:ln>
            <a:noFill/>
          </a:ln>
        </p:spPr>
        <p:txBody>
          <a:bodyPr anchorCtr="0" anchor="t" bIns="45450" lIns="90925" spcFirstLastPara="1" rIns="90925" wrap="square" tIns="45450">
            <a:noAutofit/>
          </a:bodyPr>
          <a:lstStyle>
            <a:lvl1pPr indent="-342900" lvl="0" marL="457200" rtl="0" algn="l">
              <a:lnSpc>
                <a:spcPct val="90000"/>
              </a:lnSpc>
              <a:spcBef>
                <a:spcPts val="4400"/>
              </a:spcBef>
              <a:spcAft>
                <a:spcPts val="0"/>
              </a:spcAft>
              <a:buClr>
                <a:schemeClr val="dk1"/>
              </a:buClr>
              <a:buSzPts val="1800"/>
              <a:buChar char="•"/>
              <a:defRPr/>
            </a:lvl1pPr>
            <a:lvl2pPr indent="-342900" lvl="1" marL="914400" rtl="0" algn="l">
              <a:lnSpc>
                <a:spcPct val="90000"/>
              </a:lnSpc>
              <a:spcBef>
                <a:spcPts val="2200"/>
              </a:spcBef>
              <a:spcAft>
                <a:spcPts val="0"/>
              </a:spcAft>
              <a:buClr>
                <a:schemeClr val="dk1"/>
              </a:buClr>
              <a:buSzPts val="1800"/>
              <a:buChar char="•"/>
              <a:defRPr/>
            </a:lvl2pPr>
            <a:lvl3pPr indent="-342900" lvl="2" marL="1371600" rtl="0" algn="l">
              <a:lnSpc>
                <a:spcPct val="90000"/>
              </a:lnSpc>
              <a:spcBef>
                <a:spcPts val="2200"/>
              </a:spcBef>
              <a:spcAft>
                <a:spcPts val="0"/>
              </a:spcAft>
              <a:buClr>
                <a:schemeClr val="dk1"/>
              </a:buClr>
              <a:buSzPts val="1800"/>
              <a:buChar char="•"/>
              <a:defRPr/>
            </a:lvl3pPr>
            <a:lvl4pPr indent="-342900" lvl="3" marL="1828800" rtl="0" algn="l">
              <a:lnSpc>
                <a:spcPct val="90000"/>
              </a:lnSpc>
              <a:spcBef>
                <a:spcPts val="2200"/>
              </a:spcBef>
              <a:spcAft>
                <a:spcPts val="0"/>
              </a:spcAft>
              <a:buClr>
                <a:schemeClr val="dk1"/>
              </a:buClr>
              <a:buSzPts val="1800"/>
              <a:buChar char="•"/>
              <a:defRPr/>
            </a:lvl4pPr>
            <a:lvl5pPr indent="-342900" lvl="4" marL="2286000" rtl="0" algn="l">
              <a:lnSpc>
                <a:spcPct val="90000"/>
              </a:lnSpc>
              <a:spcBef>
                <a:spcPts val="2200"/>
              </a:spcBef>
              <a:spcAft>
                <a:spcPts val="0"/>
              </a:spcAft>
              <a:buClr>
                <a:schemeClr val="dk1"/>
              </a:buClr>
              <a:buSzPts val="1800"/>
              <a:buChar char="•"/>
              <a:defRPr/>
            </a:lvl5pPr>
            <a:lvl6pPr indent="-342900" lvl="5" marL="2743200" rtl="0" algn="l">
              <a:lnSpc>
                <a:spcPct val="90000"/>
              </a:lnSpc>
              <a:spcBef>
                <a:spcPts val="2200"/>
              </a:spcBef>
              <a:spcAft>
                <a:spcPts val="0"/>
              </a:spcAft>
              <a:buClr>
                <a:schemeClr val="dk1"/>
              </a:buClr>
              <a:buSzPts val="1800"/>
              <a:buChar char="•"/>
              <a:defRPr/>
            </a:lvl6pPr>
            <a:lvl7pPr indent="-342900" lvl="6" marL="3200400" rtl="0" algn="l">
              <a:lnSpc>
                <a:spcPct val="90000"/>
              </a:lnSpc>
              <a:spcBef>
                <a:spcPts val="2200"/>
              </a:spcBef>
              <a:spcAft>
                <a:spcPts val="0"/>
              </a:spcAft>
              <a:buClr>
                <a:schemeClr val="dk1"/>
              </a:buClr>
              <a:buSzPts val="1800"/>
              <a:buChar char="•"/>
              <a:defRPr/>
            </a:lvl7pPr>
            <a:lvl8pPr indent="-342900" lvl="7" marL="3657600" rtl="0" algn="l">
              <a:lnSpc>
                <a:spcPct val="90000"/>
              </a:lnSpc>
              <a:spcBef>
                <a:spcPts val="2200"/>
              </a:spcBef>
              <a:spcAft>
                <a:spcPts val="0"/>
              </a:spcAft>
              <a:buClr>
                <a:schemeClr val="dk1"/>
              </a:buClr>
              <a:buSzPts val="1800"/>
              <a:buChar char="•"/>
              <a:defRPr/>
            </a:lvl8pPr>
            <a:lvl9pPr indent="-342900" lvl="8" marL="4114800" rtl="0" algn="l">
              <a:lnSpc>
                <a:spcPct val="90000"/>
              </a:lnSpc>
              <a:spcBef>
                <a:spcPts val="2200"/>
              </a:spcBef>
              <a:spcAft>
                <a:spcPts val="0"/>
              </a:spcAft>
              <a:buClr>
                <a:schemeClr val="dk1"/>
              </a:buClr>
              <a:buSzPts val="1800"/>
              <a:buChar char="•"/>
              <a:defRPr/>
            </a:lvl9pPr>
          </a:lstStyle>
          <a:p/>
        </p:txBody>
      </p:sp>
      <p:sp>
        <p:nvSpPr>
          <p:cNvPr id="77" name="Google Shape;77;p17"/>
          <p:cNvSpPr txBox="1"/>
          <p:nvPr>
            <p:ph idx="2" type="body"/>
          </p:nvPr>
        </p:nvSpPr>
        <p:spPr>
          <a:xfrm>
            <a:off x="21505506" y="8050004"/>
            <a:ext cx="18054000" cy="19187100"/>
          </a:xfrm>
          <a:prstGeom prst="rect">
            <a:avLst/>
          </a:prstGeom>
          <a:noFill/>
          <a:ln>
            <a:noFill/>
          </a:ln>
        </p:spPr>
        <p:txBody>
          <a:bodyPr anchorCtr="0" anchor="t" bIns="45450" lIns="90925" spcFirstLastPara="1" rIns="90925" wrap="square" tIns="45450">
            <a:noAutofit/>
          </a:bodyPr>
          <a:lstStyle>
            <a:lvl1pPr indent="-342900" lvl="0" marL="457200" rtl="0" algn="l">
              <a:lnSpc>
                <a:spcPct val="90000"/>
              </a:lnSpc>
              <a:spcBef>
                <a:spcPts val="4400"/>
              </a:spcBef>
              <a:spcAft>
                <a:spcPts val="0"/>
              </a:spcAft>
              <a:buClr>
                <a:schemeClr val="dk1"/>
              </a:buClr>
              <a:buSzPts val="1800"/>
              <a:buChar char="•"/>
              <a:defRPr/>
            </a:lvl1pPr>
            <a:lvl2pPr indent="-342900" lvl="1" marL="914400" rtl="0" algn="l">
              <a:lnSpc>
                <a:spcPct val="90000"/>
              </a:lnSpc>
              <a:spcBef>
                <a:spcPts val="2200"/>
              </a:spcBef>
              <a:spcAft>
                <a:spcPts val="0"/>
              </a:spcAft>
              <a:buClr>
                <a:schemeClr val="dk1"/>
              </a:buClr>
              <a:buSzPts val="1800"/>
              <a:buChar char="•"/>
              <a:defRPr/>
            </a:lvl2pPr>
            <a:lvl3pPr indent="-342900" lvl="2" marL="1371600" rtl="0" algn="l">
              <a:lnSpc>
                <a:spcPct val="90000"/>
              </a:lnSpc>
              <a:spcBef>
                <a:spcPts val="2200"/>
              </a:spcBef>
              <a:spcAft>
                <a:spcPts val="0"/>
              </a:spcAft>
              <a:buClr>
                <a:schemeClr val="dk1"/>
              </a:buClr>
              <a:buSzPts val="1800"/>
              <a:buChar char="•"/>
              <a:defRPr/>
            </a:lvl3pPr>
            <a:lvl4pPr indent="-342900" lvl="3" marL="1828800" rtl="0" algn="l">
              <a:lnSpc>
                <a:spcPct val="90000"/>
              </a:lnSpc>
              <a:spcBef>
                <a:spcPts val="2200"/>
              </a:spcBef>
              <a:spcAft>
                <a:spcPts val="0"/>
              </a:spcAft>
              <a:buClr>
                <a:schemeClr val="dk1"/>
              </a:buClr>
              <a:buSzPts val="1800"/>
              <a:buChar char="•"/>
              <a:defRPr/>
            </a:lvl4pPr>
            <a:lvl5pPr indent="-342900" lvl="4" marL="2286000" rtl="0" algn="l">
              <a:lnSpc>
                <a:spcPct val="90000"/>
              </a:lnSpc>
              <a:spcBef>
                <a:spcPts val="2200"/>
              </a:spcBef>
              <a:spcAft>
                <a:spcPts val="0"/>
              </a:spcAft>
              <a:buClr>
                <a:schemeClr val="dk1"/>
              </a:buClr>
              <a:buSzPts val="1800"/>
              <a:buChar char="•"/>
              <a:defRPr/>
            </a:lvl5pPr>
            <a:lvl6pPr indent="-342900" lvl="5" marL="2743200" rtl="0" algn="l">
              <a:lnSpc>
                <a:spcPct val="90000"/>
              </a:lnSpc>
              <a:spcBef>
                <a:spcPts val="2200"/>
              </a:spcBef>
              <a:spcAft>
                <a:spcPts val="0"/>
              </a:spcAft>
              <a:buClr>
                <a:schemeClr val="dk1"/>
              </a:buClr>
              <a:buSzPts val="1800"/>
              <a:buChar char="•"/>
              <a:defRPr/>
            </a:lvl6pPr>
            <a:lvl7pPr indent="-342900" lvl="6" marL="3200400" rtl="0" algn="l">
              <a:lnSpc>
                <a:spcPct val="90000"/>
              </a:lnSpc>
              <a:spcBef>
                <a:spcPts val="2200"/>
              </a:spcBef>
              <a:spcAft>
                <a:spcPts val="0"/>
              </a:spcAft>
              <a:buClr>
                <a:schemeClr val="dk1"/>
              </a:buClr>
              <a:buSzPts val="1800"/>
              <a:buChar char="•"/>
              <a:defRPr/>
            </a:lvl7pPr>
            <a:lvl8pPr indent="-342900" lvl="7" marL="3657600" rtl="0" algn="l">
              <a:lnSpc>
                <a:spcPct val="90000"/>
              </a:lnSpc>
              <a:spcBef>
                <a:spcPts val="2200"/>
              </a:spcBef>
              <a:spcAft>
                <a:spcPts val="0"/>
              </a:spcAft>
              <a:buClr>
                <a:schemeClr val="dk1"/>
              </a:buClr>
              <a:buSzPts val="1800"/>
              <a:buChar char="•"/>
              <a:defRPr/>
            </a:lvl8pPr>
            <a:lvl9pPr indent="-342900" lvl="8" marL="4114800" rtl="0" algn="l">
              <a:lnSpc>
                <a:spcPct val="90000"/>
              </a:lnSpc>
              <a:spcBef>
                <a:spcPts val="2200"/>
              </a:spcBef>
              <a:spcAft>
                <a:spcPts val="0"/>
              </a:spcAft>
              <a:buClr>
                <a:schemeClr val="dk1"/>
              </a:buClr>
              <a:buSzPts val="1800"/>
              <a:buChar char="•"/>
              <a:defRPr/>
            </a:lvl9pPr>
          </a:lstStyle>
          <a:p/>
        </p:txBody>
      </p:sp>
      <p:sp>
        <p:nvSpPr>
          <p:cNvPr id="78" name="Google Shape;78;p17"/>
          <p:cNvSpPr txBox="1"/>
          <p:nvPr>
            <p:ph idx="10" type="dt"/>
          </p:nvPr>
        </p:nvSpPr>
        <p:spPr>
          <a:xfrm>
            <a:off x="2920501" y="28028019"/>
            <a:ext cx="9558000" cy="1610100"/>
          </a:xfrm>
          <a:prstGeom prst="rect">
            <a:avLst/>
          </a:prstGeom>
          <a:noFill/>
          <a:ln>
            <a:noFill/>
          </a:ln>
        </p:spPr>
        <p:txBody>
          <a:bodyPr anchorCtr="0" anchor="ctr" bIns="45450" lIns="90925" spcFirstLastPara="1" rIns="90925" wrap="square" tIns="4545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9" name="Google Shape;79;p17"/>
          <p:cNvSpPr txBox="1"/>
          <p:nvPr>
            <p:ph idx="11" type="ftr"/>
          </p:nvPr>
        </p:nvSpPr>
        <p:spPr>
          <a:xfrm>
            <a:off x="14071505" y="28028019"/>
            <a:ext cx="14337000" cy="1610100"/>
          </a:xfrm>
          <a:prstGeom prst="rect">
            <a:avLst/>
          </a:prstGeom>
          <a:noFill/>
          <a:ln>
            <a:noFill/>
          </a:ln>
        </p:spPr>
        <p:txBody>
          <a:bodyPr anchorCtr="0" anchor="ctr" bIns="45450" lIns="90925" spcFirstLastPara="1" rIns="90925" wrap="square" tIns="4545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17"/>
          <p:cNvSpPr txBox="1"/>
          <p:nvPr>
            <p:ph idx="12" type="sldNum"/>
          </p:nvPr>
        </p:nvSpPr>
        <p:spPr>
          <a:xfrm>
            <a:off x="30001508" y="28028019"/>
            <a:ext cx="9558000" cy="1610100"/>
          </a:xfrm>
          <a:prstGeom prst="rect">
            <a:avLst/>
          </a:prstGeom>
          <a:noFill/>
          <a:ln>
            <a:noFill/>
          </a:ln>
        </p:spPr>
        <p:txBody>
          <a:bodyPr anchorCtr="0" anchor="ctr" bIns="45450" lIns="90925" spcFirstLastPara="1" rIns="90925" wrap="square" tIns="454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2926034" y="1610008"/>
            <a:ext cx="36639000" cy="5844900"/>
          </a:xfrm>
          <a:prstGeom prst="rect">
            <a:avLst/>
          </a:prstGeom>
          <a:noFill/>
          <a:ln>
            <a:noFill/>
          </a:ln>
        </p:spPr>
        <p:txBody>
          <a:bodyPr anchorCtr="0" anchor="ctr" bIns="45450" lIns="90925" spcFirstLastPara="1" rIns="90925" wrap="square" tIns="4545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3" name="Google Shape;83;p18"/>
          <p:cNvSpPr txBox="1"/>
          <p:nvPr>
            <p:ph idx="1" type="body"/>
          </p:nvPr>
        </p:nvSpPr>
        <p:spPr>
          <a:xfrm>
            <a:off x="2926039" y="7413005"/>
            <a:ext cx="17970900" cy="3633000"/>
          </a:xfrm>
          <a:prstGeom prst="rect">
            <a:avLst/>
          </a:prstGeom>
          <a:noFill/>
          <a:ln>
            <a:noFill/>
          </a:ln>
        </p:spPr>
        <p:txBody>
          <a:bodyPr anchorCtr="0" anchor="b" bIns="45450" lIns="90925" spcFirstLastPara="1" rIns="90925" wrap="square" tIns="45450">
            <a:noAutofit/>
          </a:bodyPr>
          <a:lstStyle>
            <a:lvl1pPr indent="-228600" lvl="0" marL="457200" rtl="0" algn="l">
              <a:lnSpc>
                <a:spcPct val="90000"/>
              </a:lnSpc>
              <a:spcBef>
                <a:spcPts val="4400"/>
              </a:spcBef>
              <a:spcAft>
                <a:spcPts val="0"/>
              </a:spcAft>
              <a:buClr>
                <a:schemeClr val="dk1"/>
              </a:buClr>
              <a:buSzPts val="10500"/>
              <a:buNone/>
              <a:defRPr b="1" sz="10500"/>
            </a:lvl1pPr>
            <a:lvl2pPr indent="-228600" lvl="1" marL="914400" rtl="0" algn="l">
              <a:lnSpc>
                <a:spcPct val="90000"/>
              </a:lnSpc>
              <a:spcBef>
                <a:spcPts val="2200"/>
              </a:spcBef>
              <a:spcAft>
                <a:spcPts val="0"/>
              </a:spcAft>
              <a:buClr>
                <a:schemeClr val="dk1"/>
              </a:buClr>
              <a:buSzPts val="8800"/>
              <a:buNone/>
              <a:defRPr b="1" sz="8800"/>
            </a:lvl2pPr>
            <a:lvl3pPr indent="-228600" lvl="2" marL="1371600" rtl="0" algn="l">
              <a:lnSpc>
                <a:spcPct val="90000"/>
              </a:lnSpc>
              <a:spcBef>
                <a:spcPts val="2200"/>
              </a:spcBef>
              <a:spcAft>
                <a:spcPts val="0"/>
              </a:spcAft>
              <a:buClr>
                <a:schemeClr val="dk1"/>
              </a:buClr>
              <a:buSzPts val="7900"/>
              <a:buNone/>
              <a:defRPr b="1" sz="7900"/>
            </a:lvl3pPr>
            <a:lvl4pPr indent="-228600" lvl="3" marL="1828800" rtl="0" algn="l">
              <a:lnSpc>
                <a:spcPct val="90000"/>
              </a:lnSpc>
              <a:spcBef>
                <a:spcPts val="2200"/>
              </a:spcBef>
              <a:spcAft>
                <a:spcPts val="0"/>
              </a:spcAft>
              <a:buClr>
                <a:schemeClr val="dk1"/>
              </a:buClr>
              <a:buSzPts val="7000"/>
              <a:buNone/>
              <a:defRPr b="1" sz="7000"/>
            </a:lvl4pPr>
            <a:lvl5pPr indent="-228600" lvl="4" marL="2286000" rtl="0" algn="l">
              <a:lnSpc>
                <a:spcPct val="90000"/>
              </a:lnSpc>
              <a:spcBef>
                <a:spcPts val="2200"/>
              </a:spcBef>
              <a:spcAft>
                <a:spcPts val="0"/>
              </a:spcAft>
              <a:buClr>
                <a:schemeClr val="dk1"/>
              </a:buClr>
              <a:buSzPts val="7000"/>
              <a:buNone/>
              <a:defRPr b="1" sz="7000"/>
            </a:lvl5pPr>
            <a:lvl6pPr indent="-228600" lvl="5" marL="2743200" rtl="0" algn="l">
              <a:lnSpc>
                <a:spcPct val="90000"/>
              </a:lnSpc>
              <a:spcBef>
                <a:spcPts val="2200"/>
              </a:spcBef>
              <a:spcAft>
                <a:spcPts val="0"/>
              </a:spcAft>
              <a:buClr>
                <a:schemeClr val="dk1"/>
              </a:buClr>
              <a:buSzPts val="7000"/>
              <a:buNone/>
              <a:defRPr b="1" sz="7000"/>
            </a:lvl6pPr>
            <a:lvl7pPr indent="-228600" lvl="6" marL="3200400" rtl="0" algn="l">
              <a:lnSpc>
                <a:spcPct val="90000"/>
              </a:lnSpc>
              <a:spcBef>
                <a:spcPts val="2200"/>
              </a:spcBef>
              <a:spcAft>
                <a:spcPts val="0"/>
              </a:spcAft>
              <a:buClr>
                <a:schemeClr val="dk1"/>
              </a:buClr>
              <a:buSzPts val="7000"/>
              <a:buNone/>
              <a:defRPr b="1" sz="7000"/>
            </a:lvl7pPr>
            <a:lvl8pPr indent="-228600" lvl="7" marL="3657600" rtl="0" algn="l">
              <a:lnSpc>
                <a:spcPct val="90000"/>
              </a:lnSpc>
              <a:spcBef>
                <a:spcPts val="2200"/>
              </a:spcBef>
              <a:spcAft>
                <a:spcPts val="0"/>
              </a:spcAft>
              <a:buClr>
                <a:schemeClr val="dk1"/>
              </a:buClr>
              <a:buSzPts val="7000"/>
              <a:buNone/>
              <a:defRPr b="1" sz="7000"/>
            </a:lvl8pPr>
            <a:lvl9pPr indent="-228600" lvl="8" marL="4114800" rtl="0" algn="l">
              <a:lnSpc>
                <a:spcPct val="90000"/>
              </a:lnSpc>
              <a:spcBef>
                <a:spcPts val="2200"/>
              </a:spcBef>
              <a:spcAft>
                <a:spcPts val="0"/>
              </a:spcAft>
              <a:buClr>
                <a:schemeClr val="dk1"/>
              </a:buClr>
              <a:buSzPts val="7000"/>
              <a:buNone/>
              <a:defRPr b="1" sz="7000"/>
            </a:lvl9pPr>
          </a:lstStyle>
          <a:p/>
        </p:txBody>
      </p:sp>
      <p:sp>
        <p:nvSpPr>
          <p:cNvPr id="84" name="Google Shape;84;p18"/>
          <p:cNvSpPr txBox="1"/>
          <p:nvPr>
            <p:ph idx="2" type="body"/>
          </p:nvPr>
        </p:nvSpPr>
        <p:spPr>
          <a:xfrm>
            <a:off x="2926039" y="11046005"/>
            <a:ext cx="17970900" cy="16247100"/>
          </a:xfrm>
          <a:prstGeom prst="rect">
            <a:avLst/>
          </a:prstGeom>
          <a:noFill/>
          <a:ln>
            <a:noFill/>
          </a:ln>
        </p:spPr>
        <p:txBody>
          <a:bodyPr anchorCtr="0" anchor="t" bIns="45450" lIns="90925" spcFirstLastPara="1" rIns="90925" wrap="square" tIns="45450">
            <a:noAutofit/>
          </a:bodyPr>
          <a:lstStyle>
            <a:lvl1pPr indent="-342900" lvl="0" marL="457200" rtl="0" algn="l">
              <a:lnSpc>
                <a:spcPct val="90000"/>
              </a:lnSpc>
              <a:spcBef>
                <a:spcPts val="4400"/>
              </a:spcBef>
              <a:spcAft>
                <a:spcPts val="0"/>
              </a:spcAft>
              <a:buClr>
                <a:schemeClr val="dk1"/>
              </a:buClr>
              <a:buSzPts val="1800"/>
              <a:buChar char="•"/>
              <a:defRPr/>
            </a:lvl1pPr>
            <a:lvl2pPr indent="-342900" lvl="1" marL="914400" rtl="0" algn="l">
              <a:lnSpc>
                <a:spcPct val="90000"/>
              </a:lnSpc>
              <a:spcBef>
                <a:spcPts val="2200"/>
              </a:spcBef>
              <a:spcAft>
                <a:spcPts val="0"/>
              </a:spcAft>
              <a:buClr>
                <a:schemeClr val="dk1"/>
              </a:buClr>
              <a:buSzPts val="1800"/>
              <a:buChar char="•"/>
              <a:defRPr/>
            </a:lvl2pPr>
            <a:lvl3pPr indent="-342900" lvl="2" marL="1371600" rtl="0" algn="l">
              <a:lnSpc>
                <a:spcPct val="90000"/>
              </a:lnSpc>
              <a:spcBef>
                <a:spcPts val="2200"/>
              </a:spcBef>
              <a:spcAft>
                <a:spcPts val="0"/>
              </a:spcAft>
              <a:buClr>
                <a:schemeClr val="dk1"/>
              </a:buClr>
              <a:buSzPts val="1800"/>
              <a:buChar char="•"/>
              <a:defRPr/>
            </a:lvl3pPr>
            <a:lvl4pPr indent="-342900" lvl="3" marL="1828800" rtl="0" algn="l">
              <a:lnSpc>
                <a:spcPct val="90000"/>
              </a:lnSpc>
              <a:spcBef>
                <a:spcPts val="2200"/>
              </a:spcBef>
              <a:spcAft>
                <a:spcPts val="0"/>
              </a:spcAft>
              <a:buClr>
                <a:schemeClr val="dk1"/>
              </a:buClr>
              <a:buSzPts val="1800"/>
              <a:buChar char="•"/>
              <a:defRPr/>
            </a:lvl4pPr>
            <a:lvl5pPr indent="-342900" lvl="4" marL="2286000" rtl="0" algn="l">
              <a:lnSpc>
                <a:spcPct val="90000"/>
              </a:lnSpc>
              <a:spcBef>
                <a:spcPts val="2200"/>
              </a:spcBef>
              <a:spcAft>
                <a:spcPts val="0"/>
              </a:spcAft>
              <a:buClr>
                <a:schemeClr val="dk1"/>
              </a:buClr>
              <a:buSzPts val="1800"/>
              <a:buChar char="•"/>
              <a:defRPr/>
            </a:lvl5pPr>
            <a:lvl6pPr indent="-342900" lvl="5" marL="2743200" rtl="0" algn="l">
              <a:lnSpc>
                <a:spcPct val="90000"/>
              </a:lnSpc>
              <a:spcBef>
                <a:spcPts val="2200"/>
              </a:spcBef>
              <a:spcAft>
                <a:spcPts val="0"/>
              </a:spcAft>
              <a:buClr>
                <a:schemeClr val="dk1"/>
              </a:buClr>
              <a:buSzPts val="1800"/>
              <a:buChar char="•"/>
              <a:defRPr/>
            </a:lvl6pPr>
            <a:lvl7pPr indent="-342900" lvl="6" marL="3200400" rtl="0" algn="l">
              <a:lnSpc>
                <a:spcPct val="90000"/>
              </a:lnSpc>
              <a:spcBef>
                <a:spcPts val="2200"/>
              </a:spcBef>
              <a:spcAft>
                <a:spcPts val="0"/>
              </a:spcAft>
              <a:buClr>
                <a:schemeClr val="dk1"/>
              </a:buClr>
              <a:buSzPts val="1800"/>
              <a:buChar char="•"/>
              <a:defRPr/>
            </a:lvl7pPr>
            <a:lvl8pPr indent="-342900" lvl="7" marL="3657600" rtl="0" algn="l">
              <a:lnSpc>
                <a:spcPct val="90000"/>
              </a:lnSpc>
              <a:spcBef>
                <a:spcPts val="2200"/>
              </a:spcBef>
              <a:spcAft>
                <a:spcPts val="0"/>
              </a:spcAft>
              <a:buClr>
                <a:schemeClr val="dk1"/>
              </a:buClr>
              <a:buSzPts val="1800"/>
              <a:buChar char="•"/>
              <a:defRPr/>
            </a:lvl8pPr>
            <a:lvl9pPr indent="-342900" lvl="8" marL="4114800" rtl="0" algn="l">
              <a:lnSpc>
                <a:spcPct val="90000"/>
              </a:lnSpc>
              <a:spcBef>
                <a:spcPts val="2200"/>
              </a:spcBef>
              <a:spcAft>
                <a:spcPts val="0"/>
              </a:spcAft>
              <a:buClr>
                <a:schemeClr val="dk1"/>
              </a:buClr>
              <a:buSzPts val="1800"/>
              <a:buChar char="•"/>
              <a:defRPr/>
            </a:lvl9pPr>
          </a:lstStyle>
          <a:p/>
        </p:txBody>
      </p:sp>
      <p:sp>
        <p:nvSpPr>
          <p:cNvPr id="85" name="Google Shape;85;p18"/>
          <p:cNvSpPr txBox="1"/>
          <p:nvPr>
            <p:ph idx="3" type="body"/>
          </p:nvPr>
        </p:nvSpPr>
        <p:spPr>
          <a:xfrm>
            <a:off x="21505509" y="7413005"/>
            <a:ext cx="18059400" cy="3633000"/>
          </a:xfrm>
          <a:prstGeom prst="rect">
            <a:avLst/>
          </a:prstGeom>
          <a:noFill/>
          <a:ln>
            <a:noFill/>
          </a:ln>
        </p:spPr>
        <p:txBody>
          <a:bodyPr anchorCtr="0" anchor="b" bIns="45450" lIns="90925" spcFirstLastPara="1" rIns="90925" wrap="square" tIns="45450">
            <a:noAutofit/>
          </a:bodyPr>
          <a:lstStyle>
            <a:lvl1pPr indent="-228600" lvl="0" marL="457200" rtl="0" algn="l">
              <a:lnSpc>
                <a:spcPct val="90000"/>
              </a:lnSpc>
              <a:spcBef>
                <a:spcPts val="4400"/>
              </a:spcBef>
              <a:spcAft>
                <a:spcPts val="0"/>
              </a:spcAft>
              <a:buClr>
                <a:schemeClr val="dk1"/>
              </a:buClr>
              <a:buSzPts val="10500"/>
              <a:buNone/>
              <a:defRPr b="1" sz="10500"/>
            </a:lvl1pPr>
            <a:lvl2pPr indent="-228600" lvl="1" marL="914400" rtl="0" algn="l">
              <a:lnSpc>
                <a:spcPct val="90000"/>
              </a:lnSpc>
              <a:spcBef>
                <a:spcPts val="2200"/>
              </a:spcBef>
              <a:spcAft>
                <a:spcPts val="0"/>
              </a:spcAft>
              <a:buClr>
                <a:schemeClr val="dk1"/>
              </a:buClr>
              <a:buSzPts val="8800"/>
              <a:buNone/>
              <a:defRPr b="1" sz="8800"/>
            </a:lvl2pPr>
            <a:lvl3pPr indent="-228600" lvl="2" marL="1371600" rtl="0" algn="l">
              <a:lnSpc>
                <a:spcPct val="90000"/>
              </a:lnSpc>
              <a:spcBef>
                <a:spcPts val="2200"/>
              </a:spcBef>
              <a:spcAft>
                <a:spcPts val="0"/>
              </a:spcAft>
              <a:buClr>
                <a:schemeClr val="dk1"/>
              </a:buClr>
              <a:buSzPts val="7900"/>
              <a:buNone/>
              <a:defRPr b="1" sz="7900"/>
            </a:lvl3pPr>
            <a:lvl4pPr indent="-228600" lvl="3" marL="1828800" rtl="0" algn="l">
              <a:lnSpc>
                <a:spcPct val="90000"/>
              </a:lnSpc>
              <a:spcBef>
                <a:spcPts val="2200"/>
              </a:spcBef>
              <a:spcAft>
                <a:spcPts val="0"/>
              </a:spcAft>
              <a:buClr>
                <a:schemeClr val="dk1"/>
              </a:buClr>
              <a:buSzPts val="7000"/>
              <a:buNone/>
              <a:defRPr b="1" sz="7000"/>
            </a:lvl4pPr>
            <a:lvl5pPr indent="-228600" lvl="4" marL="2286000" rtl="0" algn="l">
              <a:lnSpc>
                <a:spcPct val="90000"/>
              </a:lnSpc>
              <a:spcBef>
                <a:spcPts val="2200"/>
              </a:spcBef>
              <a:spcAft>
                <a:spcPts val="0"/>
              </a:spcAft>
              <a:buClr>
                <a:schemeClr val="dk1"/>
              </a:buClr>
              <a:buSzPts val="7000"/>
              <a:buNone/>
              <a:defRPr b="1" sz="7000"/>
            </a:lvl5pPr>
            <a:lvl6pPr indent="-228600" lvl="5" marL="2743200" rtl="0" algn="l">
              <a:lnSpc>
                <a:spcPct val="90000"/>
              </a:lnSpc>
              <a:spcBef>
                <a:spcPts val="2200"/>
              </a:spcBef>
              <a:spcAft>
                <a:spcPts val="0"/>
              </a:spcAft>
              <a:buClr>
                <a:schemeClr val="dk1"/>
              </a:buClr>
              <a:buSzPts val="7000"/>
              <a:buNone/>
              <a:defRPr b="1" sz="7000"/>
            </a:lvl6pPr>
            <a:lvl7pPr indent="-228600" lvl="6" marL="3200400" rtl="0" algn="l">
              <a:lnSpc>
                <a:spcPct val="90000"/>
              </a:lnSpc>
              <a:spcBef>
                <a:spcPts val="2200"/>
              </a:spcBef>
              <a:spcAft>
                <a:spcPts val="0"/>
              </a:spcAft>
              <a:buClr>
                <a:schemeClr val="dk1"/>
              </a:buClr>
              <a:buSzPts val="7000"/>
              <a:buNone/>
              <a:defRPr b="1" sz="7000"/>
            </a:lvl7pPr>
            <a:lvl8pPr indent="-228600" lvl="7" marL="3657600" rtl="0" algn="l">
              <a:lnSpc>
                <a:spcPct val="90000"/>
              </a:lnSpc>
              <a:spcBef>
                <a:spcPts val="2200"/>
              </a:spcBef>
              <a:spcAft>
                <a:spcPts val="0"/>
              </a:spcAft>
              <a:buClr>
                <a:schemeClr val="dk1"/>
              </a:buClr>
              <a:buSzPts val="7000"/>
              <a:buNone/>
              <a:defRPr b="1" sz="7000"/>
            </a:lvl8pPr>
            <a:lvl9pPr indent="-228600" lvl="8" marL="4114800" rtl="0" algn="l">
              <a:lnSpc>
                <a:spcPct val="90000"/>
              </a:lnSpc>
              <a:spcBef>
                <a:spcPts val="2200"/>
              </a:spcBef>
              <a:spcAft>
                <a:spcPts val="0"/>
              </a:spcAft>
              <a:buClr>
                <a:schemeClr val="dk1"/>
              </a:buClr>
              <a:buSzPts val="7000"/>
              <a:buNone/>
              <a:defRPr b="1" sz="7000"/>
            </a:lvl9pPr>
          </a:lstStyle>
          <a:p/>
        </p:txBody>
      </p:sp>
      <p:sp>
        <p:nvSpPr>
          <p:cNvPr id="86" name="Google Shape;86;p18"/>
          <p:cNvSpPr txBox="1"/>
          <p:nvPr>
            <p:ph idx="4" type="body"/>
          </p:nvPr>
        </p:nvSpPr>
        <p:spPr>
          <a:xfrm>
            <a:off x="21505509" y="11046005"/>
            <a:ext cx="18059400" cy="16247100"/>
          </a:xfrm>
          <a:prstGeom prst="rect">
            <a:avLst/>
          </a:prstGeom>
          <a:noFill/>
          <a:ln>
            <a:noFill/>
          </a:ln>
        </p:spPr>
        <p:txBody>
          <a:bodyPr anchorCtr="0" anchor="t" bIns="45450" lIns="90925" spcFirstLastPara="1" rIns="90925" wrap="square" tIns="45450">
            <a:noAutofit/>
          </a:bodyPr>
          <a:lstStyle>
            <a:lvl1pPr indent="-342900" lvl="0" marL="457200" rtl="0" algn="l">
              <a:lnSpc>
                <a:spcPct val="90000"/>
              </a:lnSpc>
              <a:spcBef>
                <a:spcPts val="4400"/>
              </a:spcBef>
              <a:spcAft>
                <a:spcPts val="0"/>
              </a:spcAft>
              <a:buClr>
                <a:schemeClr val="dk1"/>
              </a:buClr>
              <a:buSzPts val="1800"/>
              <a:buChar char="•"/>
              <a:defRPr/>
            </a:lvl1pPr>
            <a:lvl2pPr indent="-342900" lvl="1" marL="914400" rtl="0" algn="l">
              <a:lnSpc>
                <a:spcPct val="90000"/>
              </a:lnSpc>
              <a:spcBef>
                <a:spcPts val="2200"/>
              </a:spcBef>
              <a:spcAft>
                <a:spcPts val="0"/>
              </a:spcAft>
              <a:buClr>
                <a:schemeClr val="dk1"/>
              </a:buClr>
              <a:buSzPts val="1800"/>
              <a:buChar char="•"/>
              <a:defRPr/>
            </a:lvl2pPr>
            <a:lvl3pPr indent="-342900" lvl="2" marL="1371600" rtl="0" algn="l">
              <a:lnSpc>
                <a:spcPct val="90000"/>
              </a:lnSpc>
              <a:spcBef>
                <a:spcPts val="2200"/>
              </a:spcBef>
              <a:spcAft>
                <a:spcPts val="0"/>
              </a:spcAft>
              <a:buClr>
                <a:schemeClr val="dk1"/>
              </a:buClr>
              <a:buSzPts val="1800"/>
              <a:buChar char="•"/>
              <a:defRPr/>
            </a:lvl3pPr>
            <a:lvl4pPr indent="-342900" lvl="3" marL="1828800" rtl="0" algn="l">
              <a:lnSpc>
                <a:spcPct val="90000"/>
              </a:lnSpc>
              <a:spcBef>
                <a:spcPts val="2200"/>
              </a:spcBef>
              <a:spcAft>
                <a:spcPts val="0"/>
              </a:spcAft>
              <a:buClr>
                <a:schemeClr val="dk1"/>
              </a:buClr>
              <a:buSzPts val="1800"/>
              <a:buChar char="•"/>
              <a:defRPr/>
            </a:lvl4pPr>
            <a:lvl5pPr indent="-342900" lvl="4" marL="2286000" rtl="0" algn="l">
              <a:lnSpc>
                <a:spcPct val="90000"/>
              </a:lnSpc>
              <a:spcBef>
                <a:spcPts val="2200"/>
              </a:spcBef>
              <a:spcAft>
                <a:spcPts val="0"/>
              </a:spcAft>
              <a:buClr>
                <a:schemeClr val="dk1"/>
              </a:buClr>
              <a:buSzPts val="1800"/>
              <a:buChar char="•"/>
              <a:defRPr/>
            </a:lvl5pPr>
            <a:lvl6pPr indent="-342900" lvl="5" marL="2743200" rtl="0" algn="l">
              <a:lnSpc>
                <a:spcPct val="90000"/>
              </a:lnSpc>
              <a:spcBef>
                <a:spcPts val="2200"/>
              </a:spcBef>
              <a:spcAft>
                <a:spcPts val="0"/>
              </a:spcAft>
              <a:buClr>
                <a:schemeClr val="dk1"/>
              </a:buClr>
              <a:buSzPts val="1800"/>
              <a:buChar char="•"/>
              <a:defRPr/>
            </a:lvl6pPr>
            <a:lvl7pPr indent="-342900" lvl="6" marL="3200400" rtl="0" algn="l">
              <a:lnSpc>
                <a:spcPct val="90000"/>
              </a:lnSpc>
              <a:spcBef>
                <a:spcPts val="2200"/>
              </a:spcBef>
              <a:spcAft>
                <a:spcPts val="0"/>
              </a:spcAft>
              <a:buClr>
                <a:schemeClr val="dk1"/>
              </a:buClr>
              <a:buSzPts val="1800"/>
              <a:buChar char="•"/>
              <a:defRPr/>
            </a:lvl7pPr>
            <a:lvl8pPr indent="-342900" lvl="7" marL="3657600" rtl="0" algn="l">
              <a:lnSpc>
                <a:spcPct val="90000"/>
              </a:lnSpc>
              <a:spcBef>
                <a:spcPts val="2200"/>
              </a:spcBef>
              <a:spcAft>
                <a:spcPts val="0"/>
              </a:spcAft>
              <a:buClr>
                <a:schemeClr val="dk1"/>
              </a:buClr>
              <a:buSzPts val="1800"/>
              <a:buChar char="•"/>
              <a:defRPr/>
            </a:lvl8pPr>
            <a:lvl9pPr indent="-342900" lvl="8" marL="4114800" rtl="0" algn="l">
              <a:lnSpc>
                <a:spcPct val="90000"/>
              </a:lnSpc>
              <a:spcBef>
                <a:spcPts val="2200"/>
              </a:spcBef>
              <a:spcAft>
                <a:spcPts val="0"/>
              </a:spcAft>
              <a:buClr>
                <a:schemeClr val="dk1"/>
              </a:buClr>
              <a:buSzPts val="1800"/>
              <a:buChar char="•"/>
              <a:defRPr/>
            </a:lvl9pPr>
          </a:lstStyle>
          <a:p/>
        </p:txBody>
      </p:sp>
      <p:sp>
        <p:nvSpPr>
          <p:cNvPr id="87" name="Google Shape;87;p18"/>
          <p:cNvSpPr txBox="1"/>
          <p:nvPr>
            <p:ph idx="10" type="dt"/>
          </p:nvPr>
        </p:nvSpPr>
        <p:spPr>
          <a:xfrm>
            <a:off x="2920501" y="28028019"/>
            <a:ext cx="9558000" cy="1610100"/>
          </a:xfrm>
          <a:prstGeom prst="rect">
            <a:avLst/>
          </a:prstGeom>
          <a:noFill/>
          <a:ln>
            <a:noFill/>
          </a:ln>
        </p:spPr>
        <p:txBody>
          <a:bodyPr anchorCtr="0" anchor="ctr" bIns="45450" lIns="90925" spcFirstLastPara="1" rIns="90925" wrap="square" tIns="4545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8" name="Google Shape;88;p18"/>
          <p:cNvSpPr txBox="1"/>
          <p:nvPr>
            <p:ph idx="11" type="ftr"/>
          </p:nvPr>
        </p:nvSpPr>
        <p:spPr>
          <a:xfrm>
            <a:off x="14071505" y="28028019"/>
            <a:ext cx="14337000" cy="1610100"/>
          </a:xfrm>
          <a:prstGeom prst="rect">
            <a:avLst/>
          </a:prstGeom>
          <a:noFill/>
          <a:ln>
            <a:noFill/>
          </a:ln>
        </p:spPr>
        <p:txBody>
          <a:bodyPr anchorCtr="0" anchor="ctr" bIns="45450" lIns="90925" spcFirstLastPara="1" rIns="90925" wrap="square" tIns="4545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p18"/>
          <p:cNvSpPr txBox="1"/>
          <p:nvPr>
            <p:ph idx="12" type="sldNum"/>
          </p:nvPr>
        </p:nvSpPr>
        <p:spPr>
          <a:xfrm>
            <a:off x="30001508" y="28028019"/>
            <a:ext cx="9558000" cy="1610100"/>
          </a:xfrm>
          <a:prstGeom prst="rect">
            <a:avLst/>
          </a:prstGeom>
          <a:noFill/>
          <a:ln>
            <a:noFill/>
          </a:ln>
        </p:spPr>
        <p:txBody>
          <a:bodyPr anchorCtr="0" anchor="ctr" bIns="45450" lIns="90925" spcFirstLastPara="1" rIns="90925" wrap="square" tIns="454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2920501" y="1610008"/>
            <a:ext cx="36639000" cy="5844900"/>
          </a:xfrm>
          <a:prstGeom prst="rect">
            <a:avLst/>
          </a:prstGeom>
          <a:noFill/>
          <a:ln>
            <a:noFill/>
          </a:ln>
        </p:spPr>
        <p:txBody>
          <a:bodyPr anchorCtr="0" anchor="ctr" bIns="45450" lIns="90925" spcFirstLastPara="1" rIns="90925" wrap="square" tIns="4545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2" name="Google Shape;92;p19"/>
          <p:cNvSpPr txBox="1"/>
          <p:nvPr>
            <p:ph idx="10" type="dt"/>
          </p:nvPr>
        </p:nvSpPr>
        <p:spPr>
          <a:xfrm>
            <a:off x="2920501" y="28028019"/>
            <a:ext cx="9558000" cy="1610100"/>
          </a:xfrm>
          <a:prstGeom prst="rect">
            <a:avLst/>
          </a:prstGeom>
          <a:noFill/>
          <a:ln>
            <a:noFill/>
          </a:ln>
        </p:spPr>
        <p:txBody>
          <a:bodyPr anchorCtr="0" anchor="ctr" bIns="45450" lIns="90925" spcFirstLastPara="1" rIns="90925" wrap="square" tIns="4545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19"/>
          <p:cNvSpPr txBox="1"/>
          <p:nvPr>
            <p:ph idx="11" type="ftr"/>
          </p:nvPr>
        </p:nvSpPr>
        <p:spPr>
          <a:xfrm>
            <a:off x="14071505" y="28028019"/>
            <a:ext cx="14337000" cy="1610100"/>
          </a:xfrm>
          <a:prstGeom prst="rect">
            <a:avLst/>
          </a:prstGeom>
          <a:noFill/>
          <a:ln>
            <a:noFill/>
          </a:ln>
        </p:spPr>
        <p:txBody>
          <a:bodyPr anchorCtr="0" anchor="ctr" bIns="45450" lIns="90925" spcFirstLastPara="1" rIns="90925" wrap="square" tIns="4545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4" name="Google Shape;94;p19"/>
          <p:cNvSpPr txBox="1"/>
          <p:nvPr>
            <p:ph idx="12" type="sldNum"/>
          </p:nvPr>
        </p:nvSpPr>
        <p:spPr>
          <a:xfrm>
            <a:off x="30001508" y="28028019"/>
            <a:ext cx="9558000" cy="1610100"/>
          </a:xfrm>
          <a:prstGeom prst="rect">
            <a:avLst/>
          </a:prstGeom>
          <a:noFill/>
          <a:ln>
            <a:noFill/>
          </a:ln>
        </p:spPr>
        <p:txBody>
          <a:bodyPr anchorCtr="0" anchor="ctr" bIns="45450" lIns="90925" spcFirstLastPara="1" rIns="90925" wrap="square" tIns="454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2920501" y="28028019"/>
            <a:ext cx="9558000" cy="1610100"/>
          </a:xfrm>
          <a:prstGeom prst="rect">
            <a:avLst/>
          </a:prstGeom>
          <a:noFill/>
          <a:ln>
            <a:noFill/>
          </a:ln>
        </p:spPr>
        <p:txBody>
          <a:bodyPr anchorCtr="0" anchor="ctr" bIns="45450" lIns="90925" spcFirstLastPara="1" rIns="90925" wrap="square" tIns="4545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7" name="Google Shape;97;p20"/>
          <p:cNvSpPr txBox="1"/>
          <p:nvPr>
            <p:ph idx="11" type="ftr"/>
          </p:nvPr>
        </p:nvSpPr>
        <p:spPr>
          <a:xfrm>
            <a:off x="14071505" y="28028019"/>
            <a:ext cx="14337000" cy="1610100"/>
          </a:xfrm>
          <a:prstGeom prst="rect">
            <a:avLst/>
          </a:prstGeom>
          <a:noFill/>
          <a:ln>
            <a:noFill/>
          </a:ln>
        </p:spPr>
        <p:txBody>
          <a:bodyPr anchorCtr="0" anchor="ctr" bIns="45450" lIns="90925" spcFirstLastPara="1" rIns="90925" wrap="square" tIns="4545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p20"/>
          <p:cNvSpPr txBox="1"/>
          <p:nvPr>
            <p:ph idx="12" type="sldNum"/>
          </p:nvPr>
        </p:nvSpPr>
        <p:spPr>
          <a:xfrm>
            <a:off x="30001508" y="28028019"/>
            <a:ext cx="9558000" cy="1610100"/>
          </a:xfrm>
          <a:prstGeom prst="rect">
            <a:avLst/>
          </a:prstGeom>
          <a:noFill/>
          <a:ln>
            <a:noFill/>
          </a:ln>
        </p:spPr>
        <p:txBody>
          <a:bodyPr anchorCtr="0" anchor="ctr" bIns="45450" lIns="90925" spcFirstLastPara="1" rIns="90925" wrap="square" tIns="454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2926034" y="2016001"/>
            <a:ext cx="13701000" cy="7056000"/>
          </a:xfrm>
          <a:prstGeom prst="rect">
            <a:avLst/>
          </a:prstGeom>
          <a:noFill/>
          <a:ln>
            <a:noFill/>
          </a:ln>
        </p:spPr>
        <p:txBody>
          <a:bodyPr anchorCtr="0" anchor="b" bIns="45450" lIns="90925" spcFirstLastPara="1" rIns="90925" wrap="square" tIns="45450">
            <a:noAutofit/>
          </a:bodyPr>
          <a:lstStyle>
            <a:lvl1pPr lvl="0" rtl="0" algn="l">
              <a:lnSpc>
                <a:spcPct val="90000"/>
              </a:lnSpc>
              <a:spcBef>
                <a:spcPts val="0"/>
              </a:spcBef>
              <a:spcAft>
                <a:spcPts val="0"/>
              </a:spcAft>
              <a:buClr>
                <a:schemeClr val="dk1"/>
              </a:buClr>
              <a:buSzPts val="14100"/>
              <a:buFont typeface="Calibri"/>
              <a:buNone/>
              <a:defRPr sz="141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1" name="Google Shape;101;p21"/>
          <p:cNvSpPr txBox="1"/>
          <p:nvPr>
            <p:ph idx="1" type="body"/>
          </p:nvPr>
        </p:nvSpPr>
        <p:spPr>
          <a:xfrm>
            <a:off x="18059537" y="4354009"/>
            <a:ext cx="21505500" cy="21489900"/>
          </a:xfrm>
          <a:prstGeom prst="rect">
            <a:avLst/>
          </a:prstGeom>
          <a:noFill/>
          <a:ln>
            <a:noFill/>
          </a:ln>
        </p:spPr>
        <p:txBody>
          <a:bodyPr anchorCtr="0" anchor="t" bIns="45450" lIns="90925" spcFirstLastPara="1" rIns="90925" wrap="square" tIns="45450">
            <a:noAutofit/>
          </a:bodyPr>
          <a:lstStyle>
            <a:lvl1pPr indent="-1123950" lvl="0" marL="457200" rtl="0" algn="l">
              <a:lnSpc>
                <a:spcPct val="90000"/>
              </a:lnSpc>
              <a:spcBef>
                <a:spcPts val="4400"/>
              </a:spcBef>
              <a:spcAft>
                <a:spcPts val="0"/>
              </a:spcAft>
              <a:buClr>
                <a:schemeClr val="dk1"/>
              </a:buClr>
              <a:buSzPts val="14100"/>
              <a:buChar char="•"/>
              <a:defRPr sz="14100"/>
            </a:lvl1pPr>
            <a:lvl2pPr indent="-1009650" lvl="1" marL="914400" rtl="0" algn="l">
              <a:lnSpc>
                <a:spcPct val="90000"/>
              </a:lnSpc>
              <a:spcBef>
                <a:spcPts val="2200"/>
              </a:spcBef>
              <a:spcAft>
                <a:spcPts val="0"/>
              </a:spcAft>
              <a:buClr>
                <a:schemeClr val="dk1"/>
              </a:buClr>
              <a:buSzPts val="12300"/>
              <a:buChar char="•"/>
              <a:defRPr sz="12300"/>
            </a:lvl2pPr>
            <a:lvl3pPr indent="-895350" lvl="2" marL="1371600" rtl="0" algn="l">
              <a:lnSpc>
                <a:spcPct val="90000"/>
              </a:lnSpc>
              <a:spcBef>
                <a:spcPts val="2200"/>
              </a:spcBef>
              <a:spcAft>
                <a:spcPts val="0"/>
              </a:spcAft>
              <a:buClr>
                <a:schemeClr val="dk1"/>
              </a:buClr>
              <a:buSzPts val="10500"/>
              <a:buChar char="•"/>
              <a:defRPr sz="10500"/>
            </a:lvl3pPr>
            <a:lvl4pPr indent="-787400" lvl="3" marL="1828800" rtl="0" algn="l">
              <a:lnSpc>
                <a:spcPct val="90000"/>
              </a:lnSpc>
              <a:spcBef>
                <a:spcPts val="2200"/>
              </a:spcBef>
              <a:spcAft>
                <a:spcPts val="0"/>
              </a:spcAft>
              <a:buClr>
                <a:schemeClr val="dk1"/>
              </a:buClr>
              <a:buSzPts val="8800"/>
              <a:buChar char="•"/>
              <a:defRPr sz="8800"/>
            </a:lvl4pPr>
            <a:lvl5pPr indent="-787400" lvl="4" marL="2286000" rtl="0" algn="l">
              <a:lnSpc>
                <a:spcPct val="90000"/>
              </a:lnSpc>
              <a:spcBef>
                <a:spcPts val="2200"/>
              </a:spcBef>
              <a:spcAft>
                <a:spcPts val="0"/>
              </a:spcAft>
              <a:buClr>
                <a:schemeClr val="dk1"/>
              </a:buClr>
              <a:buSzPts val="8800"/>
              <a:buChar char="•"/>
              <a:defRPr sz="8800"/>
            </a:lvl5pPr>
            <a:lvl6pPr indent="-787400" lvl="5" marL="2743200" rtl="0" algn="l">
              <a:lnSpc>
                <a:spcPct val="90000"/>
              </a:lnSpc>
              <a:spcBef>
                <a:spcPts val="2200"/>
              </a:spcBef>
              <a:spcAft>
                <a:spcPts val="0"/>
              </a:spcAft>
              <a:buClr>
                <a:schemeClr val="dk1"/>
              </a:buClr>
              <a:buSzPts val="8800"/>
              <a:buChar char="•"/>
              <a:defRPr sz="8800"/>
            </a:lvl6pPr>
            <a:lvl7pPr indent="-787400" lvl="6" marL="3200400" rtl="0" algn="l">
              <a:lnSpc>
                <a:spcPct val="90000"/>
              </a:lnSpc>
              <a:spcBef>
                <a:spcPts val="2200"/>
              </a:spcBef>
              <a:spcAft>
                <a:spcPts val="0"/>
              </a:spcAft>
              <a:buClr>
                <a:schemeClr val="dk1"/>
              </a:buClr>
              <a:buSzPts val="8800"/>
              <a:buChar char="•"/>
              <a:defRPr sz="8800"/>
            </a:lvl7pPr>
            <a:lvl8pPr indent="-787400" lvl="7" marL="3657600" rtl="0" algn="l">
              <a:lnSpc>
                <a:spcPct val="90000"/>
              </a:lnSpc>
              <a:spcBef>
                <a:spcPts val="2200"/>
              </a:spcBef>
              <a:spcAft>
                <a:spcPts val="0"/>
              </a:spcAft>
              <a:buClr>
                <a:schemeClr val="dk1"/>
              </a:buClr>
              <a:buSzPts val="8800"/>
              <a:buChar char="•"/>
              <a:defRPr sz="8800"/>
            </a:lvl8pPr>
            <a:lvl9pPr indent="-787400" lvl="8" marL="4114800" rtl="0" algn="l">
              <a:lnSpc>
                <a:spcPct val="90000"/>
              </a:lnSpc>
              <a:spcBef>
                <a:spcPts val="2200"/>
              </a:spcBef>
              <a:spcAft>
                <a:spcPts val="0"/>
              </a:spcAft>
              <a:buClr>
                <a:schemeClr val="dk1"/>
              </a:buClr>
              <a:buSzPts val="8800"/>
              <a:buChar char="•"/>
              <a:defRPr sz="8800"/>
            </a:lvl9pPr>
          </a:lstStyle>
          <a:p/>
        </p:txBody>
      </p:sp>
      <p:sp>
        <p:nvSpPr>
          <p:cNvPr id="102" name="Google Shape;102;p21"/>
          <p:cNvSpPr txBox="1"/>
          <p:nvPr>
            <p:ph idx="2" type="body"/>
          </p:nvPr>
        </p:nvSpPr>
        <p:spPr>
          <a:xfrm>
            <a:off x="2926034" y="9072004"/>
            <a:ext cx="13701000" cy="16806900"/>
          </a:xfrm>
          <a:prstGeom prst="rect">
            <a:avLst/>
          </a:prstGeom>
          <a:noFill/>
          <a:ln>
            <a:noFill/>
          </a:ln>
        </p:spPr>
        <p:txBody>
          <a:bodyPr anchorCtr="0" anchor="t" bIns="45450" lIns="90925" spcFirstLastPara="1" rIns="90925" wrap="square" tIns="45450">
            <a:noAutofit/>
          </a:bodyPr>
          <a:lstStyle>
            <a:lvl1pPr indent="-228600" lvl="0" marL="457200" rtl="0" algn="l">
              <a:lnSpc>
                <a:spcPct val="90000"/>
              </a:lnSpc>
              <a:spcBef>
                <a:spcPts val="4400"/>
              </a:spcBef>
              <a:spcAft>
                <a:spcPts val="0"/>
              </a:spcAft>
              <a:buClr>
                <a:schemeClr val="dk1"/>
              </a:buClr>
              <a:buSzPts val="7000"/>
              <a:buNone/>
              <a:defRPr sz="7000"/>
            </a:lvl1pPr>
            <a:lvl2pPr indent="-228600" lvl="1" marL="914400" rtl="0" algn="l">
              <a:lnSpc>
                <a:spcPct val="90000"/>
              </a:lnSpc>
              <a:spcBef>
                <a:spcPts val="2200"/>
              </a:spcBef>
              <a:spcAft>
                <a:spcPts val="0"/>
              </a:spcAft>
              <a:buClr>
                <a:schemeClr val="dk1"/>
              </a:buClr>
              <a:buSzPts val="6100"/>
              <a:buNone/>
              <a:defRPr sz="6100"/>
            </a:lvl2pPr>
            <a:lvl3pPr indent="-228600" lvl="2" marL="1371600" rtl="0" algn="l">
              <a:lnSpc>
                <a:spcPct val="90000"/>
              </a:lnSpc>
              <a:spcBef>
                <a:spcPts val="2200"/>
              </a:spcBef>
              <a:spcAft>
                <a:spcPts val="0"/>
              </a:spcAft>
              <a:buClr>
                <a:schemeClr val="dk1"/>
              </a:buClr>
              <a:buSzPts val="5300"/>
              <a:buNone/>
              <a:defRPr sz="5300"/>
            </a:lvl3pPr>
            <a:lvl4pPr indent="-228600" lvl="3" marL="1828800" rtl="0" algn="l">
              <a:lnSpc>
                <a:spcPct val="90000"/>
              </a:lnSpc>
              <a:spcBef>
                <a:spcPts val="2200"/>
              </a:spcBef>
              <a:spcAft>
                <a:spcPts val="0"/>
              </a:spcAft>
              <a:buClr>
                <a:schemeClr val="dk1"/>
              </a:buClr>
              <a:buSzPts val="4400"/>
              <a:buNone/>
              <a:defRPr sz="4400"/>
            </a:lvl4pPr>
            <a:lvl5pPr indent="-228600" lvl="4" marL="2286000" rtl="0" algn="l">
              <a:lnSpc>
                <a:spcPct val="90000"/>
              </a:lnSpc>
              <a:spcBef>
                <a:spcPts val="2200"/>
              </a:spcBef>
              <a:spcAft>
                <a:spcPts val="0"/>
              </a:spcAft>
              <a:buClr>
                <a:schemeClr val="dk1"/>
              </a:buClr>
              <a:buSzPts val="4400"/>
              <a:buNone/>
              <a:defRPr sz="4400"/>
            </a:lvl5pPr>
            <a:lvl6pPr indent="-228600" lvl="5" marL="2743200" rtl="0" algn="l">
              <a:lnSpc>
                <a:spcPct val="90000"/>
              </a:lnSpc>
              <a:spcBef>
                <a:spcPts val="2200"/>
              </a:spcBef>
              <a:spcAft>
                <a:spcPts val="0"/>
              </a:spcAft>
              <a:buClr>
                <a:schemeClr val="dk1"/>
              </a:buClr>
              <a:buSzPts val="4400"/>
              <a:buNone/>
              <a:defRPr sz="4400"/>
            </a:lvl6pPr>
            <a:lvl7pPr indent="-228600" lvl="6" marL="3200400" rtl="0" algn="l">
              <a:lnSpc>
                <a:spcPct val="90000"/>
              </a:lnSpc>
              <a:spcBef>
                <a:spcPts val="2200"/>
              </a:spcBef>
              <a:spcAft>
                <a:spcPts val="0"/>
              </a:spcAft>
              <a:buClr>
                <a:schemeClr val="dk1"/>
              </a:buClr>
              <a:buSzPts val="4400"/>
              <a:buNone/>
              <a:defRPr sz="4400"/>
            </a:lvl7pPr>
            <a:lvl8pPr indent="-228600" lvl="7" marL="3657600" rtl="0" algn="l">
              <a:lnSpc>
                <a:spcPct val="90000"/>
              </a:lnSpc>
              <a:spcBef>
                <a:spcPts val="2200"/>
              </a:spcBef>
              <a:spcAft>
                <a:spcPts val="0"/>
              </a:spcAft>
              <a:buClr>
                <a:schemeClr val="dk1"/>
              </a:buClr>
              <a:buSzPts val="4400"/>
              <a:buNone/>
              <a:defRPr sz="4400"/>
            </a:lvl8pPr>
            <a:lvl9pPr indent="-228600" lvl="8" marL="4114800" rtl="0" algn="l">
              <a:lnSpc>
                <a:spcPct val="90000"/>
              </a:lnSpc>
              <a:spcBef>
                <a:spcPts val="2200"/>
              </a:spcBef>
              <a:spcAft>
                <a:spcPts val="0"/>
              </a:spcAft>
              <a:buClr>
                <a:schemeClr val="dk1"/>
              </a:buClr>
              <a:buSzPts val="4400"/>
              <a:buNone/>
              <a:defRPr sz="4400"/>
            </a:lvl9pPr>
          </a:lstStyle>
          <a:p/>
        </p:txBody>
      </p:sp>
      <p:sp>
        <p:nvSpPr>
          <p:cNvPr id="103" name="Google Shape;103;p21"/>
          <p:cNvSpPr txBox="1"/>
          <p:nvPr>
            <p:ph idx="10" type="dt"/>
          </p:nvPr>
        </p:nvSpPr>
        <p:spPr>
          <a:xfrm>
            <a:off x="2920501" y="28028019"/>
            <a:ext cx="9558000" cy="1610100"/>
          </a:xfrm>
          <a:prstGeom prst="rect">
            <a:avLst/>
          </a:prstGeom>
          <a:noFill/>
          <a:ln>
            <a:noFill/>
          </a:ln>
        </p:spPr>
        <p:txBody>
          <a:bodyPr anchorCtr="0" anchor="ctr" bIns="45450" lIns="90925" spcFirstLastPara="1" rIns="90925" wrap="square" tIns="4545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4" name="Google Shape;104;p21"/>
          <p:cNvSpPr txBox="1"/>
          <p:nvPr>
            <p:ph idx="11" type="ftr"/>
          </p:nvPr>
        </p:nvSpPr>
        <p:spPr>
          <a:xfrm>
            <a:off x="14071505" y="28028019"/>
            <a:ext cx="14337000" cy="1610100"/>
          </a:xfrm>
          <a:prstGeom prst="rect">
            <a:avLst/>
          </a:prstGeom>
          <a:noFill/>
          <a:ln>
            <a:noFill/>
          </a:ln>
        </p:spPr>
        <p:txBody>
          <a:bodyPr anchorCtr="0" anchor="ctr" bIns="45450" lIns="90925" spcFirstLastPara="1" rIns="90925" wrap="square" tIns="4545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5" name="Google Shape;105;p21"/>
          <p:cNvSpPr txBox="1"/>
          <p:nvPr>
            <p:ph idx="12" type="sldNum"/>
          </p:nvPr>
        </p:nvSpPr>
        <p:spPr>
          <a:xfrm>
            <a:off x="30001508" y="28028019"/>
            <a:ext cx="9558000" cy="1610100"/>
          </a:xfrm>
          <a:prstGeom prst="rect">
            <a:avLst/>
          </a:prstGeom>
          <a:noFill/>
          <a:ln>
            <a:noFill/>
          </a:ln>
        </p:spPr>
        <p:txBody>
          <a:bodyPr anchorCtr="0" anchor="ctr" bIns="45450" lIns="90925" spcFirstLastPara="1" rIns="90925" wrap="square" tIns="454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448055" y="12645417"/>
            <a:ext cx="39583800" cy="4949100"/>
          </a:xfrm>
          <a:prstGeom prst="rect">
            <a:avLst/>
          </a:prstGeom>
        </p:spPr>
        <p:txBody>
          <a:bodyPr anchorCtr="0" anchor="ctr" bIns="462325" lIns="462325" spcFirstLastPara="1" rIns="462325" wrap="square" tIns="462325">
            <a:noAutofit/>
          </a:bodyPr>
          <a:lstStyle>
            <a:lvl1pPr lvl="0" rtl="0" algn="ctr">
              <a:spcBef>
                <a:spcPts val="0"/>
              </a:spcBef>
              <a:spcAft>
                <a:spcPts val="0"/>
              </a:spcAft>
              <a:buSzPts val="18200"/>
              <a:buNone/>
              <a:defRPr sz="18200"/>
            </a:lvl1pPr>
            <a:lvl2pPr lvl="1" rtl="0" algn="ctr">
              <a:spcBef>
                <a:spcPts val="0"/>
              </a:spcBef>
              <a:spcAft>
                <a:spcPts val="0"/>
              </a:spcAft>
              <a:buSzPts val="18200"/>
              <a:buNone/>
              <a:defRPr sz="18200"/>
            </a:lvl2pPr>
            <a:lvl3pPr lvl="2" rtl="0" algn="ctr">
              <a:spcBef>
                <a:spcPts val="0"/>
              </a:spcBef>
              <a:spcAft>
                <a:spcPts val="0"/>
              </a:spcAft>
              <a:buSzPts val="18200"/>
              <a:buNone/>
              <a:defRPr sz="18200"/>
            </a:lvl3pPr>
            <a:lvl4pPr lvl="3" rtl="0" algn="ctr">
              <a:spcBef>
                <a:spcPts val="0"/>
              </a:spcBef>
              <a:spcAft>
                <a:spcPts val="0"/>
              </a:spcAft>
              <a:buSzPts val="18200"/>
              <a:buNone/>
              <a:defRPr sz="18200"/>
            </a:lvl4pPr>
            <a:lvl5pPr lvl="4" rtl="0" algn="ctr">
              <a:spcBef>
                <a:spcPts val="0"/>
              </a:spcBef>
              <a:spcAft>
                <a:spcPts val="0"/>
              </a:spcAft>
              <a:buSzPts val="18200"/>
              <a:buNone/>
              <a:defRPr sz="18200"/>
            </a:lvl5pPr>
            <a:lvl6pPr lvl="5" rtl="0" algn="ctr">
              <a:spcBef>
                <a:spcPts val="0"/>
              </a:spcBef>
              <a:spcAft>
                <a:spcPts val="0"/>
              </a:spcAft>
              <a:buSzPts val="18200"/>
              <a:buNone/>
              <a:defRPr sz="18200"/>
            </a:lvl6pPr>
            <a:lvl7pPr lvl="6" rtl="0" algn="ctr">
              <a:spcBef>
                <a:spcPts val="0"/>
              </a:spcBef>
              <a:spcAft>
                <a:spcPts val="0"/>
              </a:spcAft>
              <a:buSzPts val="18200"/>
              <a:buNone/>
              <a:defRPr sz="18200"/>
            </a:lvl7pPr>
            <a:lvl8pPr lvl="7" rtl="0" algn="ctr">
              <a:spcBef>
                <a:spcPts val="0"/>
              </a:spcBef>
              <a:spcAft>
                <a:spcPts val="0"/>
              </a:spcAft>
              <a:buSzPts val="18200"/>
              <a:buNone/>
              <a:defRPr sz="18200"/>
            </a:lvl8pPr>
            <a:lvl9pPr lvl="8" rtl="0" algn="ctr">
              <a:spcBef>
                <a:spcPts val="0"/>
              </a:spcBef>
              <a:spcAft>
                <a:spcPts val="0"/>
              </a:spcAft>
              <a:buSzPts val="18200"/>
              <a:buNone/>
              <a:defRPr sz="18200"/>
            </a:lvl9pPr>
          </a:lstStyle>
          <a:p/>
        </p:txBody>
      </p:sp>
      <p:sp>
        <p:nvSpPr>
          <p:cNvPr id="15" name="Google Shape;15;p3"/>
          <p:cNvSpPr txBox="1"/>
          <p:nvPr>
            <p:ph idx="12" type="sldNum"/>
          </p:nvPr>
        </p:nvSpPr>
        <p:spPr>
          <a:xfrm>
            <a:off x="39360237" y="27416288"/>
            <a:ext cx="2549100" cy="2314200"/>
          </a:xfrm>
          <a:prstGeom prst="rect">
            <a:avLst/>
          </a:prstGeom>
        </p:spPr>
        <p:txBody>
          <a:bodyPr anchorCtr="0" anchor="ctr" bIns="462325" lIns="462325" spcFirstLastPara="1" rIns="462325" wrap="square" tIns="4623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2926034" y="2016001"/>
            <a:ext cx="13701000" cy="7056000"/>
          </a:xfrm>
          <a:prstGeom prst="rect">
            <a:avLst/>
          </a:prstGeom>
          <a:noFill/>
          <a:ln>
            <a:noFill/>
          </a:ln>
        </p:spPr>
        <p:txBody>
          <a:bodyPr anchorCtr="0" anchor="b" bIns="45450" lIns="90925" spcFirstLastPara="1" rIns="90925" wrap="square" tIns="45450">
            <a:noAutofit/>
          </a:bodyPr>
          <a:lstStyle>
            <a:lvl1pPr lvl="0" rtl="0" algn="l">
              <a:lnSpc>
                <a:spcPct val="90000"/>
              </a:lnSpc>
              <a:spcBef>
                <a:spcPts val="0"/>
              </a:spcBef>
              <a:spcAft>
                <a:spcPts val="0"/>
              </a:spcAft>
              <a:buClr>
                <a:schemeClr val="dk1"/>
              </a:buClr>
              <a:buSzPts val="14100"/>
              <a:buFont typeface="Calibri"/>
              <a:buNone/>
              <a:defRPr sz="141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8" name="Google Shape;108;p22"/>
          <p:cNvSpPr/>
          <p:nvPr>
            <p:ph idx="2" type="pic"/>
          </p:nvPr>
        </p:nvSpPr>
        <p:spPr>
          <a:xfrm>
            <a:off x="18059537" y="4354009"/>
            <a:ext cx="21505500" cy="21489900"/>
          </a:xfrm>
          <a:prstGeom prst="rect">
            <a:avLst/>
          </a:prstGeom>
          <a:noFill/>
          <a:ln>
            <a:noFill/>
          </a:ln>
        </p:spPr>
        <p:txBody>
          <a:bodyPr anchorCtr="0" anchor="t" bIns="45450" lIns="90925" spcFirstLastPara="1" rIns="90925" wrap="square" tIns="45450">
            <a:noAutofit/>
          </a:bodyPr>
          <a:lstStyle>
            <a:lvl1pPr lvl="0" marR="0" rtl="0" algn="l">
              <a:lnSpc>
                <a:spcPct val="90000"/>
              </a:lnSpc>
              <a:spcBef>
                <a:spcPts val="4400"/>
              </a:spcBef>
              <a:spcAft>
                <a:spcPts val="0"/>
              </a:spcAft>
              <a:buClr>
                <a:schemeClr val="dk1"/>
              </a:buClr>
              <a:buSzPts val="14100"/>
              <a:buFont typeface="Arial"/>
              <a:buNone/>
              <a:defRPr b="0" i="0" sz="14100" u="none" cap="none" strike="noStrike">
                <a:solidFill>
                  <a:schemeClr val="dk1"/>
                </a:solidFill>
                <a:latin typeface="Calibri"/>
                <a:ea typeface="Calibri"/>
                <a:cs typeface="Calibri"/>
                <a:sym typeface="Calibri"/>
              </a:defRPr>
            </a:lvl1pPr>
            <a:lvl2pPr lvl="1" marR="0" rtl="0" algn="l">
              <a:lnSpc>
                <a:spcPct val="90000"/>
              </a:lnSpc>
              <a:spcBef>
                <a:spcPts val="2200"/>
              </a:spcBef>
              <a:spcAft>
                <a:spcPts val="0"/>
              </a:spcAft>
              <a:buClr>
                <a:schemeClr val="dk1"/>
              </a:buClr>
              <a:buSzPts val="12300"/>
              <a:buFont typeface="Arial"/>
              <a:buNone/>
              <a:defRPr b="0" i="0" sz="12300" u="none" cap="none" strike="noStrike">
                <a:solidFill>
                  <a:schemeClr val="dk1"/>
                </a:solidFill>
                <a:latin typeface="Calibri"/>
                <a:ea typeface="Calibri"/>
                <a:cs typeface="Calibri"/>
                <a:sym typeface="Calibri"/>
              </a:defRPr>
            </a:lvl2pPr>
            <a:lvl3pPr lvl="2" marR="0" rtl="0" algn="l">
              <a:lnSpc>
                <a:spcPct val="90000"/>
              </a:lnSpc>
              <a:spcBef>
                <a:spcPts val="2200"/>
              </a:spcBef>
              <a:spcAft>
                <a:spcPts val="0"/>
              </a:spcAft>
              <a:buClr>
                <a:schemeClr val="dk1"/>
              </a:buClr>
              <a:buSzPts val="10500"/>
              <a:buFont typeface="Arial"/>
              <a:buNone/>
              <a:defRPr b="0" i="0" sz="10500" u="none" cap="none" strike="noStrike">
                <a:solidFill>
                  <a:schemeClr val="dk1"/>
                </a:solidFill>
                <a:latin typeface="Calibri"/>
                <a:ea typeface="Calibri"/>
                <a:cs typeface="Calibri"/>
                <a:sym typeface="Calibri"/>
              </a:defRPr>
            </a:lvl3pPr>
            <a:lvl4pPr lvl="3" marR="0" rtl="0" algn="l">
              <a:lnSpc>
                <a:spcPct val="90000"/>
              </a:lnSpc>
              <a:spcBef>
                <a:spcPts val="2200"/>
              </a:spcBef>
              <a:spcAft>
                <a:spcPts val="0"/>
              </a:spcAft>
              <a:buClr>
                <a:schemeClr val="dk1"/>
              </a:buClr>
              <a:buSzPts val="8800"/>
              <a:buFont typeface="Arial"/>
              <a:buNone/>
              <a:defRPr b="0" i="0" sz="8800" u="none" cap="none" strike="noStrike">
                <a:solidFill>
                  <a:schemeClr val="dk1"/>
                </a:solidFill>
                <a:latin typeface="Calibri"/>
                <a:ea typeface="Calibri"/>
                <a:cs typeface="Calibri"/>
                <a:sym typeface="Calibri"/>
              </a:defRPr>
            </a:lvl4pPr>
            <a:lvl5pPr lvl="4" marR="0" rtl="0" algn="l">
              <a:lnSpc>
                <a:spcPct val="90000"/>
              </a:lnSpc>
              <a:spcBef>
                <a:spcPts val="2200"/>
              </a:spcBef>
              <a:spcAft>
                <a:spcPts val="0"/>
              </a:spcAft>
              <a:buClr>
                <a:schemeClr val="dk1"/>
              </a:buClr>
              <a:buSzPts val="8800"/>
              <a:buFont typeface="Arial"/>
              <a:buNone/>
              <a:defRPr b="0" i="0" sz="8800" u="none" cap="none" strike="noStrike">
                <a:solidFill>
                  <a:schemeClr val="dk1"/>
                </a:solidFill>
                <a:latin typeface="Calibri"/>
                <a:ea typeface="Calibri"/>
                <a:cs typeface="Calibri"/>
                <a:sym typeface="Calibri"/>
              </a:defRPr>
            </a:lvl5pPr>
            <a:lvl6pPr lvl="5" marR="0" rtl="0" algn="l">
              <a:lnSpc>
                <a:spcPct val="90000"/>
              </a:lnSpc>
              <a:spcBef>
                <a:spcPts val="2200"/>
              </a:spcBef>
              <a:spcAft>
                <a:spcPts val="0"/>
              </a:spcAft>
              <a:buClr>
                <a:schemeClr val="dk1"/>
              </a:buClr>
              <a:buSzPts val="8800"/>
              <a:buFont typeface="Arial"/>
              <a:buNone/>
              <a:defRPr b="0" i="0" sz="8800" u="none" cap="none" strike="noStrike">
                <a:solidFill>
                  <a:schemeClr val="dk1"/>
                </a:solidFill>
                <a:latin typeface="Calibri"/>
                <a:ea typeface="Calibri"/>
                <a:cs typeface="Calibri"/>
                <a:sym typeface="Calibri"/>
              </a:defRPr>
            </a:lvl6pPr>
            <a:lvl7pPr lvl="6" marR="0" rtl="0" algn="l">
              <a:lnSpc>
                <a:spcPct val="90000"/>
              </a:lnSpc>
              <a:spcBef>
                <a:spcPts val="2200"/>
              </a:spcBef>
              <a:spcAft>
                <a:spcPts val="0"/>
              </a:spcAft>
              <a:buClr>
                <a:schemeClr val="dk1"/>
              </a:buClr>
              <a:buSzPts val="8800"/>
              <a:buFont typeface="Arial"/>
              <a:buNone/>
              <a:defRPr b="0" i="0" sz="8800" u="none" cap="none" strike="noStrike">
                <a:solidFill>
                  <a:schemeClr val="dk1"/>
                </a:solidFill>
                <a:latin typeface="Calibri"/>
                <a:ea typeface="Calibri"/>
                <a:cs typeface="Calibri"/>
                <a:sym typeface="Calibri"/>
              </a:defRPr>
            </a:lvl7pPr>
            <a:lvl8pPr lvl="7" marR="0" rtl="0" algn="l">
              <a:lnSpc>
                <a:spcPct val="90000"/>
              </a:lnSpc>
              <a:spcBef>
                <a:spcPts val="2200"/>
              </a:spcBef>
              <a:spcAft>
                <a:spcPts val="0"/>
              </a:spcAft>
              <a:buClr>
                <a:schemeClr val="dk1"/>
              </a:buClr>
              <a:buSzPts val="8800"/>
              <a:buFont typeface="Arial"/>
              <a:buNone/>
              <a:defRPr b="0" i="0" sz="8800" u="none" cap="none" strike="noStrike">
                <a:solidFill>
                  <a:schemeClr val="dk1"/>
                </a:solidFill>
                <a:latin typeface="Calibri"/>
                <a:ea typeface="Calibri"/>
                <a:cs typeface="Calibri"/>
                <a:sym typeface="Calibri"/>
              </a:defRPr>
            </a:lvl8pPr>
            <a:lvl9pPr lvl="8" marR="0" rtl="0" algn="l">
              <a:lnSpc>
                <a:spcPct val="90000"/>
              </a:lnSpc>
              <a:spcBef>
                <a:spcPts val="2200"/>
              </a:spcBef>
              <a:spcAft>
                <a:spcPts val="0"/>
              </a:spcAft>
              <a:buClr>
                <a:schemeClr val="dk1"/>
              </a:buClr>
              <a:buSzPts val="8800"/>
              <a:buFont typeface="Arial"/>
              <a:buNone/>
              <a:defRPr b="0" i="0" sz="8800" u="none" cap="none" strike="noStrike">
                <a:solidFill>
                  <a:schemeClr val="dk1"/>
                </a:solidFill>
                <a:latin typeface="Calibri"/>
                <a:ea typeface="Calibri"/>
                <a:cs typeface="Calibri"/>
                <a:sym typeface="Calibri"/>
              </a:defRPr>
            </a:lvl9pPr>
          </a:lstStyle>
          <a:p/>
        </p:txBody>
      </p:sp>
      <p:sp>
        <p:nvSpPr>
          <p:cNvPr id="109" name="Google Shape;109;p22"/>
          <p:cNvSpPr txBox="1"/>
          <p:nvPr>
            <p:ph idx="1" type="body"/>
          </p:nvPr>
        </p:nvSpPr>
        <p:spPr>
          <a:xfrm>
            <a:off x="2926034" y="9072004"/>
            <a:ext cx="13701000" cy="16806900"/>
          </a:xfrm>
          <a:prstGeom prst="rect">
            <a:avLst/>
          </a:prstGeom>
          <a:noFill/>
          <a:ln>
            <a:noFill/>
          </a:ln>
        </p:spPr>
        <p:txBody>
          <a:bodyPr anchorCtr="0" anchor="t" bIns="45450" lIns="90925" spcFirstLastPara="1" rIns="90925" wrap="square" tIns="45450">
            <a:noAutofit/>
          </a:bodyPr>
          <a:lstStyle>
            <a:lvl1pPr indent="-228600" lvl="0" marL="457200" rtl="0" algn="l">
              <a:lnSpc>
                <a:spcPct val="90000"/>
              </a:lnSpc>
              <a:spcBef>
                <a:spcPts val="4400"/>
              </a:spcBef>
              <a:spcAft>
                <a:spcPts val="0"/>
              </a:spcAft>
              <a:buClr>
                <a:schemeClr val="dk1"/>
              </a:buClr>
              <a:buSzPts val="7000"/>
              <a:buNone/>
              <a:defRPr sz="7000"/>
            </a:lvl1pPr>
            <a:lvl2pPr indent="-228600" lvl="1" marL="914400" rtl="0" algn="l">
              <a:lnSpc>
                <a:spcPct val="90000"/>
              </a:lnSpc>
              <a:spcBef>
                <a:spcPts val="2200"/>
              </a:spcBef>
              <a:spcAft>
                <a:spcPts val="0"/>
              </a:spcAft>
              <a:buClr>
                <a:schemeClr val="dk1"/>
              </a:buClr>
              <a:buSzPts val="6100"/>
              <a:buNone/>
              <a:defRPr sz="6100"/>
            </a:lvl2pPr>
            <a:lvl3pPr indent="-228600" lvl="2" marL="1371600" rtl="0" algn="l">
              <a:lnSpc>
                <a:spcPct val="90000"/>
              </a:lnSpc>
              <a:spcBef>
                <a:spcPts val="2200"/>
              </a:spcBef>
              <a:spcAft>
                <a:spcPts val="0"/>
              </a:spcAft>
              <a:buClr>
                <a:schemeClr val="dk1"/>
              </a:buClr>
              <a:buSzPts val="5300"/>
              <a:buNone/>
              <a:defRPr sz="5300"/>
            </a:lvl3pPr>
            <a:lvl4pPr indent="-228600" lvl="3" marL="1828800" rtl="0" algn="l">
              <a:lnSpc>
                <a:spcPct val="90000"/>
              </a:lnSpc>
              <a:spcBef>
                <a:spcPts val="2200"/>
              </a:spcBef>
              <a:spcAft>
                <a:spcPts val="0"/>
              </a:spcAft>
              <a:buClr>
                <a:schemeClr val="dk1"/>
              </a:buClr>
              <a:buSzPts val="4400"/>
              <a:buNone/>
              <a:defRPr sz="4400"/>
            </a:lvl4pPr>
            <a:lvl5pPr indent="-228600" lvl="4" marL="2286000" rtl="0" algn="l">
              <a:lnSpc>
                <a:spcPct val="90000"/>
              </a:lnSpc>
              <a:spcBef>
                <a:spcPts val="2200"/>
              </a:spcBef>
              <a:spcAft>
                <a:spcPts val="0"/>
              </a:spcAft>
              <a:buClr>
                <a:schemeClr val="dk1"/>
              </a:buClr>
              <a:buSzPts val="4400"/>
              <a:buNone/>
              <a:defRPr sz="4400"/>
            </a:lvl5pPr>
            <a:lvl6pPr indent="-228600" lvl="5" marL="2743200" rtl="0" algn="l">
              <a:lnSpc>
                <a:spcPct val="90000"/>
              </a:lnSpc>
              <a:spcBef>
                <a:spcPts val="2200"/>
              </a:spcBef>
              <a:spcAft>
                <a:spcPts val="0"/>
              </a:spcAft>
              <a:buClr>
                <a:schemeClr val="dk1"/>
              </a:buClr>
              <a:buSzPts val="4400"/>
              <a:buNone/>
              <a:defRPr sz="4400"/>
            </a:lvl6pPr>
            <a:lvl7pPr indent="-228600" lvl="6" marL="3200400" rtl="0" algn="l">
              <a:lnSpc>
                <a:spcPct val="90000"/>
              </a:lnSpc>
              <a:spcBef>
                <a:spcPts val="2200"/>
              </a:spcBef>
              <a:spcAft>
                <a:spcPts val="0"/>
              </a:spcAft>
              <a:buClr>
                <a:schemeClr val="dk1"/>
              </a:buClr>
              <a:buSzPts val="4400"/>
              <a:buNone/>
              <a:defRPr sz="4400"/>
            </a:lvl7pPr>
            <a:lvl8pPr indent="-228600" lvl="7" marL="3657600" rtl="0" algn="l">
              <a:lnSpc>
                <a:spcPct val="90000"/>
              </a:lnSpc>
              <a:spcBef>
                <a:spcPts val="2200"/>
              </a:spcBef>
              <a:spcAft>
                <a:spcPts val="0"/>
              </a:spcAft>
              <a:buClr>
                <a:schemeClr val="dk1"/>
              </a:buClr>
              <a:buSzPts val="4400"/>
              <a:buNone/>
              <a:defRPr sz="4400"/>
            </a:lvl8pPr>
            <a:lvl9pPr indent="-228600" lvl="8" marL="4114800" rtl="0" algn="l">
              <a:lnSpc>
                <a:spcPct val="90000"/>
              </a:lnSpc>
              <a:spcBef>
                <a:spcPts val="2200"/>
              </a:spcBef>
              <a:spcAft>
                <a:spcPts val="0"/>
              </a:spcAft>
              <a:buClr>
                <a:schemeClr val="dk1"/>
              </a:buClr>
              <a:buSzPts val="4400"/>
              <a:buNone/>
              <a:defRPr sz="4400"/>
            </a:lvl9pPr>
          </a:lstStyle>
          <a:p/>
        </p:txBody>
      </p:sp>
      <p:sp>
        <p:nvSpPr>
          <p:cNvPr id="110" name="Google Shape;110;p22"/>
          <p:cNvSpPr txBox="1"/>
          <p:nvPr>
            <p:ph idx="10" type="dt"/>
          </p:nvPr>
        </p:nvSpPr>
        <p:spPr>
          <a:xfrm>
            <a:off x="2920501" y="28028019"/>
            <a:ext cx="9558000" cy="1610100"/>
          </a:xfrm>
          <a:prstGeom prst="rect">
            <a:avLst/>
          </a:prstGeom>
          <a:noFill/>
          <a:ln>
            <a:noFill/>
          </a:ln>
        </p:spPr>
        <p:txBody>
          <a:bodyPr anchorCtr="0" anchor="ctr" bIns="45450" lIns="90925" spcFirstLastPara="1" rIns="90925" wrap="square" tIns="4545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1" name="Google Shape;111;p22"/>
          <p:cNvSpPr txBox="1"/>
          <p:nvPr>
            <p:ph idx="11" type="ftr"/>
          </p:nvPr>
        </p:nvSpPr>
        <p:spPr>
          <a:xfrm>
            <a:off x="14071505" y="28028019"/>
            <a:ext cx="14337000" cy="1610100"/>
          </a:xfrm>
          <a:prstGeom prst="rect">
            <a:avLst/>
          </a:prstGeom>
          <a:noFill/>
          <a:ln>
            <a:noFill/>
          </a:ln>
        </p:spPr>
        <p:txBody>
          <a:bodyPr anchorCtr="0" anchor="ctr" bIns="45450" lIns="90925" spcFirstLastPara="1" rIns="90925" wrap="square" tIns="4545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2" name="Google Shape;112;p22"/>
          <p:cNvSpPr txBox="1"/>
          <p:nvPr>
            <p:ph idx="12" type="sldNum"/>
          </p:nvPr>
        </p:nvSpPr>
        <p:spPr>
          <a:xfrm>
            <a:off x="30001508" y="28028019"/>
            <a:ext cx="9558000" cy="1610100"/>
          </a:xfrm>
          <a:prstGeom prst="rect">
            <a:avLst/>
          </a:prstGeom>
          <a:noFill/>
          <a:ln>
            <a:noFill/>
          </a:ln>
        </p:spPr>
        <p:txBody>
          <a:bodyPr anchorCtr="0" anchor="ctr" bIns="45450" lIns="90925" spcFirstLastPara="1" rIns="90925" wrap="square" tIns="454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2920501" y="1610008"/>
            <a:ext cx="36639000" cy="5844900"/>
          </a:xfrm>
          <a:prstGeom prst="rect">
            <a:avLst/>
          </a:prstGeom>
          <a:noFill/>
          <a:ln>
            <a:noFill/>
          </a:ln>
        </p:spPr>
        <p:txBody>
          <a:bodyPr anchorCtr="0" anchor="ctr" bIns="45450" lIns="90925" spcFirstLastPara="1" rIns="90925" wrap="square" tIns="4545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5" name="Google Shape;115;p23"/>
          <p:cNvSpPr txBox="1"/>
          <p:nvPr>
            <p:ph idx="1" type="body"/>
          </p:nvPr>
        </p:nvSpPr>
        <p:spPr>
          <a:xfrm rot="5400000">
            <a:off x="11646464" y="-675946"/>
            <a:ext cx="19187100" cy="36639000"/>
          </a:xfrm>
          <a:prstGeom prst="rect">
            <a:avLst/>
          </a:prstGeom>
          <a:noFill/>
          <a:ln>
            <a:noFill/>
          </a:ln>
        </p:spPr>
        <p:txBody>
          <a:bodyPr anchorCtr="0" anchor="t" bIns="45450" lIns="90925" spcFirstLastPara="1" rIns="90925" wrap="square" tIns="45450">
            <a:noAutofit/>
          </a:bodyPr>
          <a:lstStyle>
            <a:lvl1pPr indent="-342900" lvl="0" marL="457200" rtl="0" algn="l">
              <a:lnSpc>
                <a:spcPct val="90000"/>
              </a:lnSpc>
              <a:spcBef>
                <a:spcPts val="4400"/>
              </a:spcBef>
              <a:spcAft>
                <a:spcPts val="0"/>
              </a:spcAft>
              <a:buClr>
                <a:schemeClr val="dk1"/>
              </a:buClr>
              <a:buSzPts val="1800"/>
              <a:buChar char="•"/>
              <a:defRPr/>
            </a:lvl1pPr>
            <a:lvl2pPr indent="-342900" lvl="1" marL="914400" rtl="0" algn="l">
              <a:lnSpc>
                <a:spcPct val="90000"/>
              </a:lnSpc>
              <a:spcBef>
                <a:spcPts val="2200"/>
              </a:spcBef>
              <a:spcAft>
                <a:spcPts val="0"/>
              </a:spcAft>
              <a:buClr>
                <a:schemeClr val="dk1"/>
              </a:buClr>
              <a:buSzPts val="1800"/>
              <a:buChar char="•"/>
              <a:defRPr/>
            </a:lvl2pPr>
            <a:lvl3pPr indent="-342900" lvl="2" marL="1371600" rtl="0" algn="l">
              <a:lnSpc>
                <a:spcPct val="90000"/>
              </a:lnSpc>
              <a:spcBef>
                <a:spcPts val="2200"/>
              </a:spcBef>
              <a:spcAft>
                <a:spcPts val="0"/>
              </a:spcAft>
              <a:buClr>
                <a:schemeClr val="dk1"/>
              </a:buClr>
              <a:buSzPts val="1800"/>
              <a:buChar char="•"/>
              <a:defRPr/>
            </a:lvl3pPr>
            <a:lvl4pPr indent="-342900" lvl="3" marL="1828800" rtl="0" algn="l">
              <a:lnSpc>
                <a:spcPct val="90000"/>
              </a:lnSpc>
              <a:spcBef>
                <a:spcPts val="2200"/>
              </a:spcBef>
              <a:spcAft>
                <a:spcPts val="0"/>
              </a:spcAft>
              <a:buClr>
                <a:schemeClr val="dk1"/>
              </a:buClr>
              <a:buSzPts val="1800"/>
              <a:buChar char="•"/>
              <a:defRPr/>
            </a:lvl4pPr>
            <a:lvl5pPr indent="-342900" lvl="4" marL="2286000" rtl="0" algn="l">
              <a:lnSpc>
                <a:spcPct val="90000"/>
              </a:lnSpc>
              <a:spcBef>
                <a:spcPts val="2200"/>
              </a:spcBef>
              <a:spcAft>
                <a:spcPts val="0"/>
              </a:spcAft>
              <a:buClr>
                <a:schemeClr val="dk1"/>
              </a:buClr>
              <a:buSzPts val="1800"/>
              <a:buChar char="•"/>
              <a:defRPr/>
            </a:lvl5pPr>
            <a:lvl6pPr indent="-342900" lvl="5" marL="2743200" rtl="0" algn="l">
              <a:lnSpc>
                <a:spcPct val="90000"/>
              </a:lnSpc>
              <a:spcBef>
                <a:spcPts val="2200"/>
              </a:spcBef>
              <a:spcAft>
                <a:spcPts val="0"/>
              </a:spcAft>
              <a:buClr>
                <a:schemeClr val="dk1"/>
              </a:buClr>
              <a:buSzPts val="1800"/>
              <a:buChar char="•"/>
              <a:defRPr/>
            </a:lvl6pPr>
            <a:lvl7pPr indent="-342900" lvl="6" marL="3200400" rtl="0" algn="l">
              <a:lnSpc>
                <a:spcPct val="90000"/>
              </a:lnSpc>
              <a:spcBef>
                <a:spcPts val="2200"/>
              </a:spcBef>
              <a:spcAft>
                <a:spcPts val="0"/>
              </a:spcAft>
              <a:buClr>
                <a:schemeClr val="dk1"/>
              </a:buClr>
              <a:buSzPts val="1800"/>
              <a:buChar char="•"/>
              <a:defRPr/>
            </a:lvl7pPr>
            <a:lvl8pPr indent="-342900" lvl="7" marL="3657600" rtl="0" algn="l">
              <a:lnSpc>
                <a:spcPct val="90000"/>
              </a:lnSpc>
              <a:spcBef>
                <a:spcPts val="2200"/>
              </a:spcBef>
              <a:spcAft>
                <a:spcPts val="0"/>
              </a:spcAft>
              <a:buClr>
                <a:schemeClr val="dk1"/>
              </a:buClr>
              <a:buSzPts val="1800"/>
              <a:buChar char="•"/>
              <a:defRPr/>
            </a:lvl8pPr>
            <a:lvl9pPr indent="-342900" lvl="8" marL="4114800" rtl="0" algn="l">
              <a:lnSpc>
                <a:spcPct val="90000"/>
              </a:lnSpc>
              <a:spcBef>
                <a:spcPts val="2200"/>
              </a:spcBef>
              <a:spcAft>
                <a:spcPts val="0"/>
              </a:spcAft>
              <a:buClr>
                <a:schemeClr val="dk1"/>
              </a:buClr>
              <a:buSzPts val="1800"/>
              <a:buChar char="•"/>
              <a:defRPr/>
            </a:lvl9pPr>
          </a:lstStyle>
          <a:p/>
        </p:txBody>
      </p:sp>
      <p:sp>
        <p:nvSpPr>
          <p:cNvPr id="116" name="Google Shape;116;p23"/>
          <p:cNvSpPr txBox="1"/>
          <p:nvPr>
            <p:ph idx="10" type="dt"/>
          </p:nvPr>
        </p:nvSpPr>
        <p:spPr>
          <a:xfrm>
            <a:off x="2920501" y="28028019"/>
            <a:ext cx="9558000" cy="1610100"/>
          </a:xfrm>
          <a:prstGeom prst="rect">
            <a:avLst/>
          </a:prstGeom>
          <a:noFill/>
          <a:ln>
            <a:noFill/>
          </a:ln>
        </p:spPr>
        <p:txBody>
          <a:bodyPr anchorCtr="0" anchor="ctr" bIns="45450" lIns="90925" spcFirstLastPara="1" rIns="90925" wrap="square" tIns="4545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7" name="Google Shape;117;p23"/>
          <p:cNvSpPr txBox="1"/>
          <p:nvPr>
            <p:ph idx="11" type="ftr"/>
          </p:nvPr>
        </p:nvSpPr>
        <p:spPr>
          <a:xfrm>
            <a:off x="14071505" y="28028019"/>
            <a:ext cx="14337000" cy="1610100"/>
          </a:xfrm>
          <a:prstGeom prst="rect">
            <a:avLst/>
          </a:prstGeom>
          <a:noFill/>
          <a:ln>
            <a:noFill/>
          </a:ln>
        </p:spPr>
        <p:txBody>
          <a:bodyPr anchorCtr="0" anchor="ctr" bIns="45450" lIns="90925" spcFirstLastPara="1" rIns="90925" wrap="square" tIns="4545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8" name="Google Shape;118;p23"/>
          <p:cNvSpPr txBox="1"/>
          <p:nvPr>
            <p:ph idx="12" type="sldNum"/>
          </p:nvPr>
        </p:nvSpPr>
        <p:spPr>
          <a:xfrm>
            <a:off x="30001508" y="28028019"/>
            <a:ext cx="9558000" cy="1610100"/>
          </a:xfrm>
          <a:prstGeom prst="rect">
            <a:avLst/>
          </a:prstGeom>
          <a:noFill/>
          <a:ln>
            <a:noFill/>
          </a:ln>
        </p:spPr>
        <p:txBody>
          <a:bodyPr anchorCtr="0" anchor="ctr" bIns="45450" lIns="90925" spcFirstLastPara="1" rIns="90925" wrap="square" tIns="454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22166114" y="9843501"/>
            <a:ext cx="25626900" cy="9159900"/>
          </a:xfrm>
          <a:prstGeom prst="rect">
            <a:avLst/>
          </a:prstGeom>
          <a:noFill/>
          <a:ln>
            <a:noFill/>
          </a:ln>
        </p:spPr>
        <p:txBody>
          <a:bodyPr anchorCtr="0" anchor="ctr" bIns="45450" lIns="90925" spcFirstLastPara="1" rIns="90925" wrap="square" tIns="4545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1" name="Google Shape;121;p24"/>
          <p:cNvSpPr txBox="1"/>
          <p:nvPr>
            <p:ph idx="1" type="body"/>
          </p:nvPr>
        </p:nvSpPr>
        <p:spPr>
          <a:xfrm rot="5400000">
            <a:off x="3581110" y="949251"/>
            <a:ext cx="25626900" cy="26948400"/>
          </a:xfrm>
          <a:prstGeom prst="rect">
            <a:avLst/>
          </a:prstGeom>
          <a:noFill/>
          <a:ln>
            <a:noFill/>
          </a:ln>
        </p:spPr>
        <p:txBody>
          <a:bodyPr anchorCtr="0" anchor="t" bIns="45450" lIns="90925" spcFirstLastPara="1" rIns="90925" wrap="square" tIns="45450">
            <a:noAutofit/>
          </a:bodyPr>
          <a:lstStyle>
            <a:lvl1pPr indent="-342900" lvl="0" marL="457200" rtl="0" algn="l">
              <a:lnSpc>
                <a:spcPct val="90000"/>
              </a:lnSpc>
              <a:spcBef>
                <a:spcPts val="4400"/>
              </a:spcBef>
              <a:spcAft>
                <a:spcPts val="0"/>
              </a:spcAft>
              <a:buClr>
                <a:schemeClr val="dk1"/>
              </a:buClr>
              <a:buSzPts val="1800"/>
              <a:buChar char="•"/>
              <a:defRPr/>
            </a:lvl1pPr>
            <a:lvl2pPr indent="-342900" lvl="1" marL="914400" rtl="0" algn="l">
              <a:lnSpc>
                <a:spcPct val="90000"/>
              </a:lnSpc>
              <a:spcBef>
                <a:spcPts val="2200"/>
              </a:spcBef>
              <a:spcAft>
                <a:spcPts val="0"/>
              </a:spcAft>
              <a:buClr>
                <a:schemeClr val="dk1"/>
              </a:buClr>
              <a:buSzPts val="1800"/>
              <a:buChar char="•"/>
              <a:defRPr/>
            </a:lvl2pPr>
            <a:lvl3pPr indent="-342900" lvl="2" marL="1371600" rtl="0" algn="l">
              <a:lnSpc>
                <a:spcPct val="90000"/>
              </a:lnSpc>
              <a:spcBef>
                <a:spcPts val="2200"/>
              </a:spcBef>
              <a:spcAft>
                <a:spcPts val="0"/>
              </a:spcAft>
              <a:buClr>
                <a:schemeClr val="dk1"/>
              </a:buClr>
              <a:buSzPts val="1800"/>
              <a:buChar char="•"/>
              <a:defRPr/>
            </a:lvl3pPr>
            <a:lvl4pPr indent="-342900" lvl="3" marL="1828800" rtl="0" algn="l">
              <a:lnSpc>
                <a:spcPct val="90000"/>
              </a:lnSpc>
              <a:spcBef>
                <a:spcPts val="2200"/>
              </a:spcBef>
              <a:spcAft>
                <a:spcPts val="0"/>
              </a:spcAft>
              <a:buClr>
                <a:schemeClr val="dk1"/>
              </a:buClr>
              <a:buSzPts val="1800"/>
              <a:buChar char="•"/>
              <a:defRPr/>
            </a:lvl4pPr>
            <a:lvl5pPr indent="-342900" lvl="4" marL="2286000" rtl="0" algn="l">
              <a:lnSpc>
                <a:spcPct val="90000"/>
              </a:lnSpc>
              <a:spcBef>
                <a:spcPts val="2200"/>
              </a:spcBef>
              <a:spcAft>
                <a:spcPts val="0"/>
              </a:spcAft>
              <a:buClr>
                <a:schemeClr val="dk1"/>
              </a:buClr>
              <a:buSzPts val="1800"/>
              <a:buChar char="•"/>
              <a:defRPr/>
            </a:lvl5pPr>
            <a:lvl6pPr indent="-342900" lvl="5" marL="2743200" rtl="0" algn="l">
              <a:lnSpc>
                <a:spcPct val="90000"/>
              </a:lnSpc>
              <a:spcBef>
                <a:spcPts val="2200"/>
              </a:spcBef>
              <a:spcAft>
                <a:spcPts val="0"/>
              </a:spcAft>
              <a:buClr>
                <a:schemeClr val="dk1"/>
              </a:buClr>
              <a:buSzPts val="1800"/>
              <a:buChar char="•"/>
              <a:defRPr/>
            </a:lvl6pPr>
            <a:lvl7pPr indent="-342900" lvl="6" marL="3200400" rtl="0" algn="l">
              <a:lnSpc>
                <a:spcPct val="90000"/>
              </a:lnSpc>
              <a:spcBef>
                <a:spcPts val="2200"/>
              </a:spcBef>
              <a:spcAft>
                <a:spcPts val="0"/>
              </a:spcAft>
              <a:buClr>
                <a:schemeClr val="dk1"/>
              </a:buClr>
              <a:buSzPts val="1800"/>
              <a:buChar char="•"/>
              <a:defRPr/>
            </a:lvl7pPr>
            <a:lvl8pPr indent="-342900" lvl="7" marL="3657600" rtl="0" algn="l">
              <a:lnSpc>
                <a:spcPct val="90000"/>
              </a:lnSpc>
              <a:spcBef>
                <a:spcPts val="2200"/>
              </a:spcBef>
              <a:spcAft>
                <a:spcPts val="0"/>
              </a:spcAft>
              <a:buClr>
                <a:schemeClr val="dk1"/>
              </a:buClr>
              <a:buSzPts val="1800"/>
              <a:buChar char="•"/>
              <a:defRPr/>
            </a:lvl8pPr>
            <a:lvl9pPr indent="-342900" lvl="8" marL="4114800" rtl="0" algn="l">
              <a:lnSpc>
                <a:spcPct val="90000"/>
              </a:lnSpc>
              <a:spcBef>
                <a:spcPts val="2200"/>
              </a:spcBef>
              <a:spcAft>
                <a:spcPts val="0"/>
              </a:spcAft>
              <a:buClr>
                <a:schemeClr val="dk1"/>
              </a:buClr>
              <a:buSzPts val="1800"/>
              <a:buChar char="•"/>
              <a:defRPr/>
            </a:lvl9pPr>
          </a:lstStyle>
          <a:p/>
        </p:txBody>
      </p:sp>
      <p:sp>
        <p:nvSpPr>
          <p:cNvPr id="122" name="Google Shape;122;p24"/>
          <p:cNvSpPr txBox="1"/>
          <p:nvPr>
            <p:ph idx="10" type="dt"/>
          </p:nvPr>
        </p:nvSpPr>
        <p:spPr>
          <a:xfrm>
            <a:off x="2920501" y="28028019"/>
            <a:ext cx="9558000" cy="1610100"/>
          </a:xfrm>
          <a:prstGeom prst="rect">
            <a:avLst/>
          </a:prstGeom>
          <a:noFill/>
          <a:ln>
            <a:noFill/>
          </a:ln>
        </p:spPr>
        <p:txBody>
          <a:bodyPr anchorCtr="0" anchor="ctr" bIns="45450" lIns="90925" spcFirstLastPara="1" rIns="90925" wrap="square" tIns="4545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3" name="Google Shape;123;p24"/>
          <p:cNvSpPr txBox="1"/>
          <p:nvPr>
            <p:ph idx="11" type="ftr"/>
          </p:nvPr>
        </p:nvSpPr>
        <p:spPr>
          <a:xfrm>
            <a:off x="14071505" y="28028019"/>
            <a:ext cx="14337000" cy="1610100"/>
          </a:xfrm>
          <a:prstGeom prst="rect">
            <a:avLst/>
          </a:prstGeom>
          <a:noFill/>
          <a:ln>
            <a:noFill/>
          </a:ln>
        </p:spPr>
        <p:txBody>
          <a:bodyPr anchorCtr="0" anchor="ctr" bIns="45450" lIns="90925" spcFirstLastPara="1" rIns="90925" wrap="square" tIns="4545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4" name="Google Shape;124;p24"/>
          <p:cNvSpPr txBox="1"/>
          <p:nvPr>
            <p:ph idx="12" type="sldNum"/>
          </p:nvPr>
        </p:nvSpPr>
        <p:spPr>
          <a:xfrm>
            <a:off x="30001508" y="28028019"/>
            <a:ext cx="9558000" cy="1610100"/>
          </a:xfrm>
          <a:prstGeom prst="rect">
            <a:avLst/>
          </a:prstGeom>
          <a:noFill/>
          <a:ln>
            <a:noFill/>
          </a:ln>
        </p:spPr>
        <p:txBody>
          <a:bodyPr anchorCtr="0" anchor="ctr" bIns="45450" lIns="90925" spcFirstLastPara="1" rIns="90925" wrap="square" tIns="454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448055" y="2616420"/>
            <a:ext cx="39583800" cy="3367200"/>
          </a:xfrm>
          <a:prstGeom prst="rect">
            <a:avLst/>
          </a:prstGeom>
        </p:spPr>
        <p:txBody>
          <a:bodyPr anchorCtr="0" anchor="t" bIns="462325" lIns="462325" spcFirstLastPara="1" rIns="462325" wrap="square" tIns="462325">
            <a:noAutofit/>
          </a:bodyPr>
          <a:lstStyle>
            <a:lvl1pPr lvl="0" rtl="0">
              <a:spcBef>
                <a:spcPts val="0"/>
              </a:spcBef>
              <a:spcAft>
                <a:spcPts val="0"/>
              </a:spcAft>
              <a:buSzPts val="14200"/>
              <a:buNone/>
              <a:defRPr/>
            </a:lvl1pPr>
            <a:lvl2pPr lvl="1" rtl="0">
              <a:spcBef>
                <a:spcPts val="0"/>
              </a:spcBef>
              <a:spcAft>
                <a:spcPts val="0"/>
              </a:spcAft>
              <a:buSzPts val="14200"/>
              <a:buNone/>
              <a:defRPr/>
            </a:lvl2pPr>
            <a:lvl3pPr lvl="2" rtl="0">
              <a:spcBef>
                <a:spcPts val="0"/>
              </a:spcBef>
              <a:spcAft>
                <a:spcPts val="0"/>
              </a:spcAft>
              <a:buSzPts val="14200"/>
              <a:buNone/>
              <a:defRPr/>
            </a:lvl3pPr>
            <a:lvl4pPr lvl="3" rtl="0">
              <a:spcBef>
                <a:spcPts val="0"/>
              </a:spcBef>
              <a:spcAft>
                <a:spcPts val="0"/>
              </a:spcAft>
              <a:buSzPts val="14200"/>
              <a:buNone/>
              <a:defRPr/>
            </a:lvl4pPr>
            <a:lvl5pPr lvl="4" rtl="0">
              <a:spcBef>
                <a:spcPts val="0"/>
              </a:spcBef>
              <a:spcAft>
                <a:spcPts val="0"/>
              </a:spcAft>
              <a:buSzPts val="14200"/>
              <a:buNone/>
              <a:defRPr/>
            </a:lvl5pPr>
            <a:lvl6pPr lvl="5" rtl="0">
              <a:spcBef>
                <a:spcPts val="0"/>
              </a:spcBef>
              <a:spcAft>
                <a:spcPts val="0"/>
              </a:spcAft>
              <a:buSzPts val="14200"/>
              <a:buNone/>
              <a:defRPr/>
            </a:lvl6pPr>
            <a:lvl7pPr lvl="6" rtl="0">
              <a:spcBef>
                <a:spcPts val="0"/>
              </a:spcBef>
              <a:spcAft>
                <a:spcPts val="0"/>
              </a:spcAft>
              <a:buSzPts val="14200"/>
              <a:buNone/>
              <a:defRPr/>
            </a:lvl7pPr>
            <a:lvl8pPr lvl="7" rtl="0">
              <a:spcBef>
                <a:spcPts val="0"/>
              </a:spcBef>
              <a:spcAft>
                <a:spcPts val="0"/>
              </a:spcAft>
              <a:buSzPts val="14200"/>
              <a:buNone/>
              <a:defRPr/>
            </a:lvl8pPr>
            <a:lvl9pPr lvl="8" rtl="0">
              <a:spcBef>
                <a:spcPts val="0"/>
              </a:spcBef>
              <a:spcAft>
                <a:spcPts val="0"/>
              </a:spcAft>
              <a:buSzPts val="14200"/>
              <a:buNone/>
              <a:defRPr/>
            </a:lvl9pPr>
          </a:lstStyle>
          <a:p/>
        </p:txBody>
      </p:sp>
      <p:sp>
        <p:nvSpPr>
          <p:cNvPr id="18" name="Google Shape;18;p4"/>
          <p:cNvSpPr txBox="1"/>
          <p:nvPr>
            <p:ph idx="1" type="body"/>
          </p:nvPr>
        </p:nvSpPr>
        <p:spPr>
          <a:xfrm>
            <a:off x="1448055" y="6775706"/>
            <a:ext cx="39583800" cy="20085900"/>
          </a:xfrm>
          <a:prstGeom prst="rect">
            <a:avLst/>
          </a:prstGeom>
        </p:spPr>
        <p:txBody>
          <a:bodyPr anchorCtr="0" anchor="t" bIns="462325" lIns="462325" spcFirstLastPara="1" rIns="462325" wrap="square" tIns="462325">
            <a:noAutofit/>
          </a:bodyPr>
          <a:lstStyle>
            <a:lvl1pPr indent="-806450" lvl="0" marL="457200" rtl="0">
              <a:spcBef>
                <a:spcPts val="0"/>
              </a:spcBef>
              <a:spcAft>
                <a:spcPts val="0"/>
              </a:spcAft>
              <a:buSzPts val="9100"/>
              <a:buChar char="●"/>
              <a:defRPr/>
            </a:lvl1pPr>
            <a:lvl2pPr indent="-679450" lvl="1" marL="914400" rtl="0">
              <a:spcBef>
                <a:spcPts val="8100"/>
              </a:spcBef>
              <a:spcAft>
                <a:spcPts val="0"/>
              </a:spcAft>
              <a:buSzPts val="7100"/>
              <a:buChar char="○"/>
              <a:defRPr/>
            </a:lvl2pPr>
            <a:lvl3pPr indent="-679450" lvl="2" marL="1371600" rtl="0">
              <a:spcBef>
                <a:spcPts val="8100"/>
              </a:spcBef>
              <a:spcAft>
                <a:spcPts val="0"/>
              </a:spcAft>
              <a:buSzPts val="7100"/>
              <a:buChar char="■"/>
              <a:defRPr/>
            </a:lvl3pPr>
            <a:lvl4pPr indent="-679450" lvl="3" marL="1828800" rtl="0">
              <a:spcBef>
                <a:spcPts val="8100"/>
              </a:spcBef>
              <a:spcAft>
                <a:spcPts val="0"/>
              </a:spcAft>
              <a:buSzPts val="7100"/>
              <a:buChar char="●"/>
              <a:defRPr/>
            </a:lvl4pPr>
            <a:lvl5pPr indent="-679450" lvl="4" marL="2286000" rtl="0">
              <a:spcBef>
                <a:spcPts val="8100"/>
              </a:spcBef>
              <a:spcAft>
                <a:spcPts val="0"/>
              </a:spcAft>
              <a:buSzPts val="7100"/>
              <a:buChar char="○"/>
              <a:defRPr/>
            </a:lvl5pPr>
            <a:lvl6pPr indent="-679450" lvl="5" marL="2743200" rtl="0">
              <a:spcBef>
                <a:spcPts val="8100"/>
              </a:spcBef>
              <a:spcAft>
                <a:spcPts val="0"/>
              </a:spcAft>
              <a:buSzPts val="7100"/>
              <a:buChar char="■"/>
              <a:defRPr/>
            </a:lvl6pPr>
            <a:lvl7pPr indent="-679450" lvl="6" marL="3200400" rtl="0">
              <a:spcBef>
                <a:spcPts val="8100"/>
              </a:spcBef>
              <a:spcAft>
                <a:spcPts val="0"/>
              </a:spcAft>
              <a:buSzPts val="7100"/>
              <a:buChar char="●"/>
              <a:defRPr/>
            </a:lvl7pPr>
            <a:lvl8pPr indent="-679450" lvl="7" marL="3657600" rtl="0">
              <a:spcBef>
                <a:spcPts val="8100"/>
              </a:spcBef>
              <a:spcAft>
                <a:spcPts val="0"/>
              </a:spcAft>
              <a:buSzPts val="7100"/>
              <a:buChar char="○"/>
              <a:defRPr/>
            </a:lvl8pPr>
            <a:lvl9pPr indent="-679450" lvl="8" marL="4114800" rtl="0">
              <a:spcBef>
                <a:spcPts val="8100"/>
              </a:spcBef>
              <a:spcAft>
                <a:spcPts val="8100"/>
              </a:spcAft>
              <a:buSzPts val="7100"/>
              <a:buChar char="■"/>
              <a:defRPr/>
            </a:lvl9pPr>
          </a:lstStyle>
          <a:p/>
        </p:txBody>
      </p:sp>
      <p:sp>
        <p:nvSpPr>
          <p:cNvPr id="19" name="Google Shape;19;p4"/>
          <p:cNvSpPr txBox="1"/>
          <p:nvPr>
            <p:ph idx="12" type="sldNum"/>
          </p:nvPr>
        </p:nvSpPr>
        <p:spPr>
          <a:xfrm>
            <a:off x="39360237" y="27416288"/>
            <a:ext cx="2549100" cy="2314200"/>
          </a:xfrm>
          <a:prstGeom prst="rect">
            <a:avLst/>
          </a:prstGeom>
        </p:spPr>
        <p:txBody>
          <a:bodyPr anchorCtr="0" anchor="ctr" bIns="462325" lIns="462325" spcFirstLastPara="1" rIns="462325" wrap="square" tIns="4623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448055" y="2616420"/>
            <a:ext cx="39583800" cy="3367200"/>
          </a:xfrm>
          <a:prstGeom prst="rect">
            <a:avLst/>
          </a:prstGeom>
        </p:spPr>
        <p:txBody>
          <a:bodyPr anchorCtr="0" anchor="t" bIns="462325" lIns="462325" spcFirstLastPara="1" rIns="462325" wrap="square" tIns="462325">
            <a:noAutofit/>
          </a:bodyPr>
          <a:lstStyle>
            <a:lvl1pPr lvl="0" rtl="0">
              <a:spcBef>
                <a:spcPts val="0"/>
              </a:spcBef>
              <a:spcAft>
                <a:spcPts val="0"/>
              </a:spcAft>
              <a:buSzPts val="14200"/>
              <a:buNone/>
              <a:defRPr/>
            </a:lvl1pPr>
            <a:lvl2pPr lvl="1" rtl="0">
              <a:spcBef>
                <a:spcPts val="0"/>
              </a:spcBef>
              <a:spcAft>
                <a:spcPts val="0"/>
              </a:spcAft>
              <a:buSzPts val="14200"/>
              <a:buNone/>
              <a:defRPr/>
            </a:lvl2pPr>
            <a:lvl3pPr lvl="2" rtl="0">
              <a:spcBef>
                <a:spcPts val="0"/>
              </a:spcBef>
              <a:spcAft>
                <a:spcPts val="0"/>
              </a:spcAft>
              <a:buSzPts val="14200"/>
              <a:buNone/>
              <a:defRPr/>
            </a:lvl3pPr>
            <a:lvl4pPr lvl="3" rtl="0">
              <a:spcBef>
                <a:spcPts val="0"/>
              </a:spcBef>
              <a:spcAft>
                <a:spcPts val="0"/>
              </a:spcAft>
              <a:buSzPts val="14200"/>
              <a:buNone/>
              <a:defRPr/>
            </a:lvl4pPr>
            <a:lvl5pPr lvl="4" rtl="0">
              <a:spcBef>
                <a:spcPts val="0"/>
              </a:spcBef>
              <a:spcAft>
                <a:spcPts val="0"/>
              </a:spcAft>
              <a:buSzPts val="14200"/>
              <a:buNone/>
              <a:defRPr/>
            </a:lvl5pPr>
            <a:lvl6pPr lvl="5" rtl="0">
              <a:spcBef>
                <a:spcPts val="0"/>
              </a:spcBef>
              <a:spcAft>
                <a:spcPts val="0"/>
              </a:spcAft>
              <a:buSzPts val="14200"/>
              <a:buNone/>
              <a:defRPr/>
            </a:lvl6pPr>
            <a:lvl7pPr lvl="6" rtl="0">
              <a:spcBef>
                <a:spcPts val="0"/>
              </a:spcBef>
              <a:spcAft>
                <a:spcPts val="0"/>
              </a:spcAft>
              <a:buSzPts val="14200"/>
              <a:buNone/>
              <a:defRPr/>
            </a:lvl7pPr>
            <a:lvl8pPr lvl="7" rtl="0">
              <a:spcBef>
                <a:spcPts val="0"/>
              </a:spcBef>
              <a:spcAft>
                <a:spcPts val="0"/>
              </a:spcAft>
              <a:buSzPts val="14200"/>
              <a:buNone/>
              <a:defRPr/>
            </a:lvl8pPr>
            <a:lvl9pPr lvl="8" rtl="0">
              <a:spcBef>
                <a:spcPts val="0"/>
              </a:spcBef>
              <a:spcAft>
                <a:spcPts val="0"/>
              </a:spcAft>
              <a:buSzPts val="14200"/>
              <a:buNone/>
              <a:defRPr/>
            </a:lvl9pPr>
          </a:lstStyle>
          <a:p/>
        </p:txBody>
      </p:sp>
      <p:sp>
        <p:nvSpPr>
          <p:cNvPr id="22" name="Google Shape;22;p5"/>
          <p:cNvSpPr txBox="1"/>
          <p:nvPr>
            <p:ph idx="1" type="body"/>
          </p:nvPr>
        </p:nvSpPr>
        <p:spPr>
          <a:xfrm>
            <a:off x="1448055" y="6775706"/>
            <a:ext cx="18582300" cy="20085900"/>
          </a:xfrm>
          <a:prstGeom prst="rect">
            <a:avLst/>
          </a:prstGeom>
        </p:spPr>
        <p:txBody>
          <a:bodyPr anchorCtr="0" anchor="t" bIns="462325" lIns="462325" spcFirstLastPara="1" rIns="462325" wrap="square" tIns="462325">
            <a:noAutofit/>
          </a:bodyPr>
          <a:lstStyle>
            <a:lvl1pPr indent="-679450" lvl="0" marL="457200" rtl="0">
              <a:spcBef>
                <a:spcPts val="0"/>
              </a:spcBef>
              <a:spcAft>
                <a:spcPts val="0"/>
              </a:spcAft>
              <a:buSzPts val="7100"/>
              <a:buChar char="●"/>
              <a:defRPr sz="7100"/>
            </a:lvl1pPr>
            <a:lvl2pPr indent="-615950" lvl="1" marL="914400" rtl="0">
              <a:spcBef>
                <a:spcPts val="8100"/>
              </a:spcBef>
              <a:spcAft>
                <a:spcPts val="0"/>
              </a:spcAft>
              <a:buSzPts val="6100"/>
              <a:buChar char="○"/>
              <a:defRPr sz="6100"/>
            </a:lvl2pPr>
            <a:lvl3pPr indent="-615950" lvl="2" marL="1371600" rtl="0">
              <a:spcBef>
                <a:spcPts val="8100"/>
              </a:spcBef>
              <a:spcAft>
                <a:spcPts val="0"/>
              </a:spcAft>
              <a:buSzPts val="6100"/>
              <a:buChar char="■"/>
              <a:defRPr sz="6100"/>
            </a:lvl3pPr>
            <a:lvl4pPr indent="-615950" lvl="3" marL="1828800" rtl="0">
              <a:spcBef>
                <a:spcPts val="8100"/>
              </a:spcBef>
              <a:spcAft>
                <a:spcPts val="0"/>
              </a:spcAft>
              <a:buSzPts val="6100"/>
              <a:buChar char="●"/>
              <a:defRPr sz="6100"/>
            </a:lvl4pPr>
            <a:lvl5pPr indent="-615950" lvl="4" marL="2286000" rtl="0">
              <a:spcBef>
                <a:spcPts val="8100"/>
              </a:spcBef>
              <a:spcAft>
                <a:spcPts val="0"/>
              </a:spcAft>
              <a:buSzPts val="6100"/>
              <a:buChar char="○"/>
              <a:defRPr sz="6100"/>
            </a:lvl5pPr>
            <a:lvl6pPr indent="-615950" lvl="5" marL="2743200" rtl="0">
              <a:spcBef>
                <a:spcPts val="8100"/>
              </a:spcBef>
              <a:spcAft>
                <a:spcPts val="0"/>
              </a:spcAft>
              <a:buSzPts val="6100"/>
              <a:buChar char="■"/>
              <a:defRPr sz="6100"/>
            </a:lvl6pPr>
            <a:lvl7pPr indent="-615950" lvl="6" marL="3200400" rtl="0">
              <a:spcBef>
                <a:spcPts val="8100"/>
              </a:spcBef>
              <a:spcAft>
                <a:spcPts val="0"/>
              </a:spcAft>
              <a:buSzPts val="6100"/>
              <a:buChar char="●"/>
              <a:defRPr sz="6100"/>
            </a:lvl7pPr>
            <a:lvl8pPr indent="-615950" lvl="7" marL="3657600" rtl="0">
              <a:spcBef>
                <a:spcPts val="8100"/>
              </a:spcBef>
              <a:spcAft>
                <a:spcPts val="0"/>
              </a:spcAft>
              <a:buSzPts val="6100"/>
              <a:buChar char="○"/>
              <a:defRPr sz="6100"/>
            </a:lvl8pPr>
            <a:lvl9pPr indent="-615950" lvl="8" marL="4114800" rtl="0">
              <a:spcBef>
                <a:spcPts val="8100"/>
              </a:spcBef>
              <a:spcAft>
                <a:spcPts val="8100"/>
              </a:spcAft>
              <a:buSzPts val="6100"/>
              <a:buChar char="■"/>
              <a:defRPr sz="6100"/>
            </a:lvl9pPr>
          </a:lstStyle>
          <a:p/>
        </p:txBody>
      </p:sp>
      <p:sp>
        <p:nvSpPr>
          <p:cNvPr id="23" name="Google Shape;23;p5"/>
          <p:cNvSpPr txBox="1"/>
          <p:nvPr>
            <p:ph idx="2" type="body"/>
          </p:nvPr>
        </p:nvSpPr>
        <p:spPr>
          <a:xfrm>
            <a:off x="22449732" y="6775706"/>
            <a:ext cx="18582300" cy="20085900"/>
          </a:xfrm>
          <a:prstGeom prst="rect">
            <a:avLst/>
          </a:prstGeom>
        </p:spPr>
        <p:txBody>
          <a:bodyPr anchorCtr="0" anchor="t" bIns="462325" lIns="462325" spcFirstLastPara="1" rIns="462325" wrap="square" tIns="462325">
            <a:noAutofit/>
          </a:bodyPr>
          <a:lstStyle>
            <a:lvl1pPr indent="-679450" lvl="0" marL="457200" rtl="0">
              <a:spcBef>
                <a:spcPts val="0"/>
              </a:spcBef>
              <a:spcAft>
                <a:spcPts val="0"/>
              </a:spcAft>
              <a:buSzPts val="7100"/>
              <a:buChar char="●"/>
              <a:defRPr sz="7100"/>
            </a:lvl1pPr>
            <a:lvl2pPr indent="-615950" lvl="1" marL="914400" rtl="0">
              <a:spcBef>
                <a:spcPts val="8100"/>
              </a:spcBef>
              <a:spcAft>
                <a:spcPts val="0"/>
              </a:spcAft>
              <a:buSzPts val="6100"/>
              <a:buChar char="○"/>
              <a:defRPr sz="6100"/>
            </a:lvl2pPr>
            <a:lvl3pPr indent="-615950" lvl="2" marL="1371600" rtl="0">
              <a:spcBef>
                <a:spcPts val="8100"/>
              </a:spcBef>
              <a:spcAft>
                <a:spcPts val="0"/>
              </a:spcAft>
              <a:buSzPts val="6100"/>
              <a:buChar char="■"/>
              <a:defRPr sz="6100"/>
            </a:lvl3pPr>
            <a:lvl4pPr indent="-615950" lvl="3" marL="1828800" rtl="0">
              <a:spcBef>
                <a:spcPts val="8100"/>
              </a:spcBef>
              <a:spcAft>
                <a:spcPts val="0"/>
              </a:spcAft>
              <a:buSzPts val="6100"/>
              <a:buChar char="●"/>
              <a:defRPr sz="6100"/>
            </a:lvl4pPr>
            <a:lvl5pPr indent="-615950" lvl="4" marL="2286000" rtl="0">
              <a:spcBef>
                <a:spcPts val="8100"/>
              </a:spcBef>
              <a:spcAft>
                <a:spcPts val="0"/>
              </a:spcAft>
              <a:buSzPts val="6100"/>
              <a:buChar char="○"/>
              <a:defRPr sz="6100"/>
            </a:lvl5pPr>
            <a:lvl6pPr indent="-615950" lvl="5" marL="2743200" rtl="0">
              <a:spcBef>
                <a:spcPts val="8100"/>
              </a:spcBef>
              <a:spcAft>
                <a:spcPts val="0"/>
              </a:spcAft>
              <a:buSzPts val="6100"/>
              <a:buChar char="■"/>
              <a:defRPr sz="6100"/>
            </a:lvl6pPr>
            <a:lvl7pPr indent="-615950" lvl="6" marL="3200400" rtl="0">
              <a:spcBef>
                <a:spcPts val="8100"/>
              </a:spcBef>
              <a:spcAft>
                <a:spcPts val="0"/>
              </a:spcAft>
              <a:buSzPts val="6100"/>
              <a:buChar char="●"/>
              <a:defRPr sz="6100"/>
            </a:lvl7pPr>
            <a:lvl8pPr indent="-615950" lvl="7" marL="3657600" rtl="0">
              <a:spcBef>
                <a:spcPts val="8100"/>
              </a:spcBef>
              <a:spcAft>
                <a:spcPts val="0"/>
              </a:spcAft>
              <a:buSzPts val="6100"/>
              <a:buChar char="○"/>
              <a:defRPr sz="6100"/>
            </a:lvl8pPr>
            <a:lvl9pPr indent="-615950" lvl="8" marL="4114800" rtl="0">
              <a:spcBef>
                <a:spcPts val="8100"/>
              </a:spcBef>
              <a:spcAft>
                <a:spcPts val="8100"/>
              </a:spcAft>
              <a:buSzPts val="6100"/>
              <a:buChar char="■"/>
              <a:defRPr sz="6100"/>
            </a:lvl9pPr>
          </a:lstStyle>
          <a:p/>
        </p:txBody>
      </p:sp>
      <p:sp>
        <p:nvSpPr>
          <p:cNvPr id="24" name="Google Shape;24;p5"/>
          <p:cNvSpPr txBox="1"/>
          <p:nvPr>
            <p:ph idx="12" type="sldNum"/>
          </p:nvPr>
        </p:nvSpPr>
        <p:spPr>
          <a:xfrm>
            <a:off x="39360237" y="27416288"/>
            <a:ext cx="2549100" cy="2314200"/>
          </a:xfrm>
          <a:prstGeom prst="rect">
            <a:avLst/>
          </a:prstGeom>
        </p:spPr>
        <p:txBody>
          <a:bodyPr anchorCtr="0" anchor="ctr" bIns="462325" lIns="462325" spcFirstLastPara="1" rIns="462325" wrap="square" tIns="4623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448055" y="2616420"/>
            <a:ext cx="39583800" cy="3367200"/>
          </a:xfrm>
          <a:prstGeom prst="rect">
            <a:avLst/>
          </a:prstGeom>
        </p:spPr>
        <p:txBody>
          <a:bodyPr anchorCtr="0" anchor="t" bIns="462325" lIns="462325" spcFirstLastPara="1" rIns="462325" wrap="square" tIns="462325">
            <a:noAutofit/>
          </a:bodyPr>
          <a:lstStyle>
            <a:lvl1pPr lvl="0" rtl="0">
              <a:spcBef>
                <a:spcPts val="0"/>
              </a:spcBef>
              <a:spcAft>
                <a:spcPts val="0"/>
              </a:spcAft>
              <a:buSzPts val="14200"/>
              <a:buNone/>
              <a:defRPr/>
            </a:lvl1pPr>
            <a:lvl2pPr lvl="1" rtl="0">
              <a:spcBef>
                <a:spcPts val="0"/>
              </a:spcBef>
              <a:spcAft>
                <a:spcPts val="0"/>
              </a:spcAft>
              <a:buSzPts val="14200"/>
              <a:buNone/>
              <a:defRPr/>
            </a:lvl2pPr>
            <a:lvl3pPr lvl="2" rtl="0">
              <a:spcBef>
                <a:spcPts val="0"/>
              </a:spcBef>
              <a:spcAft>
                <a:spcPts val="0"/>
              </a:spcAft>
              <a:buSzPts val="14200"/>
              <a:buNone/>
              <a:defRPr/>
            </a:lvl3pPr>
            <a:lvl4pPr lvl="3" rtl="0">
              <a:spcBef>
                <a:spcPts val="0"/>
              </a:spcBef>
              <a:spcAft>
                <a:spcPts val="0"/>
              </a:spcAft>
              <a:buSzPts val="14200"/>
              <a:buNone/>
              <a:defRPr/>
            </a:lvl4pPr>
            <a:lvl5pPr lvl="4" rtl="0">
              <a:spcBef>
                <a:spcPts val="0"/>
              </a:spcBef>
              <a:spcAft>
                <a:spcPts val="0"/>
              </a:spcAft>
              <a:buSzPts val="14200"/>
              <a:buNone/>
              <a:defRPr/>
            </a:lvl5pPr>
            <a:lvl6pPr lvl="5" rtl="0">
              <a:spcBef>
                <a:spcPts val="0"/>
              </a:spcBef>
              <a:spcAft>
                <a:spcPts val="0"/>
              </a:spcAft>
              <a:buSzPts val="14200"/>
              <a:buNone/>
              <a:defRPr/>
            </a:lvl6pPr>
            <a:lvl7pPr lvl="6" rtl="0">
              <a:spcBef>
                <a:spcPts val="0"/>
              </a:spcBef>
              <a:spcAft>
                <a:spcPts val="0"/>
              </a:spcAft>
              <a:buSzPts val="14200"/>
              <a:buNone/>
              <a:defRPr/>
            </a:lvl7pPr>
            <a:lvl8pPr lvl="7" rtl="0">
              <a:spcBef>
                <a:spcPts val="0"/>
              </a:spcBef>
              <a:spcAft>
                <a:spcPts val="0"/>
              </a:spcAft>
              <a:buSzPts val="14200"/>
              <a:buNone/>
              <a:defRPr/>
            </a:lvl8pPr>
            <a:lvl9pPr lvl="8" rtl="0">
              <a:spcBef>
                <a:spcPts val="0"/>
              </a:spcBef>
              <a:spcAft>
                <a:spcPts val="0"/>
              </a:spcAft>
              <a:buSzPts val="14200"/>
              <a:buNone/>
              <a:defRPr/>
            </a:lvl9pPr>
          </a:lstStyle>
          <a:p/>
        </p:txBody>
      </p:sp>
      <p:sp>
        <p:nvSpPr>
          <p:cNvPr id="27" name="Google Shape;27;p6"/>
          <p:cNvSpPr txBox="1"/>
          <p:nvPr>
            <p:ph idx="12" type="sldNum"/>
          </p:nvPr>
        </p:nvSpPr>
        <p:spPr>
          <a:xfrm>
            <a:off x="39360237" y="27416288"/>
            <a:ext cx="2549100" cy="2314200"/>
          </a:xfrm>
          <a:prstGeom prst="rect">
            <a:avLst/>
          </a:prstGeom>
        </p:spPr>
        <p:txBody>
          <a:bodyPr anchorCtr="0" anchor="ctr" bIns="462325" lIns="462325" spcFirstLastPara="1" rIns="462325" wrap="square" tIns="4623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448055" y="3266520"/>
            <a:ext cx="13044900" cy="4443000"/>
          </a:xfrm>
          <a:prstGeom prst="rect">
            <a:avLst/>
          </a:prstGeom>
        </p:spPr>
        <p:txBody>
          <a:bodyPr anchorCtr="0" anchor="b" bIns="462325" lIns="462325" spcFirstLastPara="1" rIns="462325" wrap="square" tIns="462325">
            <a:noAutofit/>
          </a:bodyPr>
          <a:lstStyle>
            <a:lvl1pPr lvl="0" rtl="0">
              <a:spcBef>
                <a:spcPts val="0"/>
              </a:spcBef>
              <a:spcAft>
                <a:spcPts val="0"/>
              </a:spcAft>
              <a:buSzPts val="12100"/>
              <a:buNone/>
              <a:defRPr sz="12100"/>
            </a:lvl1pPr>
            <a:lvl2pPr lvl="1" rtl="0">
              <a:spcBef>
                <a:spcPts val="0"/>
              </a:spcBef>
              <a:spcAft>
                <a:spcPts val="0"/>
              </a:spcAft>
              <a:buSzPts val="12100"/>
              <a:buNone/>
              <a:defRPr sz="12100"/>
            </a:lvl2pPr>
            <a:lvl3pPr lvl="2" rtl="0">
              <a:spcBef>
                <a:spcPts val="0"/>
              </a:spcBef>
              <a:spcAft>
                <a:spcPts val="0"/>
              </a:spcAft>
              <a:buSzPts val="12100"/>
              <a:buNone/>
              <a:defRPr sz="12100"/>
            </a:lvl3pPr>
            <a:lvl4pPr lvl="3" rtl="0">
              <a:spcBef>
                <a:spcPts val="0"/>
              </a:spcBef>
              <a:spcAft>
                <a:spcPts val="0"/>
              </a:spcAft>
              <a:buSzPts val="12100"/>
              <a:buNone/>
              <a:defRPr sz="12100"/>
            </a:lvl4pPr>
            <a:lvl5pPr lvl="4" rtl="0">
              <a:spcBef>
                <a:spcPts val="0"/>
              </a:spcBef>
              <a:spcAft>
                <a:spcPts val="0"/>
              </a:spcAft>
              <a:buSzPts val="12100"/>
              <a:buNone/>
              <a:defRPr sz="12100"/>
            </a:lvl5pPr>
            <a:lvl6pPr lvl="5" rtl="0">
              <a:spcBef>
                <a:spcPts val="0"/>
              </a:spcBef>
              <a:spcAft>
                <a:spcPts val="0"/>
              </a:spcAft>
              <a:buSzPts val="12100"/>
              <a:buNone/>
              <a:defRPr sz="12100"/>
            </a:lvl6pPr>
            <a:lvl7pPr lvl="6" rtl="0">
              <a:spcBef>
                <a:spcPts val="0"/>
              </a:spcBef>
              <a:spcAft>
                <a:spcPts val="0"/>
              </a:spcAft>
              <a:buSzPts val="12100"/>
              <a:buNone/>
              <a:defRPr sz="12100"/>
            </a:lvl7pPr>
            <a:lvl8pPr lvl="7" rtl="0">
              <a:spcBef>
                <a:spcPts val="0"/>
              </a:spcBef>
              <a:spcAft>
                <a:spcPts val="0"/>
              </a:spcAft>
              <a:buSzPts val="12100"/>
              <a:buNone/>
              <a:defRPr sz="12100"/>
            </a:lvl8pPr>
            <a:lvl9pPr lvl="8" rtl="0">
              <a:spcBef>
                <a:spcPts val="0"/>
              </a:spcBef>
              <a:spcAft>
                <a:spcPts val="0"/>
              </a:spcAft>
              <a:buSzPts val="12100"/>
              <a:buNone/>
              <a:defRPr sz="12100"/>
            </a:lvl9pPr>
          </a:lstStyle>
          <a:p/>
        </p:txBody>
      </p:sp>
      <p:sp>
        <p:nvSpPr>
          <p:cNvPr id="30" name="Google Shape;30;p7"/>
          <p:cNvSpPr txBox="1"/>
          <p:nvPr>
            <p:ph idx="1" type="body"/>
          </p:nvPr>
        </p:nvSpPr>
        <p:spPr>
          <a:xfrm>
            <a:off x="1448055" y="8169827"/>
            <a:ext cx="13044900" cy="18692400"/>
          </a:xfrm>
          <a:prstGeom prst="rect">
            <a:avLst/>
          </a:prstGeom>
        </p:spPr>
        <p:txBody>
          <a:bodyPr anchorCtr="0" anchor="t" bIns="462325" lIns="462325" spcFirstLastPara="1" rIns="462325" wrap="square" tIns="462325">
            <a:noAutofit/>
          </a:bodyPr>
          <a:lstStyle>
            <a:lvl1pPr indent="-615950" lvl="0" marL="457200" rtl="0">
              <a:spcBef>
                <a:spcPts val="0"/>
              </a:spcBef>
              <a:spcAft>
                <a:spcPts val="0"/>
              </a:spcAft>
              <a:buSzPts val="6100"/>
              <a:buChar char="●"/>
              <a:defRPr sz="6100"/>
            </a:lvl1pPr>
            <a:lvl2pPr indent="-615950" lvl="1" marL="914400" rtl="0">
              <a:spcBef>
                <a:spcPts val="8100"/>
              </a:spcBef>
              <a:spcAft>
                <a:spcPts val="0"/>
              </a:spcAft>
              <a:buSzPts val="6100"/>
              <a:buChar char="○"/>
              <a:defRPr sz="6100"/>
            </a:lvl2pPr>
            <a:lvl3pPr indent="-615950" lvl="2" marL="1371600" rtl="0">
              <a:spcBef>
                <a:spcPts val="8100"/>
              </a:spcBef>
              <a:spcAft>
                <a:spcPts val="0"/>
              </a:spcAft>
              <a:buSzPts val="6100"/>
              <a:buChar char="■"/>
              <a:defRPr sz="6100"/>
            </a:lvl3pPr>
            <a:lvl4pPr indent="-615950" lvl="3" marL="1828800" rtl="0">
              <a:spcBef>
                <a:spcPts val="8100"/>
              </a:spcBef>
              <a:spcAft>
                <a:spcPts val="0"/>
              </a:spcAft>
              <a:buSzPts val="6100"/>
              <a:buChar char="●"/>
              <a:defRPr sz="6100"/>
            </a:lvl4pPr>
            <a:lvl5pPr indent="-615950" lvl="4" marL="2286000" rtl="0">
              <a:spcBef>
                <a:spcPts val="8100"/>
              </a:spcBef>
              <a:spcAft>
                <a:spcPts val="0"/>
              </a:spcAft>
              <a:buSzPts val="6100"/>
              <a:buChar char="○"/>
              <a:defRPr sz="6100"/>
            </a:lvl5pPr>
            <a:lvl6pPr indent="-615950" lvl="5" marL="2743200" rtl="0">
              <a:spcBef>
                <a:spcPts val="8100"/>
              </a:spcBef>
              <a:spcAft>
                <a:spcPts val="0"/>
              </a:spcAft>
              <a:buSzPts val="6100"/>
              <a:buChar char="■"/>
              <a:defRPr sz="6100"/>
            </a:lvl6pPr>
            <a:lvl7pPr indent="-615950" lvl="6" marL="3200400" rtl="0">
              <a:spcBef>
                <a:spcPts val="8100"/>
              </a:spcBef>
              <a:spcAft>
                <a:spcPts val="0"/>
              </a:spcAft>
              <a:buSzPts val="6100"/>
              <a:buChar char="●"/>
              <a:defRPr sz="6100"/>
            </a:lvl7pPr>
            <a:lvl8pPr indent="-615950" lvl="7" marL="3657600" rtl="0">
              <a:spcBef>
                <a:spcPts val="8100"/>
              </a:spcBef>
              <a:spcAft>
                <a:spcPts val="0"/>
              </a:spcAft>
              <a:buSzPts val="6100"/>
              <a:buChar char="○"/>
              <a:defRPr sz="6100"/>
            </a:lvl8pPr>
            <a:lvl9pPr indent="-615950" lvl="8" marL="4114800" rtl="0">
              <a:spcBef>
                <a:spcPts val="8100"/>
              </a:spcBef>
              <a:spcAft>
                <a:spcPts val="8100"/>
              </a:spcAft>
              <a:buSzPts val="6100"/>
              <a:buChar char="■"/>
              <a:defRPr sz="6100"/>
            </a:lvl9pPr>
          </a:lstStyle>
          <a:p/>
        </p:txBody>
      </p:sp>
      <p:sp>
        <p:nvSpPr>
          <p:cNvPr id="31" name="Google Shape;31;p7"/>
          <p:cNvSpPr txBox="1"/>
          <p:nvPr>
            <p:ph idx="12" type="sldNum"/>
          </p:nvPr>
        </p:nvSpPr>
        <p:spPr>
          <a:xfrm>
            <a:off x="39360237" y="27416288"/>
            <a:ext cx="2549100" cy="2314200"/>
          </a:xfrm>
          <a:prstGeom prst="rect">
            <a:avLst/>
          </a:prstGeom>
        </p:spPr>
        <p:txBody>
          <a:bodyPr anchorCtr="0" anchor="ctr" bIns="462325" lIns="462325" spcFirstLastPara="1" rIns="462325" wrap="square" tIns="4623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2277539" y="2646551"/>
            <a:ext cx="29582700" cy="24051000"/>
          </a:xfrm>
          <a:prstGeom prst="rect">
            <a:avLst/>
          </a:prstGeom>
        </p:spPr>
        <p:txBody>
          <a:bodyPr anchorCtr="0" anchor="ctr" bIns="462325" lIns="462325" spcFirstLastPara="1" rIns="462325" wrap="square" tIns="462325">
            <a:noAutofit/>
          </a:bodyPr>
          <a:lstStyle>
            <a:lvl1pPr lvl="0" rtl="0">
              <a:spcBef>
                <a:spcPts val="0"/>
              </a:spcBef>
              <a:spcAft>
                <a:spcPts val="0"/>
              </a:spcAft>
              <a:buSzPts val="24300"/>
              <a:buNone/>
              <a:defRPr sz="24300"/>
            </a:lvl1pPr>
            <a:lvl2pPr lvl="1" rtl="0">
              <a:spcBef>
                <a:spcPts val="0"/>
              </a:spcBef>
              <a:spcAft>
                <a:spcPts val="0"/>
              </a:spcAft>
              <a:buSzPts val="24300"/>
              <a:buNone/>
              <a:defRPr sz="24300"/>
            </a:lvl2pPr>
            <a:lvl3pPr lvl="2" rtl="0">
              <a:spcBef>
                <a:spcPts val="0"/>
              </a:spcBef>
              <a:spcAft>
                <a:spcPts val="0"/>
              </a:spcAft>
              <a:buSzPts val="24300"/>
              <a:buNone/>
              <a:defRPr sz="24300"/>
            </a:lvl3pPr>
            <a:lvl4pPr lvl="3" rtl="0">
              <a:spcBef>
                <a:spcPts val="0"/>
              </a:spcBef>
              <a:spcAft>
                <a:spcPts val="0"/>
              </a:spcAft>
              <a:buSzPts val="24300"/>
              <a:buNone/>
              <a:defRPr sz="24300"/>
            </a:lvl4pPr>
            <a:lvl5pPr lvl="4" rtl="0">
              <a:spcBef>
                <a:spcPts val="0"/>
              </a:spcBef>
              <a:spcAft>
                <a:spcPts val="0"/>
              </a:spcAft>
              <a:buSzPts val="24300"/>
              <a:buNone/>
              <a:defRPr sz="24300"/>
            </a:lvl5pPr>
            <a:lvl6pPr lvl="5" rtl="0">
              <a:spcBef>
                <a:spcPts val="0"/>
              </a:spcBef>
              <a:spcAft>
                <a:spcPts val="0"/>
              </a:spcAft>
              <a:buSzPts val="24300"/>
              <a:buNone/>
              <a:defRPr sz="24300"/>
            </a:lvl6pPr>
            <a:lvl7pPr lvl="6" rtl="0">
              <a:spcBef>
                <a:spcPts val="0"/>
              </a:spcBef>
              <a:spcAft>
                <a:spcPts val="0"/>
              </a:spcAft>
              <a:buSzPts val="24300"/>
              <a:buNone/>
              <a:defRPr sz="24300"/>
            </a:lvl7pPr>
            <a:lvl8pPr lvl="7" rtl="0">
              <a:spcBef>
                <a:spcPts val="0"/>
              </a:spcBef>
              <a:spcAft>
                <a:spcPts val="0"/>
              </a:spcAft>
              <a:buSzPts val="24300"/>
              <a:buNone/>
              <a:defRPr sz="24300"/>
            </a:lvl8pPr>
            <a:lvl9pPr lvl="8" rtl="0">
              <a:spcBef>
                <a:spcPts val="0"/>
              </a:spcBef>
              <a:spcAft>
                <a:spcPts val="0"/>
              </a:spcAft>
              <a:buSzPts val="24300"/>
              <a:buNone/>
              <a:defRPr sz="24300"/>
            </a:lvl9pPr>
          </a:lstStyle>
          <a:p/>
        </p:txBody>
      </p:sp>
      <p:sp>
        <p:nvSpPr>
          <p:cNvPr id="34" name="Google Shape;34;p8"/>
          <p:cNvSpPr txBox="1"/>
          <p:nvPr>
            <p:ph idx="12" type="sldNum"/>
          </p:nvPr>
        </p:nvSpPr>
        <p:spPr>
          <a:xfrm>
            <a:off x="39360237" y="27416288"/>
            <a:ext cx="2549100" cy="2314200"/>
          </a:xfrm>
          <a:prstGeom prst="rect">
            <a:avLst/>
          </a:prstGeom>
        </p:spPr>
        <p:txBody>
          <a:bodyPr anchorCtr="0" anchor="ctr" bIns="462325" lIns="462325" spcFirstLastPara="1" rIns="462325" wrap="square" tIns="4623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21240000" y="-735"/>
            <a:ext cx="21240000" cy="30240000"/>
          </a:xfrm>
          <a:prstGeom prst="rect">
            <a:avLst/>
          </a:prstGeom>
          <a:solidFill>
            <a:schemeClr val="lt2"/>
          </a:solidFill>
          <a:ln>
            <a:noFill/>
          </a:ln>
        </p:spPr>
        <p:txBody>
          <a:bodyPr anchorCtr="0" anchor="ctr" bIns="462325" lIns="462325" spcFirstLastPara="1" rIns="462325" wrap="square" tIns="4623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1233425" y="7250163"/>
            <a:ext cx="18792600" cy="8714700"/>
          </a:xfrm>
          <a:prstGeom prst="rect">
            <a:avLst/>
          </a:prstGeom>
        </p:spPr>
        <p:txBody>
          <a:bodyPr anchorCtr="0" anchor="b" bIns="462325" lIns="462325" spcFirstLastPara="1" rIns="462325" wrap="square" tIns="462325">
            <a:noAutofit/>
          </a:bodyPr>
          <a:lstStyle>
            <a:lvl1pPr lvl="0" rtl="0" algn="ctr">
              <a:spcBef>
                <a:spcPts val="0"/>
              </a:spcBef>
              <a:spcAft>
                <a:spcPts val="0"/>
              </a:spcAft>
              <a:buSzPts val="21200"/>
              <a:buNone/>
              <a:defRPr sz="21200"/>
            </a:lvl1pPr>
            <a:lvl2pPr lvl="1" rtl="0" algn="ctr">
              <a:spcBef>
                <a:spcPts val="0"/>
              </a:spcBef>
              <a:spcAft>
                <a:spcPts val="0"/>
              </a:spcAft>
              <a:buSzPts val="21200"/>
              <a:buNone/>
              <a:defRPr sz="21200"/>
            </a:lvl2pPr>
            <a:lvl3pPr lvl="2" rtl="0" algn="ctr">
              <a:spcBef>
                <a:spcPts val="0"/>
              </a:spcBef>
              <a:spcAft>
                <a:spcPts val="0"/>
              </a:spcAft>
              <a:buSzPts val="21200"/>
              <a:buNone/>
              <a:defRPr sz="21200"/>
            </a:lvl3pPr>
            <a:lvl4pPr lvl="3" rtl="0" algn="ctr">
              <a:spcBef>
                <a:spcPts val="0"/>
              </a:spcBef>
              <a:spcAft>
                <a:spcPts val="0"/>
              </a:spcAft>
              <a:buSzPts val="21200"/>
              <a:buNone/>
              <a:defRPr sz="21200"/>
            </a:lvl4pPr>
            <a:lvl5pPr lvl="4" rtl="0" algn="ctr">
              <a:spcBef>
                <a:spcPts val="0"/>
              </a:spcBef>
              <a:spcAft>
                <a:spcPts val="0"/>
              </a:spcAft>
              <a:buSzPts val="21200"/>
              <a:buNone/>
              <a:defRPr sz="21200"/>
            </a:lvl5pPr>
            <a:lvl6pPr lvl="5" rtl="0" algn="ctr">
              <a:spcBef>
                <a:spcPts val="0"/>
              </a:spcBef>
              <a:spcAft>
                <a:spcPts val="0"/>
              </a:spcAft>
              <a:buSzPts val="21200"/>
              <a:buNone/>
              <a:defRPr sz="21200"/>
            </a:lvl6pPr>
            <a:lvl7pPr lvl="6" rtl="0" algn="ctr">
              <a:spcBef>
                <a:spcPts val="0"/>
              </a:spcBef>
              <a:spcAft>
                <a:spcPts val="0"/>
              </a:spcAft>
              <a:buSzPts val="21200"/>
              <a:buNone/>
              <a:defRPr sz="21200"/>
            </a:lvl7pPr>
            <a:lvl8pPr lvl="7" rtl="0" algn="ctr">
              <a:spcBef>
                <a:spcPts val="0"/>
              </a:spcBef>
              <a:spcAft>
                <a:spcPts val="0"/>
              </a:spcAft>
              <a:buSzPts val="21200"/>
              <a:buNone/>
              <a:defRPr sz="21200"/>
            </a:lvl8pPr>
            <a:lvl9pPr lvl="8" rtl="0" algn="ctr">
              <a:spcBef>
                <a:spcPts val="0"/>
              </a:spcBef>
              <a:spcAft>
                <a:spcPts val="0"/>
              </a:spcAft>
              <a:buSzPts val="21200"/>
              <a:buNone/>
              <a:defRPr sz="21200"/>
            </a:lvl9pPr>
          </a:lstStyle>
          <a:p/>
        </p:txBody>
      </p:sp>
      <p:sp>
        <p:nvSpPr>
          <p:cNvPr id="38" name="Google Shape;38;p9"/>
          <p:cNvSpPr txBox="1"/>
          <p:nvPr>
            <p:ph idx="1" type="subTitle"/>
          </p:nvPr>
        </p:nvSpPr>
        <p:spPr>
          <a:xfrm>
            <a:off x="1233425" y="16480021"/>
            <a:ext cx="18792600" cy="7261500"/>
          </a:xfrm>
          <a:prstGeom prst="rect">
            <a:avLst/>
          </a:prstGeom>
        </p:spPr>
        <p:txBody>
          <a:bodyPr anchorCtr="0" anchor="t" bIns="462325" lIns="462325" spcFirstLastPara="1" rIns="462325" wrap="square" tIns="462325">
            <a:noAutofit/>
          </a:bodyPr>
          <a:lstStyle>
            <a:lvl1pPr lvl="0" rtl="0" algn="ctr">
              <a:lnSpc>
                <a:spcPct val="100000"/>
              </a:lnSpc>
              <a:spcBef>
                <a:spcPts val="0"/>
              </a:spcBef>
              <a:spcAft>
                <a:spcPts val="0"/>
              </a:spcAft>
              <a:buSzPts val="10600"/>
              <a:buNone/>
              <a:defRPr sz="10600"/>
            </a:lvl1pPr>
            <a:lvl2pPr lvl="1" rtl="0" algn="ctr">
              <a:lnSpc>
                <a:spcPct val="100000"/>
              </a:lnSpc>
              <a:spcBef>
                <a:spcPts val="0"/>
              </a:spcBef>
              <a:spcAft>
                <a:spcPts val="0"/>
              </a:spcAft>
              <a:buSzPts val="10600"/>
              <a:buNone/>
              <a:defRPr sz="10600"/>
            </a:lvl2pPr>
            <a:lvl3pPr lvl="2" rtl="0" algn="ctr">
              <a:lnSpc>
                <a:spcPct val="100000"/>
              </a:lnSpc>
              <a:spcBef>
                <a:spcPts val="0"/>
              </a:spcBef>
              <a:spcAft>
                <a:spcPts val="0"/>
              </a:spcAft>
              <a:buSzPts val="10600"/>
              <a:buNone/>
              <a:defRPr sz="10600"/>
            </a:lvl3pPr>
            <a:lvl4pPr lvl="3" rtl="0" algn="ctr">
              <a:lnSpc>
                <a:spcPct val="100000"/>
              </a:lnSpc>
              <a:spcBef>
                <a:spcPts val="0"/>
              </a:spcBef>
              <a:spcAft>
                <a:spcPts val="0"/>
              </a:spcAft>
              <a:buSzPts val="10600"/>
              <a:buNone/>
              <a:defRPr sz="10600"/>
            </a:lvl4pPr>
            <a:lvl5pPr lvl="4" rtl="0" algn="ctr">
              <a:lnSpc>
                <a:spcPct val="100000"/>
              </a:lnSpc>
              <a:spcBef>
                <a:spcPts val="0"/>
              </a:spcBef>
              <a:spcAft>
                <a:spcPts val="0"/>
              </a:spcAft>
              <a:buSzPts val="10600"/>
              <a:buNone/>
              <a:defRPr sz="10600"/>
            </a:lvl5pPr>
            <a:lvl6pPr lvl="5" rtl="0" algn="ctr">
              <a:lnSpc>
                <a:spcPct val="100000"/>
              </a:lnSpc>
              <a:spcBef>
                <a:spcPts val="0"/>
              </a:spcBef>
              <a:spcAft>
                <a:spcPts val="0"/>
              </a:spcAft>
              <a:buSzPts val="10600"/>
              <a:buNone/>
              <a:defRPr sz="10600"/>
            </a:lvl6pPr>
            <a:lvl7pPr lvl="6" rtl="0" algn="ctr">
              <a:lnSpc>
                <a:spcPct val="100000"/>
              </a:lnSpc>
              <a:spcBef>
                <a:spcPts val="0"/>
              </a:spcBef>
              <a:spcAft>
                <a:spcPts val="0"/>
              </a:spcAft>
              <a:buSzPts val="10600"/>
              <a:buNone/>
              <a:defRPr sz="10600"/>
            </a:lvl7pPr>
            <a:lvl8pPr lvl="7" rtl="0" algn="ctr">
              <a:lnSpc>
                <a:spcPct val="100000"/>
              </a:lnSpc>
              <a:spcBef>
                <a:spcPts val="0"/>
              </a:spcBef>
              <a:spcAft>
                <a:spcPts val="0"/>
              </a:spcAft>
              <a:buSzPts val="10600"/>
              <a:buNone/>
              <a:defRPr sz="10600"/>
            </a:lvl8pPr>
            <a:lvl9pPr lvl="8" rtl="0" algn="ctr">
              <a:lnSpc>
                <a:spcPct val="100000"/>
              </a:lnSpc>
              <a:spcBef>
                <a:spcPts val="0"/>
              </a:spcBef>
              <a:spcAft>
                <a:spcPts val="0"/>
              </a:spcAft>
              <a:buSzPts val="10600"/>
              <a:buNone/>
              <a:defRPr sz="10600"/>
            </a:lvl9pPr>
          </a:lstStyle>
          <a:p/>
        </p:txBody>
      </p:sp>
      <p:sp>
        <p:nvSpPr>
          <p:cNvPr id="39" name="Google Shape;39;p9"/>
          <p:cNvSpPr txBox="1"/>
          <p:nvPr>
            <p:ph idx="2" type="body"/>
          </p:nvPr>
        </p:nvSpPr>
        <p:spPr>
          <a:xfrm>
            <a:off x="22947283" y="4257029"/>
            <a:ext cx="17825400" cy="21724500"/>
          </a:xfrm>
          <a:prstGeom prst="rect">
            <a:avLst/>
          </a:prstGeom>
        </p:spPr>
        <p:txBody>
          <a:bodyPr anchorCtr="0" anchor="ctr" bIns="462325" lIns="462325" spcFirstLastPara="1" rIns="462325" wrap="square" tIns="462325">
            <a:noAutofit/>
          </a:bodyPr>
          <a:lstStyle>
            <a:lvl1pPr indent="-806450" lvl="0" marL="457200" rtl="0">
              <a:spcBef>
                <a:spcPts val="0"/>
              </a:spcBef>
              <a:spcAft>
                <a:spcPts val="0"/>
              </a:spcAft>
              <a:buSzPts val="9100"/>
              <a:buChar char="●"/>
              <a:defRPr/>
            </a:lvl1pPr>
            <a:lvl2pPr indent="-679450" lvl="1" marL="914400" rtl="0">
              <a:spcBef>
                <a:spcPts val="8100"/>
              </a:spcBef>
              <a:spcAft>
                <a:spcPts val="0"/>
              </a:spcAft>
              <a:buSzPts val="7100"/>
              <a:buChar char="○"/>
              <a:defRPr/>
            </a:lvl2pPr>
            <a:lvl3pPr indent="-679450" lvl="2" marL="1371600" rtl="0">
              <a:spcBef>
                <a:spcPts val="8100"/>
              </a:spcBef>
              <a:spcAft>
                <a:spcPts val="0"/>
              </a:spcAft>
              <a:buSzPts val="7100"/>
              <a:buChar char="■"/>
              <a:defRPr/>
            </a:lvl3pPr>
            <a:lvl4pPr indent="-679450" lvl="3" marL="1828800" rtl="0">
              <a:spcBef>
                <a:spcPts val="8100"/>
              </a:spcBef>
              <a:spcAft>
                <a:spcPts val="0"/>
              </a:spcAft>
              <a:buSzPts val="7100"/>
              <a:buChar char="●"/>
              <a:defRPr/>
            </a:lvl4pPr>
            <a:lvl5pPr indent="-679450" lvl="4" marL="2286000" rtl="0">
              <a:spcBef>
                <a:spcPts val="8100"/>
              </a:spcBef>
              <a:spcAft>
                <a:spcPts val="0"/>
              </a:spcAft>
              <a:buSzPts val="7100"/>
              <a:buChar char="○"/>
              <a:defRPr/>
            </a:lvl5pPr>
            <a:lvl6pPr indent="-679450" lvl="5" marL="2743200" rtl="0">
              <a:spcBef>
                <a:spcPts val="8100"/>
              </a:spcBef>
              <a:spcAft>
                <a:spcPts val="0"/>
              </a:spcAft>
              <a:buSzPts val="7100"/>
              <a:buChar char="■"/>
              <a:defRPr/>
            </a:lvl6pPr>
            <a:lvl7pPr indent="-679450" lvl="6" marL="3200400" rtl="0">
              <a:spcBef>
                <a:spcPts val="8100"/>
              </a:spcBef>
              <a:spcAft>
                <a:spcPts val="0"/>
              </a:spcAft>
              <a:buSzPts val="7100"/>
              <a:buChar char="●"/>
              <a:defRPr/>
            </a:lvl7pPr>
            <a:lvl8pPr indent="-679450" lvl="7" marL="3657600" rtl="0">
              <a:spcBef>
                <a:spcPts val="8100"/>
              </a:spcBef>
              <a:spcAft>
                <a:spcPts val="0"/>
              </a:spcAft>
              <a:buSzPts val="7100"/>
              <a:buChar char="○"/>
              <a:defRPr/>
            </a:lvl8pPr>
            <a:lvl9pPr indent="-679450" lvl="8" marL="4114800" rtl="0">
              <a:spcBef>
                <a:spcPts val="8100"/>
              </a:spcBef>
              <a:spcAft>
                <a:spcPts val="8100"/>
              </a:spcAft>
              <a:buSzPts val="7100"/>
              <a:buChar char="■"/>
              <a:defRPr/>
            </a:lvl9pPr>
          </a:lstStyle>
          <a:p/>
        </p:txBody>
      </p:sp>
      <p:sp>
        <p:nvSpPr>
          <p:cNvPr id="40" name="Google Shape;40;p9"/>
          <p:cNvSpPr txBox="1"/>
          <p:nvPr>
            <p:ph idx="12" type="sldNum"/>
          </p:nvPr>
        </p:nvSpPr>
        <p:spPr>
          <a:xfrm>
            <a:off x="39360237" y="27416288"/>
            <a:ext cx="2549100" cy="2314200"/>
          </a:xfrm>
          <a:prstGeom prst="rect">
            <a:avLst/>
          </a:prstGeom>
        </p:spPr>
        <p:txBody>
          <a:bodyPr anchorCtr="0" anchor="ctr" bIns="462325" lIns="462325" spcFirstLastPara="1" rIns="462325" wrap="square" tIns="4623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448055" y="24872672"/>
            <a:ext cx="27868500" cy="3557400"/>
          </a:xfrm>
          <a:prstGeom prst="rect">
            <a:avLst/>
          </a:prstGeom>
        </p:spPr>
        <p:txBody>
          <a:bodyPr anchorCtr="0" anchor="ctr" bIns="462325" lIns="462325" spcFirstLastPara="1" rIns="462325" wrap="square" tIns="462325">
            <a:noAutofit/>
          </a:bodyPr>
          <a:lstStyle>
            <a:lvl1pPr indent="-228600" lvl="0" marL="457200" rtl="0">
              <a:lnSpc>
                <a:spcPct val="100000"/>
              </a:lnSpc>
              <a:spcBef>
                <a:spcPts val="0"/>
              </a:spcBef>
              <a:spcAft>
                <a:spcPts val="0"/>
              </a:spcAft>
              <a:buSzPts val="9100"/>
              <a:buNone/>
              <a:defRPr/>
            </a:lvl1pPr>
          </a:lstStyle>
          <a:p/>
        </p:txBody>
      </p:sp>
      <p:sp>
        <p:nvSpPr>
          <p:cNvPr id="43" name="Google Shape;43;p10"/>
          <p:cNvSpPr txBox="1"/>
          <p:nvPr>
            <p:ph idx="12" type="sldNum"/>
          </p:nvPr>
        </p:nvSpPr>
        <p:spPr>
          <a:xfrm>
            <a:off x="39360237" y="27416288"/>
            <a:ext cx="2549100" cy="2314200"/>
          </a:xfrm>
          <a:prstGeom prst="rect">
            <a:avLst/>
          </a:prstGeom>
        </p:spPr>
        <p:txBody>
          <a:bodyPr anchorCtr="0" anchor="ctr" bIns="462325" lIns="462325" spcFirstLastPara="1" rIns="462325" wrap="square" tIns="4623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gradFill>
          <a:gsLst>
            <a:gs pos="0">
              <a:srgbClr val="FFFFFF"/>
            </a:gs>
            <a:gs pos="66000">
              <a:srgbClr val="D9D9D9"/>
            </a:gs>
            <a:gs pos="100000">
              <a:srgbClr val="B3B3B3"/>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448055" y="2616420"/>
            <a:ext cx="39583800" cy="3367200"/>
          </a:xfrm>
          <a:prstGeom prst="rect">
            <a:avLst/>
          </a:prstGeom>
          <a:noFill/>
          <a:ln>
            <a:noFill/>
          </a:ln>
        </p:spPr>
        <p:txBody>
          <a:bodyPr anchorCtr="0" anchor="t" bIns="462325" lIns="462325" spcFirstLastPara="1" rIns="462325" wrap="square" tIns="462325">
            <a:noAutofit/>
          </a:bodyPr>
          <a:lstStyle>
            <a:lvl1pPr lvl="0" rtl="0">
              <a:spcBef>
                <a:spcPts val="0"/>
              </a:spcBef>
              <a:spcAft>
                <a:spcPts val="0"/>
              </a:spcAft>
              <a:buClr>
                <a:schemeClr val="dk1"/>
              </a:buClr>
              <a:buSzPts val="14200"/>
              <a:buNone/>
              <a:defRPr sz="14200">
                <a:solidFill>
                  <a:schemeClr val="dk1"/>
                </a:solidFill>
              </a:defRPr>
            </a:lvl1pPr>
            <a:lvl2pPr lvl="1" rtl="0">
              <a:spcBef>
                <a:spcPts val="0"/>
              </a:spcBef>
              <a:spcAft>
                <a:spcPts val="0"/>
              </a:spcAft>
              <a:buClr>
                <a:schemeClr val="dk1"/>
              </a:buClr>
              <a:buSzPts val="14200"/>
              <a:buNone/>
              <a:defRPr sz="14200">
                <a:solidFill>
                  <a:schemeClr val="dk1"/>
                </a:solidFill>
              </a:defRPr>
            </a:lvl2pPr>
            <a:lvl3pPr lvl="2" rtl="0">
              <a:spcBef>
                <a:spcPts val="0"/>
              </a:spcBef>
              <a:spcAft>
                <a:spcPts val="0"/>
              </a:spcAft>
              <a:buClr>
                <a:schemeClr val="dk1"/>
              </a:buClr>
              <a:buSzPts val="14200"/>
              <a:buNone/>
              <a:defRPr sz="14200">
                <a:solidFill>
                  <a:schemeClr val="dk1"/>
                </a:solidFill>
              </a:defRPr>
            </a:lvl3pPr>
            <a:lvl4pPr lvl="3" rtl="0">
              <a:spcBef>
                <a:spcPts val="0"/>
              </a:spcBef>
              <a:spcAft>
                <a:spcPts val="0"/>
              </a:spcAft>
              <a:buClr>
                <a:schemeClr val="dk1"/>
              </a:buClr>
              <a:buSzPts val="14200"/>
              <a:buNone/>
              <a:defRPr sz="14200">
                <a:solidFill>
                  <a:schemeClr val="dk1"/>
                </a:solidFill>
              </a:defRPr>
            </a:lvl4pPr>
            <a:lvl5pPr lvl="4" rtl="0">
              <a:spcBef>
                <a:spcPts val="0"/>
              </a:spcBef>
              <a:spcAft>
                <a:spcPts val="0"/>
              </a:spcAft>
              <a:buClr>
                <a:schemeClr val="dk1"/>
              </a:buClr>
              <a:buSzPts val="14200"/>
              <a:buNone/>
              <a:defRPr sz="14200">
                <a:solidFill>
                  <a:schemeClr val="dk1"/>
                </a:solidFill>
              </a:defRPr>
            </a:lvl5pPr>
            <a:lvl6pPr lvl="5" rtl="0">
              <a:spcBef>
                <a:spcPts val="0"/>
              </a:spcBef>
              <a:spcAft>
                <a:spcPts val="0"/>
              </a:spcAft>
              <a:buClr>
                <a:schemeClr val="dk1"/>
              </a:buClr>
              <a:buSzPts val="14200"/>
              <a:buNone/>
              <a:defRPr sz="14200">
                <a:solidFill>
                  <a:schemeClr val="dk1"/>
                </a:solidFill>
              </a:defRPr>
            </a:lvl6pPr>
            <a:lvl7pPr lvl="6" rtl="0">
              <a:spcBef>
                <a:spcPts val="0"/>
              </a:spcBef>
              <a:spcAft>
                <a:spcPts val="0"/>
              </a:spcAft>
              <a:buClr>
                <a:schemeClr val="dk1"/>
              </a:buClr>
              <a:buSzPts val="14200"/>
              <a:buNone/>
              <a:defRPr sz="14200">
                <a:solidFill>
                  <a:schemeClr val="dk1"/>
                </a:solidFill>
              </a:defRPr>
            </a:lvl7pPr>
            <a:lvl8pPr lvl="7" rtl="0">
              <a:spcBef>
                <a:spcPts val="0"/>
              </a:spcBef>
              <a:spcAft>
                <a:spcPts val="0"/>
              </a:spcAft>
              <a:buClr>
                <a:schemeClr val="dk1"/>
              </a:buClr>
              <a:buSzPts val="14200"/>
              <a:buNone/>
              <a:defRPr sz="14200">
                <a:solidFill>
                  <a:schemeClr val="dk1"/>
                </a:solidFill>
              </a:defRPr>
            </a:lvl8pPr>
            <a:lvl9pPr lvl="8" rtl="0">
              <a:spcBef>
                <a:spcPts val="0"/>
              </a:spcBef>
              <a:spcAft>
                <a:spcPts val="0"/>
              </a:spcAft>
              <a:buClr>
                <a:schemeClr val="dk1"/>
              </a:buClr>
              <a:buSzPts val="14200"/>
              <a:buNone/>
              <a:defRPr sz="14200">
                <a:solidFill>
                  <a:schemeClr val="dk1"/>
                </a:solidFill>
              </a:defRPr>
            </a:lvl9pPr>
          </a:lstStyle>
          <a:p/>
        </p:txBody>
      </p:sp>
      <p:sp>
        <p:nvSpPr>
          <p:cNvPr id="7" name="Google Shape;7;p1"/>
          <p:cNvSpPr txBox="1"/>
          <p:nvPr>
            <p:ph idx="1" type="body"/>
          </p:nvPr>
        </p:nvSpPr>
        <p:spPr>
          <a:xfrm>
            <a:off x="1448055" y="6775706"/>
            <a:ext cx="39583800" cy="20085900"/>
          </a:xfrm>
          <a:prstGeom prst="rect">
            <a:avLst/>
          </a:prstGeom>
          <a:noFill/>
          <a:ln>
            <a:noFill/>
          </a:ln>
        </p:spPr>
        <p:txBody>
          <a:bodyPr anchorCtr="0" anchor="t" bIns="462325" lIns="462325" spcFirstLastPara="1" rIns="462325" wrap="square" tIns="462325">
            <a:noAutofit/>
          </a:bodyPr>
          <a:lstStyle>
            <a:lvl1pPr indent="-806450" lvl="0" marL="457200" rtl="0">
              <a:lnSpc>
                <a:spcPct val="115000"/>
              </a:lnSpc>
              <a:spcBef>
                <a:spcPts val="0"/>
              </a:spcBef>
              <a:spcAft>
                <a:spcPts val="0"/>
              </a:spcAft>
              <a:buClr>
                <a:schemeClr val="dk2"/>
              </a:buClr>
              <a:buSzPts val="9100"/>
              <a:buChar char="●"/>
              <a:defRPr sz="9100">
                <a:solidFill>
                  <a:schemeClr val="dk2"/>
                </a:solidFill>
              </a:defRPr>
            </a:lvl1pPr>
            <a:lvl2pPr indent="-679450" lvl="1" marL="914400" rtl="0">
              <a:lnSpc>
                <a:spcPct val="115000"/>
              </a:lnSpc>
              <a:spcBef>
                <a:spcPts val="8100"/>
              </a:spcBef>
              <a:spcAft>
                <a:spcPts val="0"/>
              </a:spcAft>
              <a:buClr>
                <a:schemeClr val="dk2"/>
              </a:buClr>
              <a:buSzPts val="7100"/>
              <a:buChar char="○"/>
              <a:defRPr sz="7100">
                <a:solidFill>
                  <a:schemeClr val="dk2"/>
                </a:solidFill>
              </a:defRPr>
            </a:lvl2pPr>
            <a:lvl3pPr indent="-679450" lvl="2" marL="1371600" rtl="0">
              <a:lnSpc>
                <a:spcPct val="115000"/>
              </a:lnSpc>
              <a:spcBef>
                <a:spcPts val="8100"/>
              </a:spcBef>
              <a:spcAft>
                <a:spcPts val="0"/>
              </a:spcAft>
              <a:buClr>
                <a:schemeClr val="dk2"/>
              </a:buClr>
              <a:buSzPts val="7100"/>
              <a:buChar char="■"/>
              <a:defRPr sz="7100">
                <a:solidFill>
                  <a:schemeClr val="dk2"/>
                </a:solidFill>
              </a:defRPr>
            </a:lvl3pPr>
            <a:lvl4pPr indent="-679450" lvl="3" marL="1828800" rtl="0">
              <a:lnSpc>
                <a:spcPct val="115000"/>
              </a:lnSpc>
              <a:spcBef>
                <a:spcPts val="8100"/>
              </a:spcBef>
              <a:spcAft>
                <a:spcPts val="0"/>
              </a:spcAft>
              <a:buClr>
                <a:schemeClr val="dk2"/>
              </a:buClr>
              <a:buSzPts val="7100"/>
              <a:buChar char="●"/>
              <a:defRPr sz="7100">
                <a:solidFill>
                  <a:schemeClr val="dk2"/>
                </a:solidFill>
              </a:defRPr>
            </a:lvl4pPr>
            <a:lvl5pPr indent="-679450" lvl="4" marL="2286000" rtl="0">
              <a:lnSpc>
                <a:spcPct val="115000"/>
              </a:lnSpc>
              <a:spcBef>
                <a:spcPts val="8100"/>
              </a:spcBef>
              <a:spcAft>
                <a:spcPts val="0"/>
              </a:spcAft>
              <a:buClr>
                <a:schemeClr val="dk2"/>
              </a:buClr>
              <a:buSzPts val="7100"/>
              <a:buChar char="○"/>
              <a:defRPr sz="7100">
                <a:solidFill>
                  <a:schemeClr val="dk2"/>
                </a:solidFill>
              </a:defRPr>
            </a:lvl5pPr>
            <a:lvl6pPr indent="-679450" lvl="5" marL="2743200" rtl="0">
              <a:lnSpc>
                <a:spcPct val="115000"/>
              </a:lnSpc>
              <a:spcBef>
                <a:spcPts val="8100"/>
              </a:spcBef>
              <a:spcAft>
                <a:spcPts val="0"/>
              </a:spcAft>
              <a:buClr>
                <a:schemeClr val="dk2"/>
              </a:buClr>
              <a:buSzPts val="7100"/>
              <a:buChar char="■"/>
              <a:defRPr sz="7100">
                <a:solidFill>
                  <a:schemeClr val="dk2"/>
                </a:solidFill>
              </a:defRPr>
            </a:lvl6pPr>
            <a:lvl7pPr indent="-679450" lvl="6" marL="3200400" rtl="0">
              <a:lnSpc>
                <a:spcPct val="115000"/>
              </a:lnSpc>
              <a:spcBef>
                <a:spcPts val="8100"/>
              </a:spcBef>
              <a:spcAft>
                <a:spcPts val="0"/>
              </a:spcAft>
              <a:buClr>
                <a:schemeClr val="dk2"/>
              </a:buClr>
              <a:buSzPts val="7100"/>
              <a:buChar char="●"/>
              <a:defRPr sz="7100">
                <a:solidFill>
                  <a:schemeClr val="dk2"/>
                </a:solidFill>
              </a:defRPr>
            </a:lvl7pPr>
            <a:lvl8pPr indent="-679450" lvl="7" marL="3657600" rtl="0">
              <a:lnSpc>
                <a:spcPct val="115000"/>
              </a:lnSpc>
              <a:spcBef>
                <a:spcPts val="8100"/>
              </a:spcBef>
              <a:spcAft>
                <a:spcPts val="0"/>
              </a:spcAft>
              <a:buClr>
                <a:schemeClr val="dk2"/>
              </a:buClr>
              <a:buSzPts val="7100"/>
              <a:buChar char="○"/>
              <a:defRPr sz="7100">
                <a:solidFill>
                  <a:schemeClr val="dk2"/>
                </a:solidFill>
              </a:defRPr>
            </a:lvl8pPr>
            <a:lvl9pPr indent="-679450" lvl="8" marL="4114800" rtl="0">
              <a:lnSpc>
                <a:spcPct val="115000"/>
              </a:lnSpc>
              <a:spcBef>
                <a:spcPts val="8100"/>
              </a:spcBef>
              <a:spcAft>
                <a:spcPts val="8100"/>
              </a:spcAft>
              <a:buClr>
                <a:schemeClr val="dk2"/>
              </a:buClr>
              <a:buSzPts val="7100"/>
              <a:buChar char="■"/>
              <a:defRPr sz="7100">
                <a:solidFill>
                  <a:schemeClr val="dk2"/>
                </a:solidFill>
              </a:defRPr>
            </a:lvl9pPr>
          </a:lstStyle>
          <a:p/>
        </p:txBody>
      </p:sp>
      <p:sp>
        <p:nvSpPr>
          <p:cNvPr id="8" name="Google Shape;8;p1"/>
          <p:cNvSpPr txBox="1"/>
          <p:nvPr>
            <p:ph idx="12" type="sldNum"/>
          </p:nvPr>
        </p:nvSpPr>
        <p:spPr>
          <a:xfrm>
            <a:off x="39360237" y="27416288"/>
            <a:ext cx="2549100" cy="2314200"/>
          </a:xfrm>
          <a:prstGeom prst="rect">
            <a:avLst/>
          </a:prstGeom>
          <a:noFill/>
          <a:ln>
            <a:noFill/>
          </a:ln>
        </p:spPr>
        <p:txBody>
          <a:bodyPr anchorCtr="0" anchor="ctr" bIns="462325" lIns="462325" spcFirstLastPara="1" rIns="462325" wrap="square" tIns="462325">
            <a:noAutofit/>
          </a:bodyPr>
          <a:lstStyle>
            <a:lvl1pPr lvl="0" rtl="0" algn="r">
              <a:buNone/>
              <a:defRPr sz="5100">
                <a:solidFill>
                  <a:schemeClr val="dk2"/>
                </a:solidFill>
              </a:defRPr>
            </a:lvl1pPr>
            <a:lvl2pPr lvl="1" rtl="0" algn="r">
              <a:buNone/>
              <a:defRPr sz="5100">
                <a:solidFill>
                  <a:schemeClr val="dk2"/>
                </a:solidFill>
              </a:defRPr>
            </a:lvl2pPr>
            <a:lvl3pPr lvl="2" rtl="0" algn="r">
              <a:buNone/>
              <a:defRPr sz="5100">
                <a:solidFill>
                  <a:schemeClr val="dk2"/>
                </a:solidFill>
              </a:defRPr>
            </a:lvl3pPr>
            <a:lvl4pPr lvl="3" rtl="0" algn="r">
              <a:buNone/>
              <a:defRPr sz="5100">
                <a:solidFill>
                  <a:schemeClr val="dk2"/>
                </a:solidFill>
              </a:defRPr>
            </a:lvl4pPr>
            <a:lvl5pPr lvl="4" rtl="0" algn="r">
              <a:buNone/>
              <a:defRPr sz="5100">
                <a:solidFill>
                  <a:schemeClr val="dk2"/>
                </a:solidFill>
              </a:defRPr>
            </a:lvl5pPr>
            <a:lvl6pPr lvl="5" rtl="0" algn="r">
              <a:buNone/>
              <a:defRPr sz="5100">
                <a:solidFill>
                  <a:schemeClr val="dk2"/>
                </a:solidFill>
              </a:defRPr>
            </a:lvl6pPr>
            <a:lvl7pPr lvl="6" rtl="0" algn="r">
              <a:buNone/>
              <a:defRPr sz="5100">
                <a:solidFill>
                  <a:schemeClr val="dk2"/>
                </a:solidFill>
              </a:defRPr>
            </a:lvl7pPr>
            <a:lvl8pPr lvl="7" rtl="0" algn="r">
              <a:buNone/>
              <a:defRPr sz="5100">
                <a:solidFill>
                  <a:schemeClr val="dk2"/>
                </a:solidFill>
              </a:defRPr>
            </a:lvl8pPr>
            <a:lvl9pPr lvl="8" rtl="0" algn="r">
              <a:buNone/>
              <a:defRPr sz="51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66000">
              <a:srgbClr val="D9D9D9"/>
            </a:gs>
            <a:gs pos="100000">
              <a:srgbClr val="B3B3B3"/>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920501" y="1610008"/>
            <a:ext cx="36639000" cy="5844900"/>
          </a:xfrm>
          <a:prstGeom prst="rect">
            <a:avLst/>
          </a:prstGeom>
          <a:noFill/>
          <a:ln>
            <a:noFill/>
          </a:ln>
        </p:spPr>
        <p:txBody>
          <a:bodyPr anchorCtr="0" anchor="ctr" bIns="45450" lIns="90925" spcFirstLastPara="1" rIns="90925" wrap="square" tIns="45450">
            <a:noAutofit/>
          </a:bodyPr>
          <a:lstStyle>
            <a:lvl1pPr lvl="0" marR="0" rtl="0" algn="l">
              <a:lnSpc>
                <a:spcPct val="90000"/>
              </a:lnSpc>
              <a:spcBef>
                <a:spcPts val="0"/>
              </a:spcBef>
              <a:spcAft>
                <a:spcPts val="0"/>
              </a:spcAft>
              <a:buClr>
                <a:schemeClr val="dk1"/>
              </a:buClr>
              <a:buSzPts val="19300"/>
              <a:buFont typeface="Calibri"/>
              <a:buNone/>
              <a:defRPr b="0" i="0" sz="193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2" name="Google Shape;52;p13"/>
          <p:cNvSpPr txBox="1"/>
          <p:nvPr>
            <p:ph idx="1" type="body"/>
          </p:nvPr>
        </p:nvSpPr>
        <p:spPr>
          <a:xfrm>
            <a:off x="2920501" y="8050004"/>
            <a:ext cx="36639000" cy="19187100"/>
          </a:xfrm>
          <a:prstGeom prst="rect">
            <a:avLst/>
          </a:prstGeom>
          <a:noFill/>
          <a:ln>
            <a:noFill/>
          </a:ln>
        </p:spPr>
        <p:txBody>
          <a:bodyPr anchorCtr="0" anchor="t" bIns="45450" lIns="90925" spcFirstLastPara="1" rIns="90925" wrap="square" tIns="45450">
            <a:noAutofit/>
          </a:bodyPr>
          <a:lstStyle>
            <a:lvl1pPr indent="-1009650" lvl="0" marL="457200" marR="0" rtl="0" algn="l">
              <a:lnSpc>
                <a:spcPct val="90000"/>
              </a:lnSpc>
              <a:spcBef>
                <a:spcPts val="4400"/>
              </a:spcBef>
              <a:spcAft>
                <a:spcPts val="0"/>
              </a:spcAft>
              <a:buClr>
                <a:schemeClr val="dk1"/>
              </a:buClr>
              <a:buSzPts val="12300"/>
              <a:buFont typeface="Arial"/>
              <a:buChar char="•"/>
              <a:defRPr b="0" i="0" sz="12300" u="none" cap="none" strike="noStrike">
                <a:solidFill>
                  <a:schemeClr val="dk1"/>
                </a:solidFill>
                <a:latin typeface="Calibri"/>
                <a:ea typeface="Calibri"/>
                <a:cs typeface="Calibri"/>
                <a:sym typeface="Calibri"/>
              </a:defRPr>
            </a:lvl1pPr>
            <a:lvl2pPr indent="-895350" lvl="1" marL="914400" marR="0" rtl="0" algn="l">
              <a:lnSpc>
                <a:spcPct val="90000"/>
              </a:lnSpc>
              <a:spcBef>
                <a:spcPts val="2200"/>
              </a:spcBef>
              <a:spcAft>
                <a:spcPts val="0"/>
              </a:spcAft>
              <a:buClr>
                <a:schemeClr val="dk1"/>
              </a:buClr>
              <a:buSzPts val="10500"/>
              <a:buFont typeface="Arial"/>
              <a:buChar char="•"/>
              <a:defRPr b="0" i="0" sz="10500" u="none" cap="none" strike="noStrike">
                <a:solidFill>
                  <a:schemeClr val="dk1"/>
                </a:solidFill>
                <a:latin typeface="Calibri"/>
                <a:ea typeface="Calibri"/>
                <a:cs typeface="Calibri"/>
                <a:sym typeface="Calibri"/>
              </a:defRPr>
            </a:lvl2pPr>
            <a:lvl3pPr indent="-787400" lvl="2" marL="1371600" marR="0" rtl="0" algn="l">
              <a:lnSpc>
                <a:spcPct val="90000"/>
              </a:lnSpc>
              <a:spcBef>
                <a:spcPts val="220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3pPr>
            <a:lvl4pPr indent="-730250" lvl="3" marL="1828800" marR="0" rtl="0" algn="l">
              <a:lnSpc>
                <a:spcPct val="90000"/>
              </a:lnSpc>
              <a:spcBef>
                <a:spcPts val="220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4pPr>
            <a:lvl5pPr indent="-730250" lvl="4" marL="2286000" marR="0" rtl="0" algn="l">
              <a:lnSpc>
                <a:spcPct val="90000"/>
              </a:lnSpc>
              <a:spcBef>
                <a:spcPts val="220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5pPr>
            <a:lvl6pPr indent="-730250" lvl="5" marL="2743200" marR="0" rtl="0" algn="l">
              <a:lnSpc>
                <a:spcPct val="90000"/>
              </a:lnSpc>
              <a:spcBef>
                <a:spcPts val="220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6pPr>
            <a:lvl7pPr indent="-730250" lvl="6" marL="3200400" marR="0" rtl="0" algn="l">
              <a:lnSpc>
                <a:spcPct val="90000"/>
              </a:lnSpc>
              <a:spcBef>
                <a:spcPts val="220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7pPr>
            <a:lvl8pPr indent="-730250" lvl="7" marL="3657600" marR="0" rtl="0" algn="l">
              <a:lnSpc>
                <a:spcPct val="90000"/>
              </a:lnSpc>
              <a:spcBef>
                <a:spcPts val="220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8pPr>
            <a:lvl9pPr indent="-730250" lvl="8" marL="4114800" marR="0" rtl="0" algn="l">
              <a:lnSpc>
                <a:spcPct val="90000"/>
              </a:lnSpc>
              <a:spcBef>
                <a:spcPts val="2200"/>
              </a:spcBef>
              <a:spcAft>
                <a:spcPts val="0"/>
              </a:spcAft>
              <a:buClr>
                <a:schemeClr val="dk1"/>
              </a:buClr>
              <a:buSzPts val="7900"/>
              <a:buFont typeface="Arial"/>
              <a:buChar char="•"/>
              <a:defRPr b="0" i="0" sz="79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2920501" y="28028019"/>
            <a:ext cx="9558000" cy="1610100"/>
          </a:xfrm>
          <a:prstGeom prst="rect">
            <a:avLst/>
          </a:prstGeom>
          <a:noFill/>
          <a:ln>
            <a:noFill/>
          </a:ln>
        </p:spPr>
        <p:txBody>
          <a:bodyPr anchorCtr="0" anchor="ctr" bIns="45450" lIns="90925" spcFirstLastPara="1" rIns="90925" wrap="square" tIns="45450">
            <a:noAutofit/>
          </a:bodyPr>
          <a:lstStyle>
            <a:lvl1pPr lvl="0" marR="0" rtl="0" algn="l">
              <a:spcBef>
                <a:spcPts val="0"/>
              </a:spcBef>
              <a:spcAft>
                <a:spcPts val="0"/>
              </a:spcAft>
              <a:buSzPts val="1400"/>
              <a:buNone/>
              <a:defRPr b="0" i="0" sz="53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6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9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14071505" y="28028019"/>
            <a:ext cx="14337000" cy="1610100"/>
          </a:xfrm>
          <a:prstGeom prst="rect">
            <a:avLst/>
          </a:prstGeom>
          <a:noFill/>
          <a:ln>
            <a:noFill/>
          </a:ln>
        </p:spPr>
        <p:txBody>
          <a:bodyPr anchorCtr="0" anchor="ctr" bIns="45450" lIns="90925" spcFirstLastPara="1" rIns="90925" wrap="square" tIns="45450">
            <a:noAutofit/>
          </a:bodyPr>
          <a:lstStyle>
            <a:lvl1pPr lvl="0" marR="0" rtl="0" algn="ctr">
              <a:spcBef>
                <a:spcPts val="0"/>
              </a:spcBef>
              <a:spcAft>
                <a:spcPts val="0"/>
              </a:spcAft>
              <a:buSzPts val="1400"/>
              <a:buNone/>
              <a:defRPr b="0" i="0" sz="53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6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9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30001508" y="28028019"/>
            <a:ext cx="9558000" cy="1610100"/>
          </a:xfrm>
          <a:prstGeom prst="rect">
            <a:avLst/>
          </a:prstGeom>
          <a:noFill/>
          <a:ln>
            <a:noFill/>
          </a:ln>
        </p:spPr>
        <p:txBody>
          <a:bodyPr anchorCtr="0" anchor="ctr" bIns="45450" lIns="90925" spcFirstLastPara="1" rIns="90925" wrap="square" tIns="45450">
            <a:noAutofit/>
          </a:bodyPr>
          <a:lstStyle>
            <a:lvl1pPr indent="0" lvl="0" marL="0" marR="0" rtl="0" algn="r">
              <a:spcBef>
                <a:spcPts val="0"/>
              </a:spcBef>
              <a:buNone/>
              <a:defRPr b="0" i="0" sz="5300" u="none" cap="none" strike="noStrike">
                <a:solidFill>
                  <a:srgbClr val="888888"/>
                </a:solidFill>
                <a:latin typeface="Calibri"/>
                <a:ea typeface="Calibri"/>
                <a:cs typeface="Calibri"/>
                <a:sym typeface="Calibri"/>
              </a:defRPr>
            </a:lvl1pPr>
            <a:lvl2pPr indent="0" lvl="1" marL="0" marR="0" rtl="0" algn="r">
              <a:spcBef>
                <a:spcPts val="0"/>
              </a:spcBef>
              <a:buNone/>
              <a:defRPr b="0" i="0" sz="5300" u="none" cap="none" strike="noStrike">
                <a:solidFill>
                  <a:srgbClr val="888888"/>
                </a:solidFill>
                <a:latin typeface="Calibri"/>
                <a:ea typeface="Calibri"/>
                <a:cs typeface="Calibri"/>
                <a:sym typeface="Calibri"/>
              </a:defRPr>
            </a:lvl2pPr>
            <a:lvl3pPr indent="0" lvl="2" marL="0" marR="0" rtl="0" algn="r">
              <a:spcBef>
                <a:spcPts val="0"/>
              </a:spcBef>
              <a:buNone/>
              <a:defRPr b="0" i="0" sz="5300" u="none" cap="none" strike="noStrike">
                <a:solidFill>
                  <a:srgbClr val="888888"/>
                </a:solidFill>
                <a:latin typeface="Calibri"/>
                <a:ea typeface="Calibri"/>
                <a:cs typeface="Calibri"/>
                <a:sym typeface="Calibri"/>
              </a:defRPr>
            </a:lvl3pPr>
            <a:lvl4pPr indent="0" lvl="3" marL="0" marR="0" rtl="0" algn="r">
              <a:spcBef>
                <a:spcPts val="0"/>
              </a:spcBef>
              <a:buNone/>
              <a:defRPr b="0" i="0" sz="5300" u="none" cap="none" strike="noStrike">
                <a:solidFill>
                  <a:srgbClr val="888888"/>
                </a:solidFill>
                <a:latin typeface="Calibri"/>
                <a:ea typeface="Calibri"/>
                <a:cs typeface="Calibri"/>
                <a:sym typeface="Calibri"/>
              </a:defRPr>
            </a:lvl4pPr>
            <a:lvl5pPr indent="0" lvl="4" marL="0" marR="0" rtl="0" algn="r">
              <a:spcBef>
                <a:spcPts val="0"/>
              </a:spcBef>
              <a:buNone/>
              <a:defRPr b="0" i="0" sz="5300" u="none" cap="none" strike="noStrike">
                <a:solidFill>
                  <a:srgbClr val="888888"/>
                </a:solidFill>
                <a:latin typeface="Calibri"/>
                <a:ea typeface="Calibri"/>
                <a:cs typeface="Calibri"/>
                <a:sym typeface="Calibri"/>
              </a:defRPr>
            </a:lvl5pPr>
            <a:lvl6pPr indent="0" lvl="5" marL="0" marR="0" rtl="0" algn="r">
              <a:spcBef>
                <a:spcPts val="0"/>
              </a:spcBef>
              <a:buNone/>
              <a:defRPr b="0" i="0" sz="5300" u="none" cap="none" strike="noStrike">
                <a:solidFill>
                  <a:srgbClr val="888888"/>
                </a:solidFill>
                <a:latin typeface="Calibri"/>
                <a:ea typeface="Calibri"/>
                <a:cs typeface="Calibri"/>
                <a:sym typeface="Calibri"/>
              </a:defRPr>
            </a:lvl6pPr>
            <a:lvl7pPr indent="0" lvl="6" marL="0" marR="0" rtl="0" algn="r">
              <a:spcBef>
                <a:spcPts val="0"/>
              </a:spcBef>
              <a:buNone/>
              <a:defRPr b="0" i="0" sz="5300" u="none" cap="none" strike="noStrike">
                <a:solidFill>
                  <a:srgbClr val="888888"/>
                </a:solidFill>
                <a:latin typeface="Calibri"/>
                <a:ea typeface="Calibri"/>
                <a:cs typeface="Calibri"/>
                <a:sym typeface="Calibri"/>
              </a:defRPr>
            </a:lvl7pPr>
            <a:lvl8pPr indent="0" lvl="7" marL="0" marR="0" rtl="0" algn="r">
              <a:spcBef>
                <a:spcPts val="0"/>
              </a:spcBef>
              <a:buNone/>
              <a:defRPr b="0" i="0" sz="5300" u="none" cap="none" strike="noStrike">
                <a:solidFill>
                  <a:srgbClr val="888888"/>
                </a:solidFill>
                <a:latin typeface="Calibri"/>
                <a:ea typeface="Calibri"/>
                <a:cs typeface="Calibri"/>
                <a:sym typeface="Calibri"/>
              </a:defRPr>
            </a:lvl8pPr>
            <a:lvl9pPr indent="0" lvl="8" marL="0" marR="0" rtl="0" algn="r">
              <a:spcBef>
                <a:spcPts val="0"/>
              </a:spcBef>
              <a:buNone/>
              <a:defRPr b="0" i="0" sz="53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mailto:nrodriguezd@correo.udistrital.edu.co" TargetMode="External"/><Relationship Id="rId9" Type="http://schemas.openxmlformats.org/officeDocument/2006/relationships/image" Target="../media/image2.png"/><Relationship Id="rId5" Type="http://schemas.openxmlformats.org/officeDocument/2006/relationships/hyperlink" Target="mailto:nrodriguezd@correo.udistrital.edu.co" TargetMode="External"/><Relationship Id="rId6" Type="http://schemas.openxmlformats.org/officeDocument/2006/relationships/hyperlink" Target="mailto:nrodriguezd@correo.udistrital.edu.co" TargetMode="External"/><Relationship Id="rId7" Type="http://schemas.openxmlformats.org/officeDocument/2006/relationships/image" Target="../media/image3.png"/><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5"/>
          <p:cNvSpPr txBox="1"/>
          <p:nvPr/>
        </p:nvSpPr>
        <p:spPr>
          <a:xfrm>
            <a:off x="10750800" y="21795675"/>
            <a:ext cx="18465000" cy="7632600"/>
          </a:xfrm>
          <a:prstGeom prst="rect">
            <a:avLst/>
          </a:prstGeom>
          <a:gradFill>
            <a:gsLst>
              <a:gs pos="0">
                <a:srgbClr val="FFFFFF"/>
              </a:gs>
              <a:gs pos="72000">
                <a:srgbClr val="D9D9D9"/>
              </a:gs>
              <a:gs pos="100000">
                <a:srgbClr val="B3B3B3"/>
              </a:gs>
            </a:gsLst>
            <a:lin ang="16200038" scaled="0"/>
          </a:gradFill>
          <a:ln cap="flat" cmpd="dbl" w="228600">
            <a:solidFill>
              <a:srgbClr val="7B7BE7"/>
            </a:solidFill>
            <a:prstDash val="solid"/>
            <a:round/>
            <a:headEnd len="sm" w="sm" type="none"/>
            <a:tailEnd len="sm" w="sm" type="none"/>
          </a:ln>
        </p:spPr>
        <p:txBody>
          <a:bodyPr anchorCtr="0" anchor="t" bIns="45450" lIns="90925" spcFirstLastPara="1" rIns="90925" wrap="square" tIns="45450">
            <a:noAutofit/>
          </a:bodyPr>
          <a:lstStyle/>
          <a:p>
            <a:pPr indent="0" lvl="0" marL="179999" marR="239039" rtl="0" algn="just">
              <a:lnSpc>
                <a:spcPct val="90000"/>
              </a:lnSpc>
              <a:spcBef>
                <a:spcPts val="0"/>
              </a:spcBef>
              <a:spcAft>
                <a:spcPts val="0"/>
              </a:spcAft>
              <a:buClr>
                <a:srgbClr val="000000"/>
              </a:buClr>
              <a:buSzPts val="2400"/>
              <a:buFont typeface="Arial"/>
              <a:buNone/>
            </a:pPr>
            <a:r>
              <a:t/>
            </a:r>
            <a:endParaRPr sz="3200">
              <a:latin typeface="Times New Roman"/>
              <a:ea typeface="Times New Roman"/>
              <a:cs typeface="Times New Roman"/>
              <a:sym typeface="Times New Roman"/>
            </a:endParaRPr>
          </a:p>
          <a:p>
            <a:pPr indent="277200" lvl="0" marL="637199" marR="239039" rtl="0" algn="just">
              <a:lnSpc>
                <a:spcPct val="90000"/>
              </a:lnSpc>
              <a:spcBef>
                <a:spcPts val="0"/>
              </a:spcBef>
              <a:spcAft>
                <a:spcPts val="0"/>
              </a:spcAft>
              <a:buClr>
                <a:srgbClr val="000000"/>
              </a:buClr>
              <a:buSzPts val="2400"/>
              <a:buFont typeface="Arial"/>
              <a:buNone/>
            </a:pPr>
            <a:r>
              <a:rPr lang="es" sz="3200">
                <a:latin typeface="Times New Roman"/>
                <a:ea typeface="Times New Roman"/>
                <a:cs typeface="Times New Roman"/>
                <a:sym typeface="Times New Roman"/>
              </a:rPr>
              <a:t>En las figuras 1 y 2, se puede observar el filtrado y manejo de la señal logrando obtener de manera efectiva la señal del pulso, en este caso </a:t>
            </a:r>
            <a:r>
              <a:rPr lang="es" sz="3200">
                <a:latin typeface="Times New Roman"/>
                <a:ea typeface="Times New Roman"/>
                <a:cs typeface="Times New Roman"/>
                <a:sym typeface="Times New Roman"/>
              </a:rPr>
              <a:t>específico</a:t>
            </a:r>
            <a:r>
              <a:rPr lang="es" sz="3200">
                <a:latin typeface="Times New Roman"/>
                <a:ea typeface="Times New Roman"/>
                <a:cs typeface="Times New Roman"/>
                <a:sym typeface="Times New Roman"/>
              </a:rPr>
              <a:t> se muestra la señal de pulso de Jeison estiven Garcia, se observa una señal libre de ruido, con una amplitud aproximada de 1V y en la cual el ancho de banda establecido es el necesario para que la señal contenga la </a:t>
            </a:r>
            <a:r>
              <a:rPr lang="es" sz="3200">
                <a:latin typeface="Times New Roman"/>
                <a:ea typeface="Times New Roman"/>
                <a:cs typeface="Times New Roman"/>
                <a:sym typeface="Times New Roman"/>
              </a:rPr>
              <a:t>información</a:t>
            </a:r>
            <a:r>
              <a:rPr lang="es" sz="3200">
                <a:latin typeface="Times New Roman"/>
                <a:ea typeface="Times New Roman"/>
                <a:cs typeface="Times New Roman"/>
                <a:sym typeface="Times New Roman"/>
              </a:rPr>
              <a:t> relevante sin presentar ninguna </a:t>
            </a:r>
            <a:r>
              <a:rPr lang="es" sz="3200">
                <a:latin typeface="Times New Roman"/>
                <a:ea typeface="Times New Roman"/>
                <a:cs typeface="Times New Roman"/>
                <a:sym typeface="Times New Roman"/>
              </a:rPr>
              <a:t>distorsión</a:t>
            </a:r>
            <a:r>
              <a:rPr lang="es" sz="3200">
                <a:latin typeface="Times New Roman"/>
                <a:ea typeface="Times New Roman"/>
                <a:cs typeface="Times New Roman"/>
                <a:sym typeface="Times New Roman"/>
              </a:rPr>
              <a:t> aparente. </a:t>
            </a:r>
            <a:r>
              <a:rPr lang="es" sz="3200">
                <a:latin typeface="Times New Roman"/>
                <a:ea typeface="Times New Roman"/>
                <a:cs typeface="Times New Roman"/>
                <a:sym typeface="Times New Roman"/>
              </a:rPr>
              <a:t>Además</a:t>
            </a:r>
            <a:r>
              <a:rPr lang="es" sz="3200">
                <a:latin typeface="Times New Roman"/>
                <a:ea typeface="Times New Roman"/>
                <a:cs typeface="Times New Roman"/>
                <a:sym typeface="Times New Roman"/>
              </a:rPr>
              <a:t> se muestra exitoso el procedimiento para determinar la frecuencia tanto en la la señal cuadrada generada digitalmente cuya ventana se ajusta a los parametros de la señal, como su respectiva </a:t>
            </a:r>
            <a:r>
              <a:rPr lang="es" sz="3200">
                <a:latin typeface="Times New Roman"/>
                <a:ea typeface="Times New Roman"/>
                <a:cs typeface="Times New Roman"/>
                <a:sym typeface="Times New Roman"/>
              </a:rPr>
              <a:t>visualización</a:t>
            </a:r>
            <a:r>
              <a:rPr lang="es" sz="3200">
                <a:latin typeface="Times New Roman"/>
                <a:ea typeface="Times New Roman"/>
                <a:cs typeface="Times New Roman"/>
                <a:sym typeface="Times New Roman"/>
              </a:rPr>
              <a:t> en los display 7 segmentos.</a:t>
            </a:r>
            <a:endParaRPr sz="3200">
              <a:latin typeface="Times New Roman"/>
              <a:ea typeface="Times New Roman"/>
              <a:cs typeface="Times New Roman"/>
              <a:sym typeface="Times New Roman"/>
            </a:endParaRPr>
          </a:p>
          <a:p>
            <a:pPr indent="277200" lvl="0" marL="637199" marR="239039" rtl="0" algn="just">
              <a:lnSpc>
                <a:spcPct val="90000"/>
              </a:lnSpc>
              <a:spcBef>
                <a:spcPts val="0"/>
              </a:spcBef>
              <a:spcAft>
                <a:spcPts val="0"/>
              </a:spcAft>
              <a:buClr>
                <a:srgbClr val="000000"/>
              </a:buClr>
              <a:buSzPts val="2400"/>
              <a:buFont typeface="Arial"/>
              <a:buNone/>
            </a:pPr>
            <a:r>
              <a:t/>
            </a:r>
            <a:endParaRPr sz="3200">
              <a:latin typeface="Times New Roman"/>
              <a:ea typeface="Times New Roman"/>
              <a:cs typeface="Times New Roman"/>
              <a:sym typeface="Times New Roman"/>
            </a:endParaRPr>
          </a:p>
          <a:p>
            <a:pPr indent="277200" lvl="0" marL="637199" marR="239039" rtl="0" algn="just">
              <a:lnSpc>
                <a:spcPct val="90000"/>
              </a:lnSpc>
              <a:spcBef>
                <a:spcPts val="0"/>
              </a:spcBef>
              <a:spcAft>
                <a:spcPts val="0"/>
              </a:spcAft>
              <a:buClr>
                <a:srgbClr val="000000"/>
              </a:buClr>
              <a:buSzPts val="2400"/>
              <a:buFont typeface="Arial"/>
              <a:buNone/>
            </a:pPr>
            <a:r>
              <a:t/>
            </a:r>
            <a:endParaRPr sz="3200">
              <a:latin typeface="Times New Roman"/>
              <a:ea typeface="Times New Roman"/>
              <a:cs typeface="Times New Roman"/>
              <a:sym typeface="Times New Roman"/>
            </a:endParaRPr>
          </a:p>
          <a:p>
            <a:pPr indent="277200" lvl="0" marL="637199" marR="239039" rtl="0" algn="just">
              <a:lnSpc>
                <a:spcPct val="90000"/>
              </a:lnSpc>
              <a:spcBef>
                <a:spcPts val="0"/>
              </a:spcBef>
              <a:spcAft>
                <a:spcPts val="0"/>
              </a:spcAft>
              <a:buClr>
                <a:srgbClr val="000000"/>
              </a:buClr>
              <a:buSzPts val="2400"/>
              <a:buFont typeface="Arial"/>
              <a:buNone/>
            </a:pPr>
            <a:r>
              <a:t/>
            </a:r>
            <a:endParaRPr sz="3200">
              <a:latin typeface="Times New Roman"/>
              <a:ea typeface="Times New Roman"/>
              <a:cs typeface="Times New Roman"/>
              <a:sym typeface="Times New Roman"/>
            </a:endParaRPr>
          </a:p>
          <a:p>
            <a:pPr indent="277200" lvl="0" marL="637199" marR="239039" rtl="0" algn="just">
              <a:lnSpc>
                <a:spcPct val="90000"/>
              </a:lnSpc>
              <a:spcBef>
                <a:spcPts val="0"/>
              </a:spcBef>
              <a:spcAft>
                <a:spcPts val="0"/>
              </a:spcAft>
              <a:buClr>
                <a:srgbClr val="000000"/>
              </a:buClr>
              <a:buSzPts val="2400"/>
              <a:buFont typeface="Arial"/>
              <a:buNone/>
            </a:pPr>
            <a:r>
              <a:rPr lang="es" sz="3200">
                <a:latin typeface="Times New Roman"/>
                <a:ea typeface="Times New Roman"/>
                <a:cs typeface="Times New Roman"/>
                <a:sym typeface="Times New Roman"/>
              </a:rPr>
              <a:t>sd</a:t>
            </a:r>
            <a:endParaRPr sz="3200">
              <a:latin typeface="Times New Roman"/>
              <a:ea typeface="Times New Roman"/>
              <a:cs typeface="Times New Roman"/>
              <a:sym typeface="Times New Roman"/>
            </a:endParaRPr>
          </a:p>
          <a:p>
            <a:pPr indent="277200" lvl="0" marL="637199" marR="239039" rtl="0" algn="just">
              <a:lnSpc>
                <a:spcPct val="90000"/>
              </a:lnSpc>
              <a:spcBef>
                <a:spcPts val="0"/>
              </a:spcBef>
              <a:spcAft>
                <a:spcPts val="0"/>
              </a:spcAft>
              <a:buClr>
                <a:srgbClr val="000000"/>
              </a:buClr>
              <a:buSzPts val="2400"/>
              <a:buFont typeface="Arial"/>
              <a:buNone/>
            </a:pPr>
            <a:r>
              <a:t/>
            </a:r>
            <a:endParaRPr sz="3200">
              <a:latin typeface="Times New Roman"/>
              <a:ea typeface="Times New Roman"/>
              <a:cs typeface="Times New Roman"/>
              <a:sym typeface="Times New Roman"/>
            </a:endParaRPr>
          </a:p>
          <a:p>
            <a:pPr indent="277200" lvl="0" marL="637199" marR="239039" rtl="0" algn="just">
              <a:lnSpc>
                <a:spcPct val="90000"/>
              </a:lnSpc>
              <a:spcBef>
                <a:spcPts val="0"/>
              </a:spcBef>
              <a:spcAft>
                <a:spcPts val="0"/>
              </a:spcAft>
              <a:buClr>
                <a:srgbClr val="000000"/>
              </a:buClr>
              <a:buSzPts val="2400"/>
              <a:buFont typeface="Arial"/>
              <a:buNone/>
            </a:pPr>
            <a:r>
              <a:t/>
            </a:r>
            <a:endParaRPr sz="3200">
              <a:latin typeface="Times New Roman"/>
              <a:ea typeface="Times New Roman"/>
              <a:cs typeface="Times New Roman"/>
              <a:sym typeface="Times New Roman"/>
            </a:endParaRPr>
          </a:p>
          <a:p>
            <a:pPr indent="277200" lvl="0" marL="637199" marR="239039" rtl="0" algn="just">
              <a:lnSpc>
                <a:spcPct val="90000"/>
              </a:lnSpc>
              <a:spcBef>
                <a:spcPts val="0"/>
              </a:spcBef>
              <a:spcAft>
                <a:spcPts val="0"/>
              </a:spcAft>
              <a:buClr>
                <a:srgbClr val="000000"/>
              </a:buClr>
              <a:buSzPts val="2400"/>
              <a:buFont typeface="Arial"/>
              <a:buNone/>
            </a:pPr>
            <a:r>
              <a:t/>
            </a:r>
            <a:endParaRPr sz="3200">
              <a:latin typeface="Times New Roman"/>
              <a:ea typeface="Times New Roman"/>
              <a:cs typeface="Times New Roman"/>
              <a:sym typeface="Times New Roman"/>
            </a:endParaRPr>
          </a:p>
          <a:p>
            <a:pPr indent="277200" lvl="0" marL="637199" marR="239039" rtl="0" algn="just">
              <a:lnSpc>
                <a:spcPct val="90000"/>
              </a:lnSpc>
              <a:spcBef>
                <a:spcPts val="0"/>
              </a:spcBef>
              <a:spcAft>
                <a:spcPts val="0"/>
              </a:spcAft>
              <a:buClr>
                <a:srgbClr val="000000"/>
              </a:buClr>
              <a:buSzPts val="2400"/>
              <a:buFont typeface="Arial"/>
              <a:buNone/>
            </a:pPr>
            <a:r>
              <a:t/>
            </a:r>
            <a:endParaRPr sz="3200">
              <a:latin typeface="Times New Roman"/>
              <a:ea typeface="Times New Roman"/>
              <a:cs typeface="Times New Roman"/>
              <a:sym typeface="Times New Roman"/>
            </a:endParaRPr>
          </a:p>
          <a:p>
            <a:pPr indent="0" lvl="0" marL="0" marR="239039" rtl="0" algn="just">
              <a:lnSpc>
                <a:spcPct val="90000"/>
              </a:lnSpc>
              <a:spcBef>
                <a:spcPts val="0"/>
              </a:spcBef>
              <a:spcAft>
                <a:spcPts val="0"/>
              </a:spcAft>
              <a:buClr>
                <a:srgbClr val="000000"/>
              </a:buClr>
              <a:buSzPts val="2400"/>
              <a:buFont typeface="Arial"/>
              <a:buNone/>
            </a:pPr>
            <a:r>
              <a:rPr lang="es" sz="3200">
                <a:latin typeface="Times New Roman"/>
                <a:ea typeface="Times New Roman"/>
                <a:cs typeface="Times New Roman"/>
                <a:sym typeface="Times New Roman"/>
              </a:rPr>
              <a:t>Figura 1, Señal de Pulso - Señal cuadrada generada digitalmente.  Fig 2, </a:t>
            </a:r>
            <a:r>
              <a:rPr lang="es" sz="3200">
                <a:latin typeface="Times New Roman"/>
                <a:ea typeface="Times New Roman"/>
                <a:cs typeface="Times New Roman"/>
                <a:sym typeface="Times New Roman"/>
              </a:rPr>
              <a:t>Fotografía lectura real de un paciente.</a:t>
            </a:r>
            <a:r>
              <a:rPr lang="es" sz="3200">
                <a:latin typeface="Times New Roman"/>
                <a:ea typeface="Times New Roman"/>
                <a:cs typeface="Times New Roman"/>
                <a:sym typeface="Times New Roman"/>
              </a:rPr>
              <a:t> </a:t>
            </a:r>
            <a:endParaRPr sz="3200">
              <a:latin typeface="Times New Roman"/>
              <a:ea typeface="Times New Roman"/>
              <a:cs typeface="Times New Roman"/>
              <a:sym typeface="Times New Roman"/>
            </a:endParaRPr>
          </a:p>
        </p:txBody>
      </p:sp>
      <p:pic>
        <p:nvPicPr>
          <p:cNvPr id="130" name="Google Shape;130;p25"/>
          <p:cNvPicPr preferRelativeResize="0"/>
          <p:nvPr/>
        </p:nvPicPr>
        <p:blipFill rotWithShape="1">
          <a:blip r:embed="rId3">
            <a:alphaModFix/>
          </a:blip>
          <a:srcRect b="0" l="0" r="0" t="0"/>
          <a:stretch/>
        </p:blipFill>
        <p:spPr>
          <a:xfrm>
            <a:off x="11122550" y="25126873"/>
            <a:ext cx="10608748" cy="3794277"/>
          </a:xfrm>
          <a:prstGeom prst="rect">
            <a:avLst/>
          </a:prstGeom>
          <a:noFill/>
          <a:ln>
            <a:noFill/>
          </a:ln>
        </p:spPr>
      </p:pic>
      <p:sp>
        <p:nvSpPr>
          <p:cNvPr id="131" name="Google Shape;131;p25"/>
          <p:cNvSpPr txBox="1"/>
          <p:nvPr/>
        </p:nvSpPr>
        <p:spPr>
          <a:xfrm>
            <a:off x="10893950" y="6752650"/>
            <a:ext cx="18465000" cy="13176600"/>
          </a:xfrm>
          <a:prstGeom prst="rect">
            <a:avLst/>
          </a:prstGeom>
          <a:gradFill>
            <a:gsLst>
              <a:gs pos="0">
                <a:srgbClr val="FFFFFF"/>
              </a:gs>
              <a:gs pos="72000">
                <a:srgbClr val="D9D9D9"/>
              </a:gs>
              <a:gs pos="100000">
                <a:srgbClr val="B3B3B3"/>
              </a:gs>
            </a:gsLst>
            <a:lin ang="5400012" scaled="0"/>
          </a:gradFill>
          <a:ln cap="flat" cmpd="dbl" w="228600">
            <a:solidFill>
              <a:srgbClr val="7B7BE7"/>
            </a:solidFill>
            <a:prstDash val="solid"/>
            <a:round/>
            <a:headEnd len="sm" w="sm" type="none"/>
            <a:tailEnd len="sm" w="sm" type="none"/>
          </a:ln>
        </p:spPr>
        <p:txBody>
          <a:bodyPr anchorCtr="0" anchor="t" bIns="288000" lIns="90000" spcFirstLastPara="1" rIns="90000" wrap="square" tIns="108000">
            <a:noAutofit/>
          </a:bodyPr>
          <a:lstStyle/>
          <a:p>
            <a:pPr indent="0" lvl="0" marL="360000" marR="360000" rtl="0" algn="just">
              <a:lnSpc>
                <a:spcPct val="90000"/>
              </a:lnSpc>
              <a:spcBef>
                <a:spcPts val="0"/>
              </a:spcBef>
              <a:spcAft>
                <a:spcPts val="0"/>
              </a:spcAft>
              <a:buClr>
                <a:srgbClr val="000000"/>
              </a:buClr>
              <a:buSzPts val="2400"/>
              <a:buFont typeface="Arial"/>
              <a:buNone/>
            </a:pPr>
            <a:r>
              <a:rPr b="0" i="0" lang="es" sz="3200" u="none" cap="none" strike="noStrike">
                <a:solidFill>
                  <a:srgbClr val="000000"/>
                </a:solidFill>
                <a:latin typeface="Times New Roman"/>
                <a:ea typeface="Times New Roman"/>
                <a:cs typeface="Times New Roman"/>
                <a:sym typeface="Times New Roman"/>
              </a:rPr>
              <a:t>	</a:t>
            </a:r>
            <a:endParaRPr sz="3200">
              <a:latin typeface="Times New Roman"/>
              <a:ea typeface="Times New Roman"/>
              <a:cs typeface="Times New Roman"/>
              <a:sym typeface="Times New Roman"/>
            </a:endParaRPr>
          </a:p>
          <a:p>
            <a:pPr indent="0" lvl="0" marL="360000" marR="360000" rtl="0" algn="just">
              <a:lnSpc>
                <a:spcPct val="90000"/>
              </a:lnSpc>
              <a:spcBef>
                <a:spcPts val="0"/>
              </a:spcBef>
              <a:spcAft>
                <a:spcPts val="0"/>
              </a:spcAft>
              <a:buClr>
                <a:srgbClr val="000000"/>
              </a:buClr>
              <a:buSzPts val="2400"/>
              <a:buFont typeface="Arial"/>
              <a:buNone/>
            </a:pPr>
            <a:r>
              <a:rPr lang="es" sz="3200">
                <a:latin typeface="Times New Roman"/>
                <a:ea typeface="Times New Roman"/>
                <a:cs typeface="Times New Roman"/>
                <a:sym typeface="Times New Roman"/>
              </a:rPr>
              <a:t>L</a:t>
            </a:r>
            <a:r>
              <a:rPr b="0" i="0" lang="es" sz="3200" u="none" cap="none" strike="noStrike">
                <a:solidFill>
                  <a:srgbClr val="000000"/>
                </a:solidFill>
                <a:latin typeface="Times New Roman"/>
                <a:ea typeface="Times New Roman"/>
                <a:cs typeface="Times New Roman"/>
                <a:sym typeface="Times New Roman"/>
              </a:rPr>
              <a:t>a señal de pulso se adqui</a:t>
            </a:r>
            <a:r>
              <a:rPr lang="es" sz="3200">
                <a:latin typeface="Times New Roman"/>
                <a:ea typeface="Times New Roman"/>
                <a:cs typeface="Times New Roman"/>
                <a:sym typeface="Times New Roman"/>
              </a:rPr>
              <a:t>ere</a:t>
            </a:r>
            <a:r>
              <a:rPr b="0" i="0" lang="es" sz="3200" u="none" cap="none" strike="noStrike">
                <a:solidFill>
                  <a:srgbClr val="000000"/>
                </a:solidFill>
                <a:latin typeface="Times New Roman"/>
                <a:ea typeface="Times New Roman"/>
                <a:cs typeface="Times New Roman"/>
                <a:sym typeface="Times New Roman"/>
              </a:rPr>
              <a:t> por medio de una pareja LED infrarrojo y fototransistor dispuestos uno frente a otro, en medio de ellos se introduce el dedo meñique del paciente y por medio de la técnica de refracción </a:t>
            </a:r>
            <a:r>
              <a:rPr lang="es" sz="3200">
                <a:latin typeface="Times New Roman"/>
                <a:ea typeface="Times New Roman"/>
                <a:cs typeface="Times New Roman"/>
                <a:sym typeface="Times New Roman"/>
              </a:rPr>
              <a:t>se registra</a:t>
            </a:r>
            <a:r>
              <a:rPr b="0" i="0" lang="es" sz="3200" u="none" cap="none" strike="noStrike">
                <a:solidFill>
                  <a:srgbClr val="000000"/>
                </a:solidFill>
                <a:latin typeface="Times New Roman"/>
                <a:ea typeface="Times New Roman"/>
                <a:cs typeface="Times New Roman"/>
                <a:sym typeface="Times New Roman"/>
              </a:rPr>
              <a:t> la </a:t>
            </a:r>
            <a:r>
              <a:rPr lang="es" sz="3200">
                <a:latin typeface="Times New Roman"/>
                <a:ea typeface="Times New Roman"/>
                <a:cs typeface="Times New Roman"/>
                <a:sym typeface="Times New Roman"/>
              </a:rPr>
              <a:t>disminución</a:t>
            </a:r>
            <a:r>
              <a:rPr b="0" i="0" lang="es" sz="3200" u="none" cap="none" strike="noStrike">
                <a:solidFill>
                  <a:srgbClr val="000000"/>
                </a:solidFill>
                <a:latin typeface="Times New Roman"/>
                <a:ea typeface="Times New Roman"/>
                <a:cs typeface="Times New Roman"/>
                <a:sym typeface="Times New Roman"/>
              </a:rPr>
              <a:t> o aumento de la sangre circulan</a:t>
            </a:r>
            <a:r>
              <a:rPr lang="es" sz="3200">
                <a:latin typeface="Times New Roman"/>
                <a:ea typeface="Times New Roman"/>
                <a:cs typeface="Times New Roman"/>
                <a:sym typeface="Times New Roman"/>
              </a:rPr>
              <a:t>te</a:t>
            </a:r>
            <a:r>
              <a:rPr b="0" i="0" lang="es" sz="3200" u="none" cap="none" strike="noStrike">
                <a:solidFill>
                  <a:srgbClr val="000000"/>
                </a:solidFill>
                <a:latin typeface="Times New Roman"/>
                <a:ea typeface="Times New Roman"/>
                <a:cs typeface="Times New Roman"/>
                <a:sym typeface="Times New Roman"/>
              </a:rPr>
              <a:t> por el mismo, se obtienen los cambios en la señal mediante la </a:t>
            </a:r>
            <a:r>
              <a:rPr lang="es" sz="3200">
                <a:latin typeface="Times New Roman"/>
                <a:ea typeface="Times New Roman"/>
                <a:cs typeface="Times New Roman"/>
                <a:sym typeface="Times New Roman"/>
              </a:rPr>
              <a:t>conducción</a:t>
            </a:r>
            <a:r>
              <a:rPr b="0" i="0" lang="es" sz="3200" u="none" cap="none" strike="noStrike">
                <a:solidFill>
                  <a:srgbClr val="000000"/>
                </a:solidFill>
                <a:latin typeface="Times New Roman"/>
                <a:ea typeface="Times New Roman"/>
                <a:cs typeface="Times New Roman"/>
                <a:sym typeface="Times New Roman"/>
              </a:rPr>
              <a:t> del fo</a:t>
            </a:r>
            <a:r>
              <a:rPr lang="es" sz="3200">
                <a:latin typeface="Times New Roman"/>
                <a:ea typeface="Times New Roman"/>
                <a:cs typeface="Times New Roman"/>
                <a:sym typeface="Times New Roman"/>
              </a:rPr>
              <a:t>totransistor</a:t>
            </a:r>
            <a:r>
              <a:rPr b="0" i="0" lang="es" sz="3200" u="none" cap="none" strike="noStrike">
                <a:solidFill>
                  <a:srgbClr val="000000"/>
                </a:solidFill>
                <a:latin typeface="Times New Roman"/>
                <a:ea typeface="Times New Roman"/>
                <a:cs typeface="Times New Roman"/>
                <a:sym typeface="Times New Roman"/>
              </a:rPr>
              <a:t>, </a:t>
            </a:r>
            <a:r>
              <a:rPr lang="es" sz="3200">
                <a:latin typeface="Times New Roman"/>
                <a:ea typeface="Times New Roman"/>
                <a:cs typeface="Times New Roman"/>
                <a:sym typeface="Times New Roman"/>
              </a:rPr>
              <a:t>posteriormente, la</a:t>
            </a:r>
            <a:r>
              <a:rPr b="0" i="0" lang="es" sz="3200" u="none" cap="none" strike="noStrike">
                <a:solidFill>
                  <a:srgbClr val="000000"/>
                </a:solidFill>
                <a:latin typeface="Times New Roman"/>
                <a:ea typeface="Times New Roman"/>
                <a:cs typeface="Times New Roman"/>
                <a:sym typeface="Times New Roman"/>
              </a:rPr>
              <a:t> señal es acondicionada y filtrada previ</a:t>
            </a:r>
            <a:r>
              <a:rPr lang="es" sz="3200">
                <a:latin typeface="Times New Roman"/>
                <a:ea typeface="Times New Roman"/>
                <a:cs typeface="Times New Roman"/>
                <a:sym typeface="Times New Roman"/>
              </a:rPr>
              <a:t>o a que sea ingresada al sistema embebido en nuestro caso, una tarjeta de desarrollo Arduino Nano</a:t>
            </a:r>
            <a:r>
              <a:rPr b="0" i="0" lang="es" sz="3200" u="none" cap="none" strike="noStrike">
                <a:solidFill>
                  <a:srgbClr val="000000"/>
                </a:solidFill>
                <a:latin typeface="Times New Roman"/>
                <a:ea typeface="Times New Roman"/>
                <a:cs typeface="Times New Roman"/>
                <a:sym typeface="Times New Roman"/>
              </a:rPr>
              <a:t>.</a:t>
            </a:r>
            <a:endParaRPr b="0" i="0" sz="3200" u="none" cap="none" strike="noStrike">
              <a:solidFill>
                <a:srgbClr val="000000"/>
              </a:solidFill>
              <a:latin typeface="Times New Roman"/>
              <a:ea typeface="Times New Roman"/>
              <a:cs typeface="Times New Roman"/>
              <a:sym typeface="Times New Roman"/>
            </a:endParaRPr>
          </a:p>
          <a:p>
            <a:pPr indent="0" lvl="0" marL="0" marR="360000" rtl="0" algn="just">
              <a:lnSpc>
                <a:spcPct val="90000"/>
              </a:lnSpc>
              <a:spcBef>
                <a:spcPts val="0"/>
              </a:spcBef>
              <a:spcAft>
                <a:spcPts val="0"/>
              </a:spcAft>
              <a:buClr>
                <a:srgbClr val="000000"/>
              </a:buClr>
              <a:buSzPts val="2400"/>
              <a:buFont typeface="Arial"/>
              <a:buNone/>
            </a:pPr>
            <a:r>
              <a:t/>
            </a:r>
            <a:endParaRPr sz="3200">
              <a:latin typeface="Times New Roman"/>
              <a:ea typeface="Times New Roman"/>
              <a:cs typeface="Times New Roman"/>
              <a:sym typeface="Times New Roman"/>
            </a:endParaRPr>
          </a:p>
          <a:p>
            <a:pPr indent="457200" lvl="0" marL="7380000" marR="360000" rtl="0" algn="just">
              <a:lnSpc>
                <a:spcPct val="90000"/>
              </a:lnSpc>
              <a:spcBef>
                <a:spcPts val="0"/>
              </a:spcBef>
              <a:spcAft>
                <a:spcPts val="0"/>
              </a:spcAft>
              <a:buClr>
                <a:srgbClr val="000000"/>
              </a:buClr>
              <a:buSzPts val="2400"/>
              <a:buFont typeface="Arial"/>
              <a:buNone/>
            </a:pPr>
            <a:r>
              <a:rPr b="0" i="0" lang="es" sz="3200" u="none" cap="none" strike="noStrike">
                <a:solidFill>
                  <a:srgbClr val="000000"/>
                </a:solidFill>
                <a:latin typeface="Times New Roman"/>
                <a:ea typeface="Times New Roman"/>
                <a:cs typeface="Times New Roman"/>
                <a:sym typeface="Times New Roman"/>
              </a:rPr>
              <a:t>Para el filtrado de la señal se </a:t>
            </a:r>
            <a:r>
              <a:rPr lang="es" sz="3200">
                <a:latin typeface="Times New Roman"/>
                <a:ea typeface="Times New Roman"/>
                <a:cs typeface="Times New Roman"/>
                <a:sym typeface="Times New Roman"/>
              </a:rPr>
              <a:t>implementa</a:t>
            </a:r>
            <a:r>
              <a:rPr b="0" i="0" lang="es" sz="3200" u="none" cap="none" strike="noStrike">
                <a:solidFill>
                  <a:srgbClr val="000000"/>
                </a:solidFill>
                <a:latin typeface="Times New Roman"/>
                <a:ea typeface="Times New Roman"/>
                <a:cs typeface="Times New Roman"/>
                <a:sym typeface="Times New Roman"/>
              </a:rPr>
              <a:t> un filtro pasa altos pasivo de primer orden a una frecuencia de 0.7 Hz esto con el fin de eliminar los cambios en el nivel </a:t>
            </a:r>
            <a:r>
              <a:rPr lang="es" sz="3200">
                <a:latin typeface="Times New Roman"/>
                <a:ea typeface="Times New Roman"/>
                <a:cs typeface="Times New Roman"/>
                <a:sym typeface="Times New Roman"/>
              </a:rPr>
              <a:t>DC</a:t>
            </a:r>
            <a:r>
              <a:rPr b="0" i="0" lang="es" sz="3200" u="none" cap="none" strike="noStrike">
                <a:solidFill>
                  <a:srgbClr val="000000"/>
                </a:solidFill>
                <a:latin typeface="Times New Roman"/>
                <a:ea typeface="Times New Roman"/>
                <a:cs typeface="Times New Roman"/>
                <a:sym typeface="Times New Roman"/>
              </a:rPr>
              <a:t> de la señal ocasionados por la </a:t>
            </a:r>
            <a:r>
              <a:rPr lang="es" sz="3200">
                <a:latin typeface="Times New Roman"/>
                <a:ea typeface="Times New Roman"/>
                <a:cs typeface="Times New Roman"/>
                <a:sym typeface="Times New Roman"/>
              </a:rPr>
              <a:t>respiración</a:t>
            </a:r>
            <a:r>
              <a:rPr b="0" i="0" lang="es" sz="3200" u="none" cap="none" strike="noStrike">
                <a:solidFill>
                  <a:srgbClr val="000000"/>
                </a:solidFill>
                <a:latin typeface="Times New Roman"/>
                <a:ea typeface="Times New Roman"/>
                <a:cs typeface="Times New Roman"/>
                <a:sym typeface="Times New Roman"/>
              </a:rPr>
              <a:t> o movimientos del paciente, ya que estos cambios en el nivel dificultan la medida. </a:t>
            </a:r>
            <a:r>
              <a:rPr lang="es" sz="3200">
                <a:latin typeface="Times New Roman"/>
                <a:ea typeface="Times New Roman"/>
                <a:cs typeface="Times New Roman"/>
                <a:sym typeface="Times New Roman"/>
              </a:rPr>
              <a:t>Además</a:t>
            </a:r>
            <a:r>
              <a:rPr b="0" i="0" lang="es" sz="3200" u="none" cap="none" strike="noStrike">
                <a:solidFill>
                  <a:srgbClr val="000000"/>
                </a:solidFill>
                <a:latin typeface="Times New Roman"/>
                <a:ea typeface="Times New Roman"/>
                <a:cs typeface="Times New Roman"/>
                <a:sym typeface="Times New Roman"/>
              </a:rPr>
              <a:t> se implementa un filtro </a:t>
            </a:r>
            <a:r>
              <a:rPr lang="es" sz="3200">
                <a:latin typeface="Times New Roman"/>
                <a:ea typeface="Times New Roman"/>
                <a:cs typeface="Times New Roman"/>
                <a:sym typeface="Times New Roman"/>
              </a:rPr>
              <a:t>paso bajos</a:t>
            </a:r>
            <a:r>
              <a:rPr b="0" i="0" lang="es" sz="3200" u="none" cap="none" strike="noStrike">
                <a:solidFill>
                  <a:srgbClr val="000000"/>
                </a:solidFill>
                <a:latin typeface="Times New Roman"/>
                <a:ea typeface="Times New Roman"/>
                <a:cs typeface="Times New Roman"/>
                <a:sym typeface="Times New Roman"/>
              </a:rPr>
              <a:t> pasivo de primer orden  con el fin de limitar la señal en banda y poder eliminar ruido de frecuencias altas que se pueden </a:t>
            </a:r>
            <a:r>
              <a:rPr lang="es" sz="3200">
                <a:latin typeface="Times New Roman"/>
                <a:ea typeface="Times New Roman"/>
                <a:cs typeface="Times New Roman"/>
                <a:sym typeface="Times New Roman"/>
              </a:rPr>
              <a:t>introducir en la medida</a:t>
            </a:r>
            <a:r>
              <a:rPr b="0" i="0" lang="es" sz="3200" u="none" cap="none" strike="noStrike">
                <a:solidFill>
                  <a:srgbClr val="000000"/>
                </a:solidFill>
                <a:latin typeface="Times New Roman"/>
                <a:ea typeface="Times New Roman"/>
                <a:cs typeface="Times New Roman"/>
                <a:sym typeface="Times New Roman"/>
              </a:rPr>
              <a:t>.</a:t>
            </a:r>
            <a:endParaRPr/>
          </a:p>
          <a:p>
            <a:pPr indent="457200" lvl="0" marL="7380000" marR="360000" rtl="0" algn="just">
              <a:lnSpc>
                <a:spcPct val="90000"/>
              </a:lnSpc>
              <a:spcBef>
                <a:spcPts val="0"/>
              </a:spcBef>
              <a:spcAft>
                <a:spcPts val="0"/>
              </a:spcAft>
              <a:buClr>
                <a:srgbClr val="000000"/>
              </a:buClr>
              <a:buSzPts val="2400"/>
              <a:buFont typeface="Arial"/>
              <a:buNone/>
            </a:pPr>
            <a:r>
              <a:t/>
            </a:r>
            <a:endParaRPr b="0" i="0" sz="3200" u="none" cap="none" strike="noStrike">
              <a:solidFill>
                <a:srgbClr val="000000"/>
              </a:solidFill>
              <a:latin typeface="Times New Roman"/>
              <a:ea typeface="Times New Roman"/>
              <a:cs typeface="Times New Roman"/>
              <a:sym typeface="Times New Roman"/>
            </a:endParaRPr>
          </a:p>
          <a:p>
            <a:pPr indent="457200" lvl="0" marL="7380000" marR="360000" rtl="0" algn="just">
              <a:lnSpc>
                <a:spcPct val="90000"/>
              </a:lnSpc>
              <a:spcBef>
                <a:spcPts val="0"/>
              </a:spcBef>
              <a:spcAft>
                <a:spcPts val="0"/>
              </a:spcAft>
              <a:buClr>
                <a:srgbClr val="000000"/>
              </a:buClr>
              <a:buSzPts val="2400"/>
              <a:buFont typeface="Arial"/>
              <a:buNone/>
            </a:pPr>
            <a:r>
              <a:rPr b="0" i="0" lang="es" sz="3200" u="none" cap="none" strike="noStrike">
                <a:solidFill>
                  <a:srgbClr val="000000"/>
                </a:solidFill>
                <a:latin typeface="Times New Roman"/>
                <a:ea typeface="Times New Roman"/>
                <a:cs typeface="Times New Roman"/>
                <a:sym typeface="Times New Roman"/>
              </a:rPr>
              <a:t>Posteriormente se acondiciona la señal con un valor DC  de 1,2 V y con amplitud pico a pico aproximadamente de un 1 V dependiendo del paciente.</a:t>
            </a:r>
            <a:endParaRPr/>
          </a:p>
          <a:p>
            <a:pPr indent="0" lvl="0" marL="7110000" marR="360000" rtl="0" algn="just">
              <a:lnSpc>
                <a:spcPct val="90000"/>
              </a:lnSpc>
              <a:spcBef>
                <a:spcPts val="0"/>
              </a:spcBef>
              <a:spcAft>
                <a:spcPts val="0"/>
              </a:spcAft>
              <a:buClr>
                <a:srgbClr val="000000"/>
              </a:buClr>
              <a:buSzPts val="2400"/>
              <a:buFont typeface="Arial"/>
              <a:buNone/>
            </a:pPr>
            <a:r>
              <a:t/>
            </a:r>
            <a:endParaRPr b="0" i="0" sz="3200" u="none" cap="none" strike="noStrike">
              <a:solidFill>
                <a:srgbClr val="000000"/>
              </a:solidFill>
              <a:latin typeface="Times New Roman"/>
              <a:ea typeface="Times New Roman"/>
              <a:cs typeface="Times New Roman"/>
              <a:sym typeface="Times New Roman"/>
            </a:endParaRPr>
          </a:p>
          <a:p>
            <a:pPr indent="209550" lvl="0" marL="7380000" marR="360000" rtl="0" algn="just">
              <a:lnSpc>
                <a:spcPct val="90000"/>
              </a:lnSpc>
              <a:spcBef>
                <a:spcPts val="0"/>
              </a:spcBef>
              <a:spcAft>
                <a:spcPts val="0"/>
              </a:spcAft>
              <a:buClr>
                <a:srgbClr val="000000"/>
              </a:buClr>
              <a:buSzPts val="2400"/>
              <a:buFont typeface="Arial"/>
              <a:buNone/>
            </a:pPr>
            <a:r>
              <a:rPr b="0" i="0" lang="es" sz="3200" u="none" cap="none" strike="noStrike">
                <a:solidFill>
                  <a:srgbClr val="000000"/>
                </a:solidFill>
                <a:latin typeface="Times New Roman"/>
                <a:ea typeface="Times New Roman"/>
                <a:cs typeface="Times New Roman"/>
                <a:sym typeface="Times New Roman"/>
              </a:rPr>
              <a:t>Una vez se tiene la señal acondicionada se procede a tomar muestras de la misma con el sistema embebido a</a:t>
            </a:r>
            <a:r>
              <a:rPr lang="es" sz="3200">
                <a:latin typeface="Times New Roman"/>
                <a:ea typeface="Times New Roman"/>
                <a:cs typeface="Times New Roman"/>
                <a:sym typeface="Times New Roman"/>
              </a:rPr>
              <a:t> </a:t>
            </a:r>
            <a:r>
              <a:rPr b="0" i="0" lang="es" sz="3200" u="none" cap="none" strike="noStrike">
                <a:solidFill>
                  <a:srgbClr val="000000"/>
                </a:solidFill>
                <a:latin typeface="Times New Roman"/>
                <a:ea typeface="Times New Roman"/>
                <a:cs typeface="Times New Roman"/>
                <a:sym typeface="Times New Roman"/>
              </a:rPr>
              <a:t>través de su</a:t>
            </a:r>
            <a:r>
              <a:rPr lang="es" sz="3200">
                <a:latin typeface="Times New Roman"/>
                <a:ea typeface="Times New Roman"/>
                <a:cs typeface="Times New Roman"/>
                <a:sym typeface="Times New Roman"/>
              </a:rPr>
              <a:t> </a:t>
            </a:r>
            <a:r>
              <a:rPr b="0" i="0" lang="es" sz="3200" u="none" cap="none" strike="noStrike">
                <a:solidFill>
                  <a:srgbClr val="000000"/>
                </a:solidFill>
                <a:latin typeface="Times New Roman"/>
                <a:ea typeface="Times New Roman"/>
                <a:cs typeface="Times New Roman"/>
                <a:sym typeface="Times New Roman"/>
              </a:rPr>
              <a:t>conversor analógico digital, a partir de estas muestras se</a:t>
            </a:r>
            <a:endParaRPr b="0" i="0" sz="3200" u="none" cap="none" strike="noStrike">
              <a:solidFill>
                <a:srgbClr val="000000"/>
              </a:solidFill>
              <a:latin typeface="Times New Roman"/>
              <a:ea typeface="Times New Roman"/>
              <a:cs typeface="Times New Roman"/>
              <a:sym typeface="Times New Roman"/>
            </a:endParaRPr>
          </a:p>
          <a:p>
            <a:pPr indent="0" lvl="0" marL="457200" marR="360000" rtl="0" algn="just">
              <a:lnSpc>
                <a:spcPct val="90000"/>
              </a:lnSpc>
              <a:spcBef>
                <a:spcPts val="0"/>
              </a:spcBef>
              <a:spcAft>
                <a:spcPts val="0"/>
              </a:spcAft>
              <a:buClr>
                <a:srgbClr val="000000"/>
              </a:buClr>
              <a:buSzPts val="2400"/>
              <a:buFont typeface="Arial"/>
              <a:buNone/>
            </a:pPr>
            <a:r>
              <a:rPr b="0" i="0" lang="es" sz="3200" u="none" cap="none" strike="noStrike">
                <a:solidFill>
                  <a:srgbClr val="000000"/>
                </a:solidFill>
                <a:latin typeface="Times New Roman"/>
                <a:ea typeface="Times New Roman"/>
                <a:cs typeface="Times New Roman"/>
                <a:sym typeface="Times New Roman"/>
              </a:rPr>
              <a:t>determina cada vez que la señal pasa por un valor </a:t>
            </a:r>
            <a:r>
              <a:rPr lang="es" sz="3200">
                <a:latin typeface="Times New Roman"/>
                <a:ea typeface="Times New Roman"/>
                <a:cs typeface="Times New Roman"/>
                <a:sym typeface="Times New Roman"/>
              </a:rPr>
              <a:t>establecido de</a:t>
            </a:r>
            <a:r>
              <a:rPr b="0" i="0" lang="es" sz="3200" u="none" cap="none" strike="noStrike">
                <a:solidFill>
                  <a:srgbClr val="000000"/>
                </a:solidFill>
                <a:latin typeface="Times New Roman"/>
                <a:ea typeface="Times New Roman"/>
                <a:cs typeface="Times New Roman"/>
                <a:sym typeface="Times New Roman"/>
              </a:rPr>
              <a:t>  1.5 V, valor en el cual se genera un cambio de flanco de una señal cuadrada </a:t>
            </a:r>
            <a:r>
              <a:rPr lang="es" sz="3200">
                <a:latin typeface="Times New Roman"/>
                <a:ea typeface="Times New Roman"/>
                <a:cs typeface="Times New Roman"/>
                <a:sym typeface="Times New Roman"/>
              </a:rPr>
              <a:t>generada</a:t>
            </a:r>
            <a:r>
              <a:rPr b="0" i="0" lang="es" sz="3200" u="none" cap="none" strike="noStrike">
                <a:solidFill>
                  <a:srgbClr val="000000"/>
                </a:solidFill>
                <a:latin typeface="Times New Roman"/>
                <a:ea typeface="Times New Roman"/>
                <a:cs typeface="Times New Roman"/>
                <a:sym typeface="Times New Roman"/>
              </a:rPr>
              <a:t> digitalmente</a:t>
            </a:r>
            <a:r>
              <a:rPr lang="es" sz="3200">
                <a:latin typeface="Times New Roman"/>
                <a:ea typeface="Times New Roman"/>
                <a:cs typeface="Times New Roman"/>
                <a:sym typeface="Times New Roman"/>
              </a:rPr>
              <a:t>. En </a:t>
            </a:r>
            <a:r>
              <a:rPr b="0" i="0" lang="es" sz="3200" u="none" cap="none" strike="noStrike">
                <a:solidFill>
                  <a:srgbClr val="000000"/>
                </a:solidFill>
                <a:latin typeface="Times New Roman"/>
                <a:ea typeface="Times New Roman"/>
                <a:cs typeface="Times New Roman"/>
                <a:sym typeface="Times New Roman"/>
              </a:rPr>
              <a:t>cada flanco de subida de esta señal se</a:t>
            </a:r>
            <a:r>
              <a:rPr lang="es" sz="3200">
                <a:latin typeface="Times New Roman"/>
                <a:ea typeface="Times New Roman"/>
                <a:cs typeface="Times New Roman"/>
                <a:sym typeface="Times New Roman"/>
              </a:rPr>
              <a:t> registra</a:t>
            </a:r>
            <a:r>
              <a:rPr b="0" i="0" lang="es" sz="3200" u="none" cap="none" strike="noStrike">
                <a:solidFill>
                  <a:srgbClr val="000000"/>
                </a:solidFill>
                <a:latin typeface="Times New Roman"/>
                <a:ea typeface="Times New Roman"/>
                <a:cs typeface="Times New Roman"/>
                <a:sym typeface="Times New Roman"/>
              </a:rPr>
              <a:t> el tiempo tr</a:t>
            </a:r>
            <a:r>
              <a:rPr lang="es" sz="3200">
                <a:latin typeface="Times New Roman"/>
                <a:ea typeface="Times New Roman"/>
                <a:cs typeface="Times New Roman"/>
                <a:sym typeface="Times New Roman"/>
              </a:rPr>
              <a:t>anscurrido</a:t>
            </a:r>
            <a:r>
              <a:rPr b="0" i="0" lang="es" sz="3200" u="none" cap="none" strike="noStrike">
                <a:solidFill>
                  <a:srgbClr val="000000"/>
                </a:solidFill>
                <a:latin typeface="Times New Roman"/>
                <a:ea typeface="Times New Roman"/>
                <a:cs typeface="Times New Roman"/>
                <a:sym typeface="Times New Roman"/>
              </a:rPr>
              <a:t> entre el flanco actual y el flanco anterior, </a:t>
            </a:r>
            <a:r>
              <a:rPr lang="es" sz="3200">
                <a:latin typeface="Times New Roman"/>
                <a:ea typeface="Times New Roman"/>
                <a:cs typeface="Times New Roman"/>
                <a:sym typeface="Times New Roman"/>
              </a:rPr>
              <a:t>con base en</a:t>
            </a:r>
            <a:r>
              <a:rPr b="0" i="0" lang="es" sz="3200" u="none" cap="none" strike="noStrike">
                <a:solidFill>
                  <a:srgbClr val="000000"/>
                </a:solidFill>
                <a:latin typeface="Times New Roman"/>
                <a:ea typeface="Times New Roman"/>
                <a:cs typeface="Times New Roman"/>
                <a:sym typeface="Times New Roman"/>
              </a:rPr>
              <a:t> este tiempo se procede a calcular la frecuencia del pulso en PPM. Finalmente se descompone el valor de la frecuencia obtenida en dígitos individuales que son enviados a un display 7 segmentos multiplexado en donde se presenta la frecuencia cardiaca instantánea.</a:t>
            </a:r>
            <a:endParaRPr b="0" i="0" sz="3200" u="none" cap="none" strike="noStrike">
              <a:solidFill>
                <a:srgbClr val="000000"/>
              </a:solidFill>
              <a:latin typeface="Times New Roman"/>
              <a:ea typeface="Times New Roman"/>
              <a:cs typeface="Times New Roman"/>
              <a:sym typeface="Times New Roman"/>
            </a:endParaRPr>
          </a:p>
        </p:txBody>
      </p:sp>
      <p:sp>
        <p:nvSpPr>
          <p:cNvPr id="132" name="Google Shape;132;p25"/>
          <p:cNvSpPr txBox="1"/>
          <p:nvPr/>
        </p:nvSpPr>
        <p:spPr>
          <a:xfrm>
            <a:off x="1918400" y="6773625"/>
            <a:ext cx="8495400" cy="16493400"/>
          </a:xfrm>
          <a:prstGeom prst="rect">
            <a:avLst/>
          </a:prstGeom>
          <a:gradFill>
            <a:gsLst>
              <a:gs pos="0">
                <a:srgbClr val="FFFFFF"/>
              </a:gs>
              <a:gs pos="56000">
                <a:srgbClr val="D9D9D9"/>
              </a:gs>
              <a:gs pos="100000">
                <a:srgbClr val="B3B3B3"/>
              </a:gs>
            </a:gsLst>
            <a:lin ang="2700006" scaled="0"/>
          </a:gradFill>
          <a:ln cap="flat" cmpd="dbl" w="228600">
            <a:solidFill>
              <a:srgbClr val="7B7BE7"/>
            </a:solidFill>
            <a:prstDash val="solid"/>
            <a:round/>
            <a:headEnd len="sm" w="sm" type="none"/>
            <a:tailEnd len="sm" w="sm" type="none"/>
          </a:ln>
        </p:spPr>
        <p:txBody>
          <a:bodyPr anchorCtr="0" anchor="t" bIns="108000" lIns="90925" spcFirstLastPara="1" rIns="90925" wrap="square" tIns="108000">
            <a:noAutofit/>
          </a:bodyPr>
          <a:lstStyle/>
          <a:p>
            <a:pPr indent="0" lvl="0" marL="360000" marR="360000" rtl="0" algn="just">
              <a:lnSpc>
                <a:spcPct val="90000"/>
              </a:lnSpc>
              <a:spcBef>
                <a:spcPts val="0"/>
              </a:spcBef>
              <a:spcAft>
                <a:spcPts val="0"/>
              </a:spcAft>
              <a:buClr>
                <a:srgbClr val="000000"/>
              </a:buClr>
              <a:buSzPts val="2400"/>
              <a:buFont typeface="Arial"/>
              <a:buNone/>
            </a:pPr>
            <a:r>
              <a:t/>
            </a:r>
            <a:endParaRPr sz="3200">
              <a:latin typeface="Times New Roman"/>
              <a:ea typeface="Times New Roman"/>
              <a:cs typeface="Times New Roman"/>
              <a:sym typeface="Times New Roman"/>
            </a:endParaRPr>
          </a:p>
          <a:p>
            <a:pPr indent="457199" lvl="0" marL="360000" marR="360000" rtl="0" algn="just">
              <a:lnSpc>
                <a:spcPct val="90000"/>
              </a:lnSpc>
              <a:spcBef>
                <a:spcPts val="0"/>
              </a:spcBef>
              <a:spcAft>
                <a:spcPts val="0"/>
              </a:spcAft>
              <a:buClr>
                <a:schemeClr val="dk1"/>
              </a:buClr>
              <a:buSzPts val="2400"/>
              <a:buFont typeface="Arial"/>
              <a:buNone/>
            </a:pPr>
            <a:r>
              <a:rPr lang="es" sz="3000">
                <a:solidFill>
                  <a:schemeClr val="dk1"/>
                </a:solidFill>
                <a:latin typeface="Times New Roman"/>
                <a:ea typeface="Times New Roman"/>
                <a:cs typeface="Times New Roman"/>
                <a:sym typeface="Times New Roman"/>
              </a:rPr>
              <a:t>La oximetría es una técnica óptica que permite calcular los niveles de oxígeno presentes en la sangre (Saturación de oxígeno) para diagnóstico médico. La teoría tras la implementación de medios ópticos reside en el hecho de que la absorción de luz de las longitudes de onda del infrarrojo difiere significativamente por parte de la sangre cargada de oxígeno y la sangre sin oxígeno [1]:</a:t>
            </a:r>
            <a:endParaRPr sz="3000">
              <a:solidFill>
                <a:schemeClr val="dk1"/>
              </a:solidFill>
              <a:latin typeface="Times New Roman"/>
              <a:ea typeface="Times New Roman"/>
              <a:cs typeface="Times New Roman"/>
              <a:sym typeface="Times New Roman"/>
            </a:endParaRPr>
          </a:p>
          <a:p>
            <a:pPr indent="-419100" lvl="0" marL="914400" rtl="0" algn="l">
              <a:lnSpc>
                <a:spcPct val="115000"/>
              </a:lnSpc>
              <a:spcBef>
                <a:spcPts val="600"/>
              </a:spcBef>
              <a:spcAft>
                <a:spcPts val="0"/>
              </a:spcAft>
              <a:buClr>
                <a:schemeClr val="dk1"/>
              </a:buClr>
              <a:buSzPts val="3000"/>
              <a:buFont typeface="Times New Roman"/>
              <a:buChar char="●"/>
            </a:pPr>
            <a:r>
              <a:rPr lang="es" sz="3000">
                <a:solidFill>
                  <a:schemeClr val="dk1"/>
                </a:solidFill>
                <a:latin typeface="Times New Roman"/>
                <a:ea typeface="Times New Roman"/>
                <a:cs typeface="Times New Roman"/>
                <a:sym typeface="Times New Roman"/>
              </a:rPr>
              <a:t>La hemoglobina oxigenada absorbe más radiación infrarroja y permite pasar más luz roja.</a:t>
            </a:r>
            <a:endParaRPr sz="3000">
              <a:solidFill>
                <a:schemeClr val="dk1"/>
              </a:solidFill>
              <a:latin typeface="Times New Roman"/>
              <a:ea typeface="Times New Roman"/>
              <a:cs typeface="Times New Roman"/>
              <a:sym typeface="Times New Roman"/>
            </a:endParaRPr>
          </a:p>
          <a:p>
            <a:pPr indent="-419099" lvl="0" marL="990000" rtl="0" algn="l">
              <a:lnSpc>
                <a:spcPct val="115000"/>
              </a:lnSpc>
              <a:spcBef>
                <a:spcPts val="0"/>
              </a:spcBef>
              <a:spcAft>
                <a:spcPts val="0"/>
              </a:spcAft>
              <a:buClr>
                <a:schemeClr val="dk1"/>
              </a:buClr>
              <a:buSzPts val="3000"/>
              <a:buFont typeface="Times New Roman"/>
              <a:buChar char="●"/>
            </a:pPr>
            <a:r>
              <a:rPr lang="es" sz="3000">
                <a:solidFill>
                  <a:schemeClr val="dk1"/>
                </a:solidFill>
                <a:latin typeface="Times New Roman"/>
                <a:ea typeface="Times New Roman"/>
                <a:cs typeface="Times New Roman"/>
                <a:sym typeface="Times New Roman"/>
              </a:rPr>
              <a:t>La hemoglobina desoxigenada absorbe más luz roja y permite pasar más radiación infrarroja.</a:t>
            </a:r>
            <a:endParaRPr sz="3000">
              <a:solidFill>
                <a:schemeClr val="dk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t/>
            </a:r>
            <a:endParaRPr sz="3000">
              <a:solidFill>
                <a:schemeClr val="dk1"/>
              </a:solidFill>
              <a:latin typeface="Times New Roman"/>
              <a:ea typeface="Times New Roman"/>
              <a:cs typeface="Times New Roman"/>
              <a:sym typeface="Times New Roman"/>
            </a:endParaRPr>
          </a:p>
          <a:p>
            <a:pPr indent="97199" lvl="0" marL="360000" marR="360000" rtl="0" algn="just">
              <a:lnSpc>
                <a:spcPct val="90000"/>
              </a:lnSpc>
              <a:spcBef>
                <a:spcPts val="100"/>
              </a:spcBef>
              <a:spcAft>
                <a:spcPts val="0"/>
              </a:spcAft>
              <a:buClr>
                <a:schemeClr val="dk1"/>
              </a:buClr>
              <a:buSzPts val="2400"/>
              <a:buFont typeface="Arial"/>
              <a:buNone/>
            </a:pPr>
            <a:r>
              <a:rPr lang="es" sz="3000">
                <a:solidFill>
                  <a:schemeClr val="dk1"/>
                </a:solidFill>
                <a:latin typeface="Times New Roman"/>
                <a:ea typeface="Times New Roman"/>
                <a:cs typeface="Times New Roman"/>
                <a:sym typeface="Times New Roman"/>
              </a:rPr>
              <a:t>  La ventaja de las técnicas ópticas es que son no invasivas y no ionizantes, es decir, que no tienen la energía necesaria para ionizar (desprender electrones) de la materia con la que interaccionan, en este caso con las estructuras químicas de las células que conforman el organismo humano, por lo cual, se puede afirmar que este método no produce daño ni modificación a la muestra o sujeto bajo prueba, permitiendo un monitoreo continuo[2].</a:t>
            </a:r>
            <a:endParaRPr sz="3000">
              <a:solidFill>
                <a:schemeClr val="dk1"/>
              </a:solidFill>
              <a:latin typeface="Times New Roman"/>
              <a:ea typeface="Times New Roman"/>
              <a:cs typeface="Times New Roman"/>
              <a:sym typeface="Times New Roman"/>
            </a:endParaRPr>
          </a:p>
          <a:p>
            <a:pPr indent="97199" lvl="0" marL="360000" marR="360000" rtl="0" algn="just">
              <a:lnSpc>
                <a:spcPct val="90000"/>
              </a:lnSpc>
              <a:spcBef>
                <a:spcPts val="0"/>
              </a:spcBef>
              <a:spcAft>
                <a:spcPts val="0"/>
              </a:spcAft>
              <a:buClr>
                <a:schemeClr val="dk1"/>
              </a:buClr>
              <a:buSzPts val="2400"/>
              <a:buFont typeface="Arial"/>
              <a:buNone/>
            </a:pPr>
            <a:r>
              <a:t/>
            </a:r>
            <a:endParaRPr sz="3000">
              <a:solidFill>
                <a:schemeClr val="dk1"/>
              </a:solidFill>
              <a:latin typeface="Times New Roman"/>
              <a:ea typeface="Times New Roman"/>
              <a:cs typeface="Times New Roman"/>
              <a:sym typeface="Times New Roman"/>
            </a:endParaRPr>
          </a:p>
          <a:p>
            <a:pPr indent="0" lvl="0" marL="360000" marR="360000" rtl="0" algn="just">
              <a:lnSpc>
                <a:spcPct val="90000"/>
              </a:lnSpc>
              <a:spcBef>
                <a:spcPts val="0"/>
              </a:spcBef>
              <a:spcAft>
                <a:spcPts val="0"/>
              </a:spcAft>
              <a:buClr>
                <a:schemeClr val="dk1"/>
              </a:buClr>
              <a:buSzPts val="2400"/>
              <a:buFont typeface="Arial"/>
              <a:buNone/>
            </a:pPr>
            <a:r>
              <a:rPr lang="es" sz="3000">
                <a:solidFill>
                  <a:schemeClr val="dk1"/>
                </a:solidFill>
                <a:latin typeface="Times New Roman"/>
                <a:ea typeface="Times New Roman"/>
                <a:cs typeface="Times New Roman"/>
                <a:sym typeface="Times New Roman"/>
              </a:rPr>
              <a:t>  En concordancia, en el presente trabajo se contemplan los resultados de implementar un pulsioximetro (oximetro de pulso) que nos permita monitorear la frecuencia cardiaca instantánea de un paciente,  se presenta una breve explicación del método y los materiales usados para el desarrollo del ejercicio, un ejemplo de una señal capturada y procesada que es la base para el cálculo de la frecuencia y finalmente el análisis de los resultados obtenidos.</a:t>
            </a:r>
            <a:endParaRPr b="0" i="0" sz="3200" u="none" cap="none" strike="noStrike">
              <a:solidFill>
                <a:srgbClr val="000000"/>
              </a:solidFill>
              <a:latin typeface="Times New Roman"/>
              <a:ea typeface="Times New Roman"/>
              <a:cs typeface="Times New Roman"/>
              <a:sym typeface="Times New Roman"/>
            </a:endParaRPr>
          </a:p>
          <a:p>
            <a:pPr indent="0" lvl="0" marL="360000" marR="360000" rtl="0" algn="just">
              <a:lnSpc>
                <a:spcPct val="90000"/>
              </a:lnSpc>
              <a:spcBef>
                <a:spcPts val="0"/>
              </a:spcBef>
              <a:spcAft>
                <a:spcPts val="0"/>
              </a:spcAft>
              <a:buClr>
                <a:srgbClr val="000000"/>
              </a:buClr>
              <a:buSzPts val="2400"/>
              <a:buFont typeface="Arial"/>
              <a:buNone/>
            </a:pPr>
            <a:r>
              <a:t/>
            </a:r>
            <a:endParaRPr b="0" i="0" sz="3000" u="none" cap="none" strike="noStrike">
              <a:solidFill>
                <a:srgbClr val="000000"/>
              </a:solidFill>
              <a:latin typeface="Times New Roman"/>
              <a:ea typeface="Times New Roman"/>
              <a:cs typeface="Times New Roman"/>
              <a:sym typeface="Times New Roman"/>
            </a:endParaRPr>
          </a:p>
          <a:p>
            <a:pPr indent="0" lvl="0" marL="360000" marR="360000" rtl="0" algn="just">
              <a:lnSpc>
                <a:spcPct val="90000"/>
              </a:lnSpc>
              <a:spcBef>
                <a:spcPts val="0"/>
              </a:spcBef>
              <a:spcAft>
                <a:spcPts val="0"/>
              </a:spcAft>
              <a:buClr>
                <a:srgbClr val="000000"/>
              </a:buClr>
              <a:buSzPts val="2400"/>
              <a:buFont typeface="Arial"/>
              <a:buNone/>
            </a:pPr>
            <a:r>
              <a:t/>
            </a:r>
            <a:endParaRPr b="0" i="0" sz="3000" u="none" cap="none" strike="noStrike">
              <a:solidFill>
                <a:srgbClr val="000000"/>
              </a:solidFill>
              <a:latin typeface="Times New Roman"/>
              <a:ea typeface="Times New Roman"/>
              <a:cs typeface="Times New Roman"/>
              <a:sym typeface="Times New Roman"/>
            </a:endParaRPr>
          </a:p>
          <a:p>
            <a:pPr indent="0" lvl="0" marL="360000" marR="360000" rtl="0" algn="just">
              <a:lnSpc>
                <a:spcPct val="90000"/>
              </a:lnSpc>
              <a:spcBef>
                <a:spcPts val="0"/>
              </a:spcBef>
              <a:spcAft>
                <a:spcPts val="0"/>
              </a:spcAft>
              <a:buClr>
                <a:srgbClr val="000000"/>
              </a:buClr>
              <a:buSzPts val="2400"/>
              <a:buFont typeface="Arial"/>
              <a:buNone/>
            </a:pPr>
            <a:r>
              <a:t/>
            </a:r>
            <a:endParaRPr b="0" i="0" sz="3000" u="none" cap="none" strike="noStrike">
              <a:solidFill>
                <a:srgbClr val="000000"/>
              </a:solidFill>
              <a:latin typeface="Times New Roman"/>
              <a:ea typeface="Times New Roman"/>
              <a:cs typeface="Times New Roman"/>
              <a:sym typeface="Times New Roman"/>
            </a:endParaRPr>
          </a:p>
          <a:p>
            <a:pPr indent="0" lvl="0" marL="360000" marR="360000" rtl="0" algn="just">
              <a:lnSpc>
                <a:spcPct val="90000"/>
              </a:lnSpc>
              <a:spcBef>
                <a:spcPts val="0"/>
              </a:spcBef>
              <a:spcAft>
                <a:spcPts val="0"/>
              </a:spcAft>
              <a:buClr>
                <a:srgbClr val="000000"/>
              </a:buClr>
              <a:buSzPts val="2400"/>
              <a:buFont typeface="Arial"/>
              <a:buNone/>
            </a:pPr>
            <a:r>
              <a:rPr b="0" i="0" lang="es" sz="3000" u="none" cap="none" strike="noStrike">
                <a:solidFill>
                  <a:srgbClr val="000000"/>
                </a:solidFill>
                <a:latin typeface="Times New Roman"/>
                <a:ea typeface="Times New Roman"/>
                <a:cs typeface="Times New Roman"/>
                <a:sym typeface="Times New Roman"/>
              </a:rPr>
              <a:t>	</a:t>
            </a:r>
            <a:endParaRPr b="0" i="0" sz="3000" u="none" cap="none" strike="noStrike">
              <a:solidFill>
                <a:srgbClr val="000000"/>
              </a:solidFill>
              <a:latin typeface="Times New Roman"/>
              <a:ea typeface="Times New Roman"/>
              <a:cs typeface="Times New Roman"/>
              <a:sym typeface="Times New Roman"/>
            </a:endParaRPr>
          </a:p>
          <a:p>
            <a:pPr indent="0" lvl="0" marL="360000" marR="360000" rtl="0" algn="just">
              <a:lnSpc>
                <a:spcPct val="90000"/>
              </a:lnSpc>
              <a:spcBef>
                <a:spcPts val="0"/>
              </a:spcBef>
              <a:spcAft>
                <a:spcPts val="0"/>
              </a:spcAft>
              <a:buClr>
                <a:srgbClr val="000000"/>
              </a:buClr>
              <a:buSzPts val="2400"/>
              <a:buFont typeface="Arial"/>
              <a:buNone/>
            </a:pPr>
            <a:r>
              <a:t/>
            </a:r>
            <a:endParaRPr b="0" i="0" sz="3000" u="none" cap="none" strike="noStrike">
              <a:solidFill>
                <a:srgbClr val="000000"/>
              </a:solidFill>
              <a:latin typeface="Times New Roman"/>
              <a:ea typeface="Times New Roman"/>
              <a:cs typeface="Times New Roman"/>
              <a:sym typeface="Times New Roman"/>
            </a:endParaRPr>
          </a:p>
        </p:txBody>
      </p:sp>
      <p:sp>
        <p:nvSpPr>
          <p:cNvPr id="133" name="Google Shape;133;p25"/>
          <p:cNvSpPr txBox="1"/>
          <p:nvPr/>
        </p:nvSpPr>
        <p:spPr>
          <a:xfrm>
            <a:off x="4331041" y="3459148"/>
            <a:ext cx="38681400" cy="1427100"/>
          </a:xfrm>
          <a:prstGeom prst="rect">
            <a:avLst/>
          </a:prstGeom>
          <a:noFill/>
          <a:ln>
            <a:noFill/>
          </a:ln>
        </p:spPr>
        <p:txBody>
          <a:bodyPr anchorCtr="0" anchor="b" bIns="45450" lIns="90925" spcFirstLastPara="1" rIns="90925" wrap="square" tIns="45450">
            <a:noAutofit/>
          </a:bodyPr>
          <a:lstStyle/>
          <a:p>
            <a:pPr indent="0" lvl="0" marL="0" marR="0" rtl="0" algn="ctr">
              <a:lnSpc>
                <a:spcPct val="90000"/>
              </a:lnSpc>
              <a:spcBef>
                <a:spcPts val="0"/>
              </a:spcBef>
              <a:spcAft>
                <a:spcPts val="0"/>
              </a:spcAft>
              <a:buClr>
                <a:srgbClr val="000000"/>
              </a:buClr>
              <a:buSzPts val="9000"/>
              <a:buFont typeface="Tahoma"/>
              <a:buNone/>
            </a:pPr>
            <a:r>
              <a:rPr b="0" i="0" lang="es" sz="2400" u="none" cap="none" strike="noStrike">
                <a:solidFill>
                  <a:srgbClr val="000000"/>
                </a:solidFill>
                <a:latin typeface="Tahoma"/>
                <a:ea typeface="Tahoma"/>
                <a:cs typeface="Tahoma"/>
                <a:sym typeface="Tahoma"/>
              </a:rPr>
              <a:t>J</a:t>
            </a:r>
            <a:r>
              <a:rPr b="0" i="0" lang="es" sz="3000" u="none" cap="none" strike="noStrike">
                <a:solidFill>
                  <a:srgbClr val="000000"/>
                </a:solidFill>
                <a:latin typeface="Tahoma"/>
                <a:ea typeface="Tahoma"/>
                <a:cs typeface="Tahoma"/>
                <a:sym typeface="Tahoma"/>
              </a:rPr>
              <a:t>eison Estiven Garcia Torres, jegarciat</a:t>
            </a:r>
            <a:r>
              <a:rPr b="0" i="0" lang="es" sz="3000" u="sng" cap="none" strike="noStrike">
                <a:solidFill>
                  <a:srgbClr val="0563C1"/>
                </a:solidFill>
                <a:latin typeface="Tahoma"/>
                <a:ea typeface="Tahoma"/>
                <a:cs typeface="Tahoma"/>
                <a:sym typeface="Tahoma"/>
                <a:hlinkClick r:id="rId4"/>
              </a:rPr>
              <a:t>@correo.udistrital.edu.co</a:t>
            </a:r>
            <a:r>
              <a:rPr b="0" i="0" lang="es" sz="3000" u="none" cap="none" strike="noStrike">
                <a:solidFill>
                  <a:srgbClr val="000000"/>
                </a:solidFill>
                <a:latin typeface="Tahoma"/>
                <a:ea typeface="Tahoma"/>
                <a:cs typeface="Tahoma"/>
                <a:sym typeface="Tahoma"/>
              </a:rPr>
              <a:t>. Diana Carolina Diaz Cabra, dcdiazc@</a:t>
            </a:r>
            <a:r>
              <a:rPr b="0" i="0" lang="es" sz="3000" u="sng" cap="none" strike="noStrike">
                <a:solidFill>
                  <a:srgbClr val="0563C1"/>
                </a:solidFill>
                <a:latin typeface="Tahoma"/>
                <a:ea typeface="Tahoma"/>
                <a:cs typeface="Tahoma"/>
                <a:sym typeface="Tahoma"/>
                <a:hlinkClick r:id="rId5"/>
              </a:rPr>
              <a:t>correo.udistrital.edu.co</a:t>
            </a:r>
            <a:r>
              <a:rPr b="0" i="0" lang="es" sz="3000" u="none" cap="none" strike="noStrike">
                <a:solidFill>
                  <a:srgbClr val="000000"/>
                </a:solidFill>
                <a:latin typeface="Tahoma"/>
                <a:ea typeface="Tahoma"/>
                <a:cs typeface="Tahoma"/>
                <a:sym typeface="Tahoma"/>
              </a:rPr>
              <a:t>. Nicol</a:t>
            </a:r>
            <a:r>
              <a:rPr lang="es" sz="3000">
                <a:latin typeface="Tahoma"/>
                <a:ea typeface="Tahoma"/>
                <a:cs typeface="Tahoma"/>
                <a:sym typeface="Tahoma"/>
              </a:rPr>
              <a:t>á</a:t>
            </a:r>
            <a:r>
              <a:rPr b="0" i="0" lang="es" sz="3000" u="none" cap="none" strike="noStrike">
                <a:solidFill>
                  <a:srgbClr val="000000"/>
                </a:solidFill>
                <a:latin typeface="Tahoma"/>
                <a:ea typeface="Tahoma"/>
                <a:cs typeface="Tahoma"/>
                <a:sym typeface="Tahoma"/>
              </a:rPr>
              <a:t>s Rodr</a:t>
            </a:r>
            <a:r>
              <a:rPr lang="es" sz="3000">
                <a:latin typeface="Tahoma"/>
                <a:ea typeface="Tahoma"/>
                <a:cs typeface="Tahoma"/>
                <a:sym typeface="Tahoma"/>
              </a:rPr>
              <a:t>í</a:t>
            </a:r>
            <a:r>
              <a:rPr b="0" i="0" lang="es" sz="3000" u="none" cap="none" strike="noStrike">
                <a:solidFill>
                  <a:srgbClr val="000000"/>
                </a:solidFill>
                <a:latin typeface="Tahoma"/>
                <a:ea typeface="Tahoma"/>
                <a:cs typeface="Tahoma"/>
                <a:sym typeface="Tahoma"/>
              </a:rPr>
              <a:t>guez Daza, </a:t>
            </a:r>
            <a:r>
              <a:rPr b="0" i="0" lang="es" sz="3000" u="sng" cap="none" strike="noStrike">
                <a:solidFill>
                  <a:srgbClr val="0563C1"/>
                </a:solidFill>
                <a:latin typeface="Tahoma"/>
                <a:ea typeface="Tahoma"/>
                <a:cs typeface="Tahoma"/>
                <a:sym typeface="Tahoma"/>
                <a:hlinkClick r:id="rId6"/>
              </a:rPr>
              <a:t>nrodriguezd@correo.udistrital.edu.co</a:t>
            </a:r>
            <a:endParaRPr b="0" i="0" sz="3000" u="none" cap="none" strike="noStrike">
              <a:solidFill>
                <a:srgbClr val="000000"/>
              </a:solidFill>
              <a:latin typeface="Tahoma"/>
              <a:ea typeface="Tahoma"/>
              <a:cs typeface="Tahoma"/>
              <a:sym typeface="Tahoma"/>
            </a:endParaRPr>
          </a:p>
          <a:p>
            <a:pPr indent="0" lvl="0" marL="0" marR="0" rtl="0" algn="ctr">
              <a:lnSpc>
                <a:spcPct val="90000"/>
              </a:lnSpc>
              <a:spcBef>
                <a:spcPts val="0"/>
              </a:spcBef>
              <a:spcAft>
                <a:spcPts val="0"/>
              </a:spcAft>
              <a:buClr>
                <a:srgbClr val="000000"/>
              </a:buClr>
              <a:buSzPts val="9000"/>
              <a:buFont typeface="Tahoma"/>
              <a:buNone/>
            </a:pPr>
            <a:r>
              <a:rPr b="0" i="0" lang="es" sz="3000" u="none" cap="none" strike="noStrike">
                <a:solidFill>
                  <a:srgbClr val="000000"/>
                </a:solidFill>
                <a:latin typeface="Tahoma"/>
                <a:ea typeface="Tahoma"/>
                <a:cs typeface="Tahoma"/>
                <a:sym typeface="Tahoma"/>
              </a:rPr>
              <a:t>Bioingeniería II.</a:t>
            </a:r>
            <a:endParaRPr b="0" i="0" sz="3000" u="none" cap="none" strike="noStrike">
              <a:solidFill>
                <a:srgbClr val="000000"/>
              </a:solidFill>
              <a:latin typeface="Tahoma"/>
              <a:ea typeface="Tahoma"/>
              <a:cs typeface="Tahoma"/>
              <a:sym typeface="Tahoma"/>
            </a:endParaRPr>
          </a:p>
        </p:txBody>
      </p:sp>
      <p:sp>
        <p:nvSpPr>
          <p:cNvPr id="134" name="Google Shape;134;p25"/>
          <p:cNvSpPr txBox="1"/>
          <p:nvPr/>
        </p:nvSpPr>
        <p:spPr>
          <a:xfrm>
            <a:off x="1816550" y="24373500"/>
            <a:ext cx="8279100" cy="4949700"/>
          </a:xfrm>
          <a:prstGeom prst="rect">
            <a:avLst/>
          </a:prstGeom>
          <a:gradFill>
            <a:gsLst>
              <a:gs pos="0">
                <a:srgbClr val="FFFFFF"/>
              </a:gs>
              <a:gs pos="56000">
                <a:srgbClr val="D9D9D9"/>
              </a:gs>
              <a:gs pos="100000">
                <a:srgbClr val="B3B3B3"/>
              </a:gs>
            </a:gsLst>
            <a:lin ang="18900044" scaled="0"/>
          </a:gradFill>
          <a:ln cap="flat" cmpd="dbl" w="228600">
            <a:solidFill>
              <a:srgbClr val="7B7BE7"/>
            </a:solidFill>
            <a:prstDash val="solid"/>
            <a:round/>
            <a:headEnd len="sm" w="sm" type="none"/>
            <a:tailEnd len="sm" w="sm" type="none"/>
          </a:ln>
        </p:spPr>
        <p:txBody>
          <a:bodyPr anchorCtr="0" anchor="t" bIns="45450" lIns="90925" spcFirstLastPara="1" rIns="90925" wrap="square" tIns="0">
            <a:noAutofit/>
          </a:bodyPr>
          <a:lstStyle/>
          <a:p>
            <a:pPr indent="0" lvl="0" marL="360000" marR="360000" rtl="0" algn="just">
              <a:lnSpc>
                <a:spcPct val="90000"/>
              </a:lnSpc>
              <a:spcBef>
                <a:spcPts val="0"/>
              </a:spcBef>
              <a:spcAft>
                <a:spcPts val="0"/>
              </a:spcAft>
              <a:buClr>
                <a:srgbClr val="000000"/>
              </a:buClr>
              <a:buSzPts val="2400"/>
              <a:buFont typeface="Arial"/>
              <a:buNone/>
            </a:pPr>
            <a:r>
              <a:t/>
            </a:r>
            <a:endParaRPr sz="3200">
              <a:latin typeface="Times New Roman"/>
              <a:ea typeface="Times New Roman"/>
              <a:cs typeface="Times New Roman"/>
              <a:sym typeface="Times New Roman"/>
            </a:endParaRPr>
          </a:p>
          <a:p>
            <a:pPr indent="0" lvl="0" marL="360000" marR="360000" rtl="0" algn="just">
              <a:lnSpc>
                <a:spcPct val="90000"/>
              </a:lnSpc>
              <a:spcBef>
                <a:spcPts val="0"/>
              </a:spcBef>
              <a:spcAft>
                <a:spcPts val="0"/>
              </a:spcAft>
              <a:buClr>
                <a:srgbClr val="000000"/>
              </a:buClr>
              <a:buSzPts val="2400"/>
              <a:buFont typeface="Arial"/>
              <a:buNone/>
            </a:pPr>
            <a:r>
              <a:rPr lang="es" sz="3200">
                <a:latin typeface="Times New Roman"/>
                <a:ea typeface="Times New Roman"/>
                <a:cs typeface="Times New Roman"/>
                <a:sym typeface="Times New Roman"/>
              </a:rPr>
              <a:t>Diseñar un circuito que permita adquirir la señal de pulso de un paciente empleando medios </a:t>
            </a:r>
            <a:r>
              <a:rPr lang="es" sz="3200">
                <a:latin typeface="Times New Roman"/>
                <a:ea typeface="Times New Roman"/>
                <a:cs typeface="Times New Roman"/>
                <a:sym typeface="Times New Roman"/>
              </a:rPr>
              <a:t>ópticos</a:t>
            </a:r>
            <a:r>
              <a:rPr lang="es" sz="3200">
                <a:latin typeface="Times New Roman"/>
                <a:ea typeface="Times New Roman"/>
                <a:cs typeface="Times New Roman"/>
                <a:sym typeface="Times New Roman"/>
              </a:rPr>
              <a:t> como lo es una pareja de LED infrarrojo y fototransistor.</a:t>
            </a:r>
            <a:endParaRPr sz="3200">
              <a:latin typeface="Times New Roman"/>
              <a:ea typeface="Times New Roman"/>
              <a:cs typeface="Times New Roman"/>
              <a:sym typeface="Times New Roman"/>
            </a:endParaRPr>
          </a:p>
          <a:p>
            <a:pPr indent="0" lvl="0" marL="360000" marR="360000" rtl="0" algn="just">
              <a:lnSpc>
                <a:spcPct val="90000"/>
              </a:lnSpc>
              <a:spcBef>
                <a:spcPts val="0"/>
              </a:spcBef>
              <a:spcAft>
                <a:spcPts val="0"/>
              </a:spcAft>
              <a:buClr>
                <a:srgbClr val="000000"/>
              </a:buClr>
              <a:buSzPts val="2400"/>
              <a:buFont typeface="Arial"/>
              <a:buNone/>
            </a:pPr>
            <a:r>
              <a:rPr lang="es" sz="3200">
                <a:latin typeface="Times New Roman"/>
                <a:ea typeface="Times New Roman"/>
                <a:cs typeface="Times New Roman"/>
                <a:sym typeface="Times New Roman"/>
              </a:rPr>
              <a:t>Implementar un frecuencímetro de baja frecuencia en algún sistema embebido a partir de la señal de pulso para determinar el ritmo cardíaco instantáneo y posteriormente ser visualizado por medio de un display 7 segmentos.</a:t>
            </a:r>
            <a:endParaRPr sz="3200">
              <a:latin typeface="Times New Roman"/>
              <a:ea typeface="Times New Roman"/>
              <a:cs typeface="Times New Roman"/>
              <a:sym typeface="Times New Roman"/>
            </a:endParaRPr>
          </a:p>
          <a:p>
            <a:pPr indent="0" lvl="0" marL="360000" marR="360000" rtl="0" algn="just">
              <a:lnSpc>
                <a:spcPct val="90000"/>
              </a:lnSpc>
              <a:spcBef>
                <a:spcPts val="0"/>
              </a:spcBef>
              <a:spcAft>
                <a:spcPts val="0"/>
              </a:spcAft>
              <a:buClr>
                <a:srgbClr val="000000"/>
              </a:buClr>
              <a:buSzPts val="2400"/>
              <a:buFont typeface="Arial"/>
              <a:buNone/>
            </a:pPr>
            <a:r>
              <a:t/>
            </a:r>
            <a:endParaRPr sz="3200">
              <a:latin typeface="Times New Roman"/>
              <a:ea typeface="Times New Roman"/>
              <a:cs typeface="Times New Roman"/>
              <a:sym typeface="Times New Roman"/>
            </a:endParaRPr>
          </a:p>
          <a:p>
            <a:pPr indent="0" lvl="0" marL="360000" marR="360000" rtl="0" algn="just">
              <a:lnSpc>
                <a:spcPct val="90000"/>
              </a:lnSpc>
              <a:spcBef>
                <a:spcPts val="0"/>
              </a:spcBef>
              <a:spcAft>
                <a:spcPts val="0"/>
              </a:spcAft>
              <a:buClr>
                <a:srgbClr val="000000"/>
              </a:buClr>
              <a:buSzPts val="2400"/>
              <a:buFont typeface="Arial"/>
              <a:buNone/>
            </a:pPr>
            <a:r>
              <a:t/>
            </a:r>
            <a:endParaRPr sz="3200">
              <a:latin typeface="Times New Roman"/>
              <a:ea typeface="Times New Roman"/>
              <a:cs typeface="Times New Roman"/>
              <a:sym typeface="Times New Roman"/>
            </a:endParaRPr>
          </a:p>
        </p:txBody>
      </p:sp>
      <p:sp>
        <p:nvSpPr>
          <p:cNvPr id="135" name="Google Shape;135;p25"/>
          <p:cNvSpPr txBox="1"/>
          <p:nvPr/>
        </p:nvSpPr>
        <p:spPr>
          <a:xfrm>
            <a:off x="3602761" y="22715344"/>
            <a:ext cx="5577900" cy="1511700"/>
          </a:xfrm>
          <a:prstGeom prst="rect">
            <a:avLst/>
          </a:prstGeom>
          <a:noFill/>
          <a:ln>
            <a:noFill/>
          </a:ln>
        </p:spPr>
        <p:txBody>
          <a:bodyPr anchorCtr="0" anchor="t" bIns="45450" lIns="90925" spcFirstLastPara="1" rIns="90925" wrap="square" tIns="45450">
            <a:noAutofit/>
          </a:bodyPr>
          <a:lstStyle/>
          <a:p>
            <a:pPr indent="0" lvl="0" marL="0" marR="0" rtl="0" algn="just">
              <a:lnSpc>
                <a:spcPct val="7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ctr">
              <a:lnSpc>
                <a:spcPct val="70000"/>
              </a:lnSpc>
              <a:spcBef>
                <a:spcPts val="4400"/>
              </a:spcBef>
              <a:spcAft>
                <a:spcPts val="0"/>
              </a:spcAft>
              <a:buClr>
                <a:srgbClr val="000000"/>
              </a:buClr>
              <a:buSzPts val="6000"/>
              <a:buFont typeface="Arial"/>
              <a:buNone/>
            </a:pPr>
            <a:r>
              <a:rPr b="1" i="0" lang="es" sz="8000" u="none" cap="none" strike="noStrike">
                <a:solidFill>
                  <a:srgbClr val="3D85C6"/>
                </a:solidFill>
                <a:latin typeface="Times New Roman"/>
                <a:ea typeface="Times New Roman"/>
                <a:cs typeface="Times New Roman"/>
                <a:sym typeface="Times New Roman"/>
              </a:rPr>
              <a:t>O</a:t>
            </a:r>
            <a:r>
              <a:rPr b="1" lang="es" sz="8000">
                <a:solidFill>
                  <a:srgbClr val="3D85C6"/>
                </a:solidFill>
                <a:latin typeface="Times New Roman"/>
                <a:ea typeface="Times New Roman"/>
                <a:cs typeface="Times New Roman"/>
                <a:sym typeface="Times New Roman"/>
              </a:rPr>
              <a:t>bjetivos</a:t>
            </a:r>
            <a:endParaRPr b="1" i="0" sz="8000" u="none" cap="none" strike="noStrike">
              <a:solidFill>
                <a:srgbClr val="3D85C6"/>
              </a:solidFill>
              <a:latin typeface="Times New Roman"/>
              <a:ea typeface="Times New Roman"/>
              <a:cs typeface="Times New Roman"/>
              <a:sym typeface="Times New Roman"/>
            </a:endParaRPr>
          </a:p>
        </p:txBody>
      </p:sp>
      <p:sp>
        <p:nvSpPr>
          <p:cNvPr id="136" name="Google Shape;136;p25"/>
          <p:cNvSpPr txBox="1"/>
          <p:nvPr/>
        </p:nvSpPr>
        <p:spPr>
          <a:xfrm>
            <a:off x="3285661" y="5074098"/>
            <a:ext cx="6212100" cy="1511700"/>
          </a:xfrm>
          <a:prstGeom prst="rect">
            <a:avLst/>
          </a:prstGeom>
          <a:noFill/>
          <a:ln>
            <a:noFill/>
          </a:ln>
        </p:spPr>
        <p:txBody>
          <a:bodyPr anchorCtr="0" anchor="t" bIns="45450" lIns="90925" spcFirstLastPara="1" rIns="90925" wrap="square" tIns="45450">
            <a:noAutofit/>
          </a:bodyPr>
          <a:lstStyle/>
          <a:p>
            <a:pPr indent="0" lvl="0" marL="0" marR="0" rtl="0" algn="just">
              <a:lnSpc>
                <a:spcPct val="7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70000"/>
              </a:lnSpc>
              <a:spcBef>
                <a:spcPts val="4400"/>
              </a:spcBef>
              <a:spcAft>
                <a:spcPts val="0"/>
              </a:spcAft>
              <a:buClr>
                <a:srgbClr val="000000"/>
              </a:buClr>
              <a:buSzPts val="5500"/>
              <a:buFont typeface="Arial"/>
              <a:buNone/>
            </a:pPr>
            <a:r>
              <a:rPr b="1" i="0" lang="es" sz="8000" u="none" cap="none" strike="noStrike">
                <a:solidFill>
                  <a:srgbClr val="3D85C6"/>
                </a:solidFill>
                <a:latin typeface="Times New Roman"/>
                <a:ea typeface="Times New Roman"/>
                <a:cs typeface="Times New Roman"/>
                <a:sym typeface="Times New Roman"/>
              </a:rPr>
              <a:t>I</a:t>
            </a:r>
            <a:r>
              <a:rPr b="1" lang="es" sz="8000">
                <a:solidFill>
                  <a:srgbClr val="3D85C6"/>
                </a:solidFill>
                <a:latin typeface="Times New Roman"/>
                <a:ea typeface="Times New Roman"/>
                <a:cs typeface="Times New Roman"/>
                <a:sym typeface="Times New Roman"/>
              </a:rPr>
              <a:t>ntroducción</a:t>
            </a:r>
            <a:endParaRPr b="1" i="0" sz="8000" u="none" cap="none" strike="noStrike">
              <a:solidFill>
                <a:srgbClr val="3D85C6"/>
              </a:solidFill>
              <a:latin typeface="Times New Roman"/>
              <a:ea typeface="Times New Roman"/>
              <a:cs typeface="Times New Roman"/>
              <a:sym typeface="Times New Roman"/>
            </a:endParaRPr>
          </a:p>
        </p:txBody>
      </p:sp>
      <p:sp>
        <p:nvSpPr>
          <p:cNvPr id="137" name="Google Shape;137;p25"/>
          <p:cNvSpPr txBox="1"/>
          <p:nvPr/>
        </p:nvSpPr>
        <p:spPr>
          <a:xfrm>
            <a:off x="17036429" y="19889175"/>
            <a:ext cx="5736900" cy="1899300"/>
          </a:xfrm>
          <a:prstGeom prst="rect">
            <a:avLst/>
          </a:prstGeom>
          <a:noFill/>
          <a:ln>
            <a:noFill/>
          </a:ln>
        </p:spPr>
        <p:txBody>
          <a:bodyPr anchorCtr="0" anchor="t" bIns="45450" lIns="90925" spcFirstLastPara="1" rIns="90925" wrap="square" tIns="45450">
            <a:noAutofit/>
          </a:bodyPr>
          <a:lstStyle/>
          <a:p>
            <a:pPr indent="0" lvl="0" marL="0" marR="0" rtl="0" algn="just">
              <a:lnSpc>
                <a:spcPct val="7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just">
              <a:lnSpc>
                <a:spcPct val="70000"/>
              </a:lnSpc>
              <a:spcBef>
                <a:spcPts val="4400"/>
              </a:spcBef>
              <a:spcAft>
                <a:spcPts val="0"/>
              </a:spcAft>
              <a:buClr>
                <a:srgbClr val="000000"/>
              </a:buClr>
              <a:buSzPts val="6000"/>
              <a:buFont typeface="Arial"/>
              <a:buNone/>
            </a:pPr>
            <a:r>
              <a:rPr b="1" i="0" lang="es" sz="8000" u="none" cap="none" strike="noStrike">
                <a:solidFill>
                  <a:srgbClr val="3D85C6"/>
                </a:solidFill>
                <a:latin typeface="Times New Roman"/>
                <a:ea typeface="Times New Roman"/>
                <a:cs typeface="Times New Roman"/>
                <a:sym typeface="Times New Roman"/>
              </a:rPr>
              <a:t>R</a:t>
            </a:r>
            <a:r>
              <a:rPr b="1" lang="es" sz="8000">
                <a:solidFill>
                  <a:srgbClr val="3D85C6"/>
                </a:solidFill>
                <a:latin typeface="Times New Roman"/>
                <a:ea typeface="Times New Roman"/>
                <a:cs typeface="Times New Roman"/>
                <a:sym typeface="Times New Roman"/>
              </a:rPr>
              <a:t>esultados</a:t>
            </a:r>
            <a:endParaRPr b="1" i="0" sz="8000" u="none" cap="none" strike="noStrike">
              <a:solidFill>
                <a:srgbClr val="3D85C6"/>
              </a:solidFill>
              <a:latin typeface="Times New Roman"/>
              <a:ea typeface="Times New Roman"/>
              <a:cs typeface="Times New Roman"/>
              <a:sym typeface="Times New Roman"/>
            </a:endParaRPr>
          </a:p>
        </p:txBody>
      </p:sp>
      <p:sp>
        <p:nvSpPr>
          <p:cNvPr id="138" name="Google Shape;138;p25"/>
          <p:cNvSpPr txBox="1"/>
          <p:nvPr/>
        </p:nvSpPr>
        <p:spPr>
          <a:xfrm>
            <a:off x="15336427" y="5063600"/>
            <a:ext cx="9337500" cy="1511700"/>
          </a:xfrm>
          <a:prstGeom prst="rect">
            <a:avLst/>
          </a:prstGeom>
          <a:noFill/>
          <a:ln>
            <a:noFill/>
          </a:ln>
        </p:spPr>
        <p:txBody>
          <a:bodyPr anchorCtr="0" anchor="t" bIns="45450" lIns="90925" spcFirstLastPara="1" rIns="90925" wrap="square" tIns="45450">
            <a:noAutofit/>
          </a:bodyPr>
          <a:lstStyle/>
          <a:p>
            <a:pPr indent="0" lvl="0" marL="0" marR="0" rtl="0" algn="just">
              <a:lnSpc>
                <a:spcPct val="70000"/>
              </a:lnSpc>
              <a:spcBef>
                <a:spcPts val="0"/>
              </a:spcBef>
              <a:spcAft>
                <a:spcPts val="0"/>
              </a:spcAft>
              <a:buClr>
                <a:srgbClr val="000000"/>
              </a:buClr>
              <a:buSzPts val="2000"/>
              <a:buFont typeface="Arial"/>
              <a:buNone/>
            </a:pPr>
            <a:r>
              <a:t/>
            </a:r>
            <a:endParaRPr b="0" i="0" sz="2000" u="none" cap="none" strike="noStrike">
              <a:solidFill>
                <a:srgbClr val="3D85C6"/>
              </a:solidFill>
              <a:latin typeface="Times New Roman"/>
              <a:ea typeface="Times New Roman"/>
              <a:cs typeface="Times New Roman"/>
              <a:sym typeface="Times New Roman"/>
            </a:endParaRPr>
          </a:p>
          <a:p>
            <a:pPr indent="0" lvl="0" marL="0" marR="0" rtl="0" algn="just">
              <a:lnSpc>
                <a:spcPct val="70000"/>
              </a:lnSpc>
              <a:spcBef>
                <a:spcPts val="4400"/>
              </a:spcBef>
              <a:spcAft>
                <a:spcPts val="0"/>
              </a:spcAft>
              <a:buClr>
                <a:srgbClr val="000000"/>
              </a:buClr>
              <a:buSzPts val="6000"/>
              <a:buFont typeface="Arial"/>
              <a:buNone/>
            </a:pPr>
            <a:r>
              <a:rPr b="1" i="0" lang="es" sz="8000" u="none" cap="none" strike="noStrike">
                <a:solidFill>
                  <a:srgbClr val="3D85C6"/>
                </a:solidFill>
                <a:latin typeface="Times New Roman"/>
                <a:ea typeface="Times New Roman"/>
                <a:cs typeface="Times New Roman"/>
                <a:sym typeface="Times New Roman"/>
              </a:rPr>
              <a:t>M</a:t>
            </a:r>
            <a:r>
              <a:rPr b="1" lang="es" sz="8000">
                <a:solidFill>
                  <a:srgbClr val="3D85C6"/>
                </a:solidFill>
                <a:latin typeface="Times New Roman"/>
                <a:ea typeface="Times New Roman"/>
                <a:cs typeface="Times New Roman"/>
                <a:sym typeface="Times New Roman"/>
              </a:rPr>
              <a:t>ateriales</a:t>
            </a:r>
            <a:r>
              <a:rPr b="1" i="0" lang="es" sz="8000" u="none" cap="none" strike="noStrike">
                <a:solidFill>
                  <a:srgbClr val="3D85C6"/>
                </a:solidFill>
                <a:latin typeface="Times New Roman"/>
                <a:ea typeface="Times New Roman"/>
                <a:cs typeface="Times New Roman"/>
                <a:sym typeface="Times New Roman"/>
              </a:rPr>
              <a:t> </a:t>
            </a:r>
            <a:r>
              <a:rPr b="1" lang="es" sz="8000">
                <a:solidFill>
                  <a:srgbClr val="3D85C6"/>
                </a:solidFill>
                <a:latin typeface="Times New Roman"/>
                <a:ea typeface="Times New Roman"/>
                <a:cs typeface="Times New Roman"/>
                <a:sym typeface="Times New Roman"/>
              </a:rPr>
              <a:t>y Método</a:t>
            </a:r>
            <a:endParaRPr b="1" i="0" sz="8000" u="none" cap="none" strike="noStrike">
              <a:solidFill>
                <a:srgbClr val="3D85C6"/>
              </a:solidFill>
              <a:latin typeface="Times New Roman"/>
              <a:ea typeface="Times New Roman"/>
              <a:cs typeface="Times New Roman"/>
              <a:sym typeface="Times New Roman"/>
            </a:endParaRPr>
          </a:p>
        </p:txBody>
      </p:sp>
      <p:sp>
        <p:nvSpPr>
          <p:cNvPr id="139" name="Google Shape;139;p25"/>
          <p:cNvSpPr txBox="1"/>
          <p:nvPr/>
        </p:nvSpPr>
        <p:spPr>
          <a:xfrm>
            <a:off x="30512588" y="5053160"/>
            <a:ext cx="9337500" cy="1511700"/>
          </a:xfrm>
          <a:prstGeom prst="rect">
            <a:avLst/>
          </a:prstGeom>
          <a:noFill/>
          <a:ln>
            <a:noFill/>
          </a:ln>
        </p:spPr>
        <p:txBody>
          <a:bodyPr anchorCtr="0" anchor="t" bIns="45450" lIns="90925" spcFirstLastPara="1" rIns="90925" wrap="square" tIns="45450">
            <a:noAutofit/>
          </a:bodyPr>
          <a:lstStyle/>
          <a:p>
            <a:pPr indent="0" lvl="0" marL="0" marR="0" rtl="0" algn="just">
              <a:lnSpc>
                <a:spcPct val="7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ctr">
              <a:lnSpc>
                <a:spcPct val="70000"/>
              </a:lnSpc>
              <a:spcBef>
                <a:spcPts val="4400"/>
              </a:spcBef>
              <a:spcAft>
                <a:spcPts val="0"/>
              </a:spcAft>
              <a:buClr>
                <a:srgbClr val="000000"/>
              </a:buClr>
              <a:buSzPts val="6000"/>
              <a:buFont typeface="Arial"/>
              <a:buNone/>
            </a:pPr>
            <a:r>
              <a:rPr b="1" i="0" lang="es" sz="8000" u="none" cap="none" strike="noStrike">
                <a:solidFill>
                  <a:srgbClr val="3D85C6"/>
                </a:solidFill>
                <a:latin typeface="Times New Roman"/>
                <a:ea typeface="Times New Roman"/>
                <a:cs typeface="Times New Roman"/>
                <a:sym typeface="Times New Roman"/>
              </a:rPr>
              <a:t>D</a:t>
            </a:r>
            <a:r>
              <a:rPr b="1" lang="es" sz="8000">
                <a:solidFill>
                  <a:srgbClr val="3D85C6"/>
                </a:solidFill>
                <a:latin typeface="Times New Roman"/>
                <a:ea typeface="Times New Roman"/>
                <a:cs typeface="Times New Roman"/>
                <a:sym typeface="Times New Roman"/>
              </a:rPr>
              <a:t>iscusión</a:t>
            </a:r>
            <a:endParaRPr b="1" i="0" sz="8000" u="none" cap="none" strike="noStrike">
              <a:solidFill>
                <a:srgbClr val="3D85C6"/>
              </a:solidFill>
              <a:latin typeface="Times New Roman"/>
              <a:ea typeface="Times New Roman"/>
              <a:cs typeface="Times New Roman"/>
              <a:sym typeface="Times New Roman"/>
            </a:endParaRPr>
          </a:p>
        </p:txBody>
      </p:sp>
      <p:pic>
        <p:nvPicPr>
          <p:cNvPr id="140" name="Google Shape;140;p25"/>
          <p:cNvPicPr preferRelativeResize="0"/>
          <p:nvPr/>
        </p:nvPicPr>
        <p:blipFill rotWithShape="1">
          <a:blip r:embed="rId7">
            <a:alphaModFix/>
          </a:blip>
          <a:srcRect b="0" l="0" r="0" t="0"/>
          <a:stretch/>
        </p:blipFill>
        <p:spPr>
          <a:xfrm>
            <a:off x="2404625" y="1112350"/>
            <a:ext cx="4722450" cy="4220075"/>
          </a:xfrm>
          <a:prstGeom prst="rect">
            <a:avLst/>
          </a:prstGeom>
          <a:noFill/>
          <a:ln>
            <a:noFill/>
          </a:ln>
        </p:spPr>
      </p:pic>
      <p:sp>
        <p:nvSpPr>
          <p:cNvPr id="141" name="Google Shape;141;p25"/>
          <p:cNvSpPr txBox="1"/>
          <p:nvPr/>
        </p:nvSpPr>
        <p:spPr>
          <a:xfrm>
            <a:off x="6624700" y="1559688"/>
            <a:ext cx="34094100" cy="1899300"/>
          </a:xfrm>
          <a:prstGeom prst="rect">
            <a:avLst/>
          </a:prstGeom>
          <a:noFill/>
          <a:ln>
            <a:noFill/>
          </a:ln>
        </p:spPr>
        <p:txBody>
          <a:bodyPr anchorCtr="0" anchor="b" bIns="45450" lIns="90925" spcFirstLastPara="1" rIns="90925" wrap="square" tIns="45450">
            <a:noAutofit/>
          </a:bodyPr>
          <a:lstStyle/>
          <a:p>
            <a:pPr indent="0" lvl="0" marL="0" rtl="0" algn="ctr">
              <a:lnSpc>
                <a:spcPct val="90000"/>
              </a:lnSpc>
              <a:spcBef>
                <a:spcPts val="0"/>
              </a:spcBef>
              <a:spcAft>
                <a:spcPts val="0"/>
              </a:spcAft>
              <a:buNone/>
            </a:pPr>
            <a:r>
              <a:rPr b="1" lang="es" sz="10000">
                <a:solidFill>
                  <a:srgbClr val="000000"/>
                </a:solidFill>
                <a:latin typeface="Tahoma"/>
                <a:ea typeface="Tahoma"/>
                <a:cs typeface="Tahoma"/>
                <a:sym typeface="Tahoma"/>
              </a:rPr>
              <a:t>FOTOPLETISMÓGRAFO POR </a:t>
            </a:r>
            <a:r>
              <a:rPr b="1" lang="es" sz="10000">
                <a:solidFill>
                  <a:srgbClr val="000000"/>
                </a:solidFill>
                <a:latin typeface="Tahoma"/>
                <a:ea typeface="Tahoma"/>
                <a:cs typeface="Tahoma"/>
                <a:sym typeface="Tahoma"/>
              </a:rPr>
              <a:t>OXIMETRÍA </a:t>
            </a:r>
            <a:r>
              <a:rPr b="1" lang="es" sz="10000">
                <a:solidFill>
                  <a:srgbClr val="000000"/>
                </a:solidFill>
                <a:latin typeface="Tahoma"/>
                <a:ea typeface="Tahoma"/>
                <a:cs typeface="Tahoma"/>
                <a:sym typeface="Tahoma"/>
              </a:rPr>
              <a:t>DE PULSO</a:t>
            </a:r>
            <a:endParaRPr b="1" sz="10000">
              <a:solidFill>
                <a:srgbClr val="000000"/>
              </a:solidFill>
              <a:latin typeface="Tahoma"/>
              <a:ea typeface="Tahoma"/>
              <a:cs typeface="Tahoma"/>
              <a:sym typeface="Tahoma"/>
            </a:endParaRPr>
          </a:p>
        </p:txBody>
      </p:sp>
      <p:sp>
        <p:nvSpPr>
          <p:cNvPr id="142" name="Google Shape;142;p25"/>
          <p:cNvSpPr txBox="1"/>
          <p:nvPr/>
        </p:nvSpPr>
        <p:spPr>
          <a:xfrm>
            <a:off x="33023323" y="22941575"/>
            <a:ext cx="5747100" cy="1511700"/>
          </a:xfrm>
          <a:prstGeom prst="rect">
            <a:avLst/>
          </a:prstGeom>
          <a:noFill/>
          <a:ln>
            <a:noFill/>
          </a:ln>
        </p:spPr>
        <p:txBody>
          <a:bodyPr anchorCtr="0" anchor="t" bIns="45450" lIns="90925" spcFirstLastPara="1" rIns="90925" wrap="square" tIns="45450">
            <a:noAutofit/>
          </a:bodyPr>
          <a:lstStyle/>
          <a:p>
            <a:pPr indent="0" lvl="0" marL="0" marR="0" rtl="0" algn="just">
              <a:lnSpc>
                <a:spcPct val="7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just">
              <a:lnSpc>
                <a:spcPct val="70000"/>
              </a:lnSpc>
              <a:spcBef>
                <a:spcPts val="4400"/>
              </a:spcBef>
              <a:spcAft>
                <a:spcPts val="0"/>
              </a:spcAft>
              <a:buClr>
                <a:srgbClr val="000000"/>
              </a:buClr>
              <a:buSzPts val="6000"/>
              <a:buFont typeface="Arial"/>
              <a:buNone/>
            </a:pPr>
            <a:r>
              <a:rPr b="1" i="0" lang="es" sz="8000" u="none" cap="none" strike="noStrike">
                <a:solidFill>
                  <a:srgbClr val="3D85C6"/>
                </a:solidFill>
                <a:latin typeface="Times New Roman"/>
                <a:ea typeface="Times New Roman"/>
                <a:cs typeface="Times New Roman"/>
                <a:sym typeface="Times New Roman"/>
              </a:rPr>
              <a:t>R</a:t>
            </a:r>
            <a:r>
              <a:rPr b="1" lang="es" sz="8000">
                <a:solidFill>
                  <a:srgbClr val="3D85C6"/>
                </a:solidFill>
                <a:latin typeface="Times New Roman"/>
                <a:ea typeface="Times New Roman"/>
                <a:cs typeface="Times New Roman"/>
                <a:sym typeface="Times New Roman"/>
              </a:rPr>
              <a:t>eferencias</a:t>
            </a:r>
            <a:endParaRPr b="1" i="0" sz="8000" u="none" cap="none" strike="noStrike">
              <a:solidFill>
                <a:srgbClr val="3D85C6"/>
              </a:solidFill>
              <a:latin typeface="Times New Roman"/>
              <a:ea typeface="Times New Roman"/>
              <a:cs typeface="Times New Roman"/>
              <a:sym typeface="Times New Roman"/>
            </a:endParaRPr>
          </a:p>
        </p:txBody>
      </p:sp>
      <p:sp>
        <p:nvSpPr>
          <p:cNvPr id="143" name="Google Shape;143;p25"/>
          <p:cNvSpPr txBox="1"/>
          <p:nvPr/>
        </p:nvSpPr>
        <p:spPr>
          <a:xfrm>
            <a:off x="29870950" y="24715825"/>
            <a:ext cx="10847700" cy="4712400"/>
          </a:xfrm>
          <a:prstGeom prst="rect">
            <a:avLst/>
          </a:prstGeom>
          <a:gradFill>
            <a:gsLst>
              <a:gs pos="0">
                <a:srgbClr val="FFFFFF"/>
              </a:gs>
              <a:gs pos="56000">
                <a:srgbClr val="D9D9D9"/>
              </a:gs>
              <a:gs pos="100000">
                <a:srgbClr val="B3B3B3"/>
              </a:gs>
            </a:gsLst>
            <a:lin ang="13500032" scaled="0"/>
          </a:gradFill>
          <a:ln cap="flat" cmpd="dbl" w="228600">
            <a:solidFill>
              <a:srgbClr val="7B7BE7"/>
            </a:solidFill>
            <a:prstDash val="solid"/>
            <a:round/>
            <a:headEnd len="sm" w="sm" type="none"/>
            <a:tailEnd len="sm" w="sm" type="none"/>
          </a:ln>
        </p:spPr>
        <p:txBody>
          <a:bodyPr anchorCtr="0" anchor="ctr" bIns="45450" lIns="90925" spcFirstLastPara="1" rIns="90925" wrap="square" tIns="45450">
            <a:noAutofit/>
          </a:bodyPr>
          <a:lstStyle/>
          <a:p>
            <a:pPr indent="0" lvl="0" marL="0" marR="0" rtl="0" algn="just">
              <a:lnSpc>
                <a:spcPct val="8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0" lvl="0" marL="360000" marR="360000" rtl="0" algn="just">
              <a:spcBef>
                <a:spcPts val="4400"/>
              </a:spcBef>
              <a:spcAft>
                <a:spcPts val="0"/>
              </a:spcAft>
              <a:buClr>
                <a:schemeClr val="dk1"/>
              </a:buClr>
              <a:buSzPts val="1100"/>
              <a:buFont typeface="Arial"/>
              <a:buNone/>
            </a:pPr>
            <a:r>
              <a:rPr lang="es" sz="3000">
                <a:solidFill>
                  <a:schemeClr val="dk1"/>
                </a:solidFill>
                <a:latin typeface="Times New Roman"/>
                <a:ea typeface="Times New Roman"/>
                <a:cs typeface="Times New Roman"/>
                <a:sym typeface="Times New Roman"/>
              </a:rPr>
              <a:t>	[1]</a:t>
            </a:r>
            <a:r>
              <a:rPr i="1" lang="es" sz="3000">
                <a:solidFill>
                  <a:schemeClr val="dk1"/>
                </a:solidFill>
                <a:latin typeface="Times New Roman"/>
                <a:ea typeface="Times New Roman"/>
                <a:cs typeface="Times New Roman"/>
                <a:sym typeface="Times New Roman"/>
              </a:rPr>
              <a:t> </a:t>
            </a:r>
            <a:r>
              <a:rPr lang="es" sz="3000">
                <a:solidFill>
                  <a:schemeClr val="dk1"/>
                </a:solidFill>
                <a:latin typeface="Times New Roman"/>
                <a:ea typeface="Times New Roman"/>
                <a:cs typeface="Times New Roman"/>
                <a:sym typeface="Times New Roman"/>
              </a:rPr>
              <a:t>Mejía Salas Héctor, Mejía Suárez Mayra.</a:t>
            </a:r>
            <a:r>
              <a:rPr i="1" lang="es" sz="3000">
                <a:solidFill>
                  <a:schemeClr val="dk1"/>
                </a:solidFill>
                <a:latin typeface="Times New Roman"/>
                <a:ea typeface="Times New Roman"/>
                <a:cs typeface="Times New Roman"/>
                <a:sym typeface="Times New Roman"/>
              </a:rPr>
              <a:t> Oximetría de pulso. </a:t>
            </a:r>
            <a:r>
              <a:rPr lang="es" sz="3000">
                <a:solidFill>
                  <a:schemeClr val="dk1"/>
                </a:solidFill>
                <a:latin typeface="Times New Roman"/>
                <a:ea typeface="Times New Roman"/>
                <a:cs typeface="Times New Roman"/>
                <a:sym typeface="Times New Roman"/>
              </a:rPr>
              <a:t>Rev. bol. ped. Disponible En: http://www.scielo.org.bo/scielo.php?script=sci_arttext&amp;pid=S1024-06752012000200011&amp;lng=es.</a:t>
            </a:r>
            <a:endParaRPr sz="3000">
              <a:solidFill>
                <a:schemeClr val="dk1"/>
              </a:solidFill>
              <a:latin typeface="Times New Roman"/>
              <a:ea typeface="Times New Roman"/>
              <a:cs typeface="Times New Roman"/>
              <a:sym typeface="Times New Roman"/>
            </a:endParaRPr>
          </a:p>
          <a:p>
            <a:pPr indent="0" lvl="0" marL="457200" marR="454864" rtl="0" algn="just">
              <a:lnSpc>
                <a:spcPct val="100000"/>
              </a:lnSpc>
              <a:spcBef>
                <a:spcPts val="0"/>
              </a:spcBef>
              <a:spcAft>
                <a:spcPts val="0"/>
              </a:spcAft>
              <a:buClr>
                <a:srgbClr val="000000"/>
              </a:buClr>
              <a:buSzPts val="2400"/>
              <a:buFont typeface="Arial"/>
              <a:buNone/>
            </a:pPr>
            <a:r>
              <a:rPr lang="es" sz="3000">
                <a:solidFill>
                  <a:schemeClr val="dk1"/>
                </a:solidFill>
                <a:latin typeface="Times New Roman"/>
                <a:ea typeface="Times New Roman"/>
                <a:cs typeface="Times New Roman"/>
                <a:sym typeface="Times New Roman"/>
              </a:rPr>
              <a:t>[2] Vázquez Jaccaud, C., 2011. </a:t>
            </a:r>
            <a:r>
              <a:rPr i="1" lang="es" sz="3000">
                <a:solidFill>
                  <a:schemeClr val="dk1"/>
                </a:solidFill>
                <a:latin typeface="Times New Roman"/>
                <a:ea typeface="Times New Roman"/>
                <a:cs typeface="Times New Roman"/>
                <a:sym typeface="Times New Roman"/>
              </a:rPr>
              <a:t>Pulso - Oximetría Y Análisis De Señales De Transiluminación Como Técnica Óptica Para Diagnóstico Biomédico.</a:t>
            </a:r>
            <a:r>
              <a:rPr lang="es" sz="3000">
                <a:solidFill>
                  <a:schemeClr val="dk1"/>
                </a:solidFill>
                <a:latin typeface="Times New Roman"/>
                <a:ea typeface="Times New Roman"/>
                <a:cs typeface="Times New Roman"/>
                <a:sym typeface="Times New Roman"/>
              </a:rPr>
              <a:t> M. en C. Centro de investigación en óptica.</a:t>
            </a:r>
            <a:endParaRPr sz="30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Font typeface="Arial"/>
              <a:buNone/>
            </a:pPr>
            <a:r>
              <a:t/>
            </a:r>
            <a:endParaRPr i="1" sz="3200">
              <a:solidFill>
                <a:schemeClr val="dk1"/>
              </a:solidFill>
              <a:latin typeface="Times New Roman"/>
              <a:ea typeface="Times New Roman"/>
              <a:cs typeface="Times New Roman"/>
              <a:sym typeface="Times New Roman"/>
            </a:endParaRPr>
          </a:p>
        </p:txBody>
      </p:sp>
      <p:sp>
        <p:nvSpPr>
          <p:cNvPr id="144" name="Google Shape;144;p25"/>
          <p:cNvSpPr txBox="1"/>
          <p:nvPr/>
        </p:nvSpPr>
        <p:spPr>
          <a:xfrm>
            <a:off x="29839088" y="7327928"/>
            <a:ext cx="10684500" cy="1450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5" name="Google Shape;145;p25"/>
          <p:cNvSpPr txBox="1"/>
          <p:nvPr/>
        </p:nvSpPr>
        <p:spPr>
          <a:xfrm>
            <a:off x="29839100" y="6731775"/>
            <a:ext cx="10847700" cy="16122600"/>
          </a:xfrm>
          <a:prstGeom prst="rect">
            <a:avLst/>
          </a:prstGeom>
          <a:gradFill>
            <a:gsLst>
              <a:gs pos="0">
                <a:srgbClr val="FFFFFF"/>
              </a:gs>
              <a:gs pos="56000">
                <a:srgbClr val="D9D9D9"/>
              </a:gs>
              <a:gs pos="100000">
                <a:srgbClr val="B3B3B3"/>
              </a:gs>
            </a:gsLst>
            <a:lin ang="8100019" scaled="0"/>
          </a:gradFill>
          <a:ln cap="flat" cmpd="dbl" w="228600">
            <a:solidFill>
              <a:srgbClr val="7B7BE7"/>
            </a:solidFill>
            <a:prstDash val="solid"/>
            <a:round/>
            <a:headEnd len="sm" w="sm" type="none"/>
            <a:tailEnd len="sm" w="sm" type="none"/>
          </a:ln>
        </p:spPr>
        <p:txBody>
          <a:bodyPr anchorCtr="0" anchor="t" bIns="45700" lIns="91425" spcFirstLastPara="1" rIns="91425" wrap="square" tIns="45700">
            <a:noAutofit/>
          </a:bodyPr>
          <a:lstStyle/>
          <a:p>
            <a:pPr indent="0" lvl="0" marL="360000" marR="416549" rtl="0" algn="just">
              <a:lnSpc>
                <a:spcPct val="90000"/>
              </a:lnSpc>
              <a:spcBef>
                <a:spcPts val="0"/>
              </a:spcBef>
              <a:spcAft>
                <a:spcPts val="0"/>
              </a:spcAft>
              <a:buSzPts val="2400"/>
              <a:buNone/>
            </a:pPr>
            <a:r>
              <a:t/>
            </a:r>
            <a:endParaRPr sz="3200">
              <a:solidFill>
                <a:schemeClr val="dk1"/>
              </a:solidFill>
              <a:latin typeface="Times New Roman"/>
              <a:ea typeface="Times New Roman"/>
              <a:cs typeface="Times New Roman"/>
              <a:sym typeface="Times New Roman"/>
            </a:endParaRPr>
          </a:p>
          <a:p>
            <a:pPr indent="629999" lvl="0" marL="360000" marR="416549" rtl="0" algn="just">
              <a:lnSpc>
                <a:spcPct val="90000"/>
              </a:lnSpc>
              <a:spcBef>
                <a:spcPts val="0"/>
              </a:spcBef>
              <a:spcAft>
                <a:spcPts val="0"/>
              </a:spcAft>
              <a:buSzPts val="2400"/>
              <a:buNone/>
            </a:pPr>
            <a:r>
              <a:rPr lang="es" sz="3200">
                <a:solidFill>
                  <a:schemeClr val="dk1"/>
                </a:solidFill>
                <a:latin typeface="Times New Roman"/>
                <a:ea typeface="Times New Roman"/>
                <a:cs typeface="Times New Roman"/>
                <a:sym typeface="Times New Roman"/>
              </a:rPr>
              <a:t>Al poner a prueba el fotopletismógrafo se logra </a:t>
            </a:r>
            <a:r>
              <a:rPr lang="es" sz="3200">
                <a:latin typeface="Times New Roman"/>
                <a:ea typeface="Times New Roman"/>
                <a:cs typeface="Times New Roman"/>
                <a:sym typeface="Times New Roman"/>
              </a:rPr>
              <a:t>obtener una señal</a:t>
            </a:r>
            <a:r>
              <a:rPr lang="es" sz="3200">
                <a:solidFill>
                  <a:schemeClr val="dk1"/>
                </a:solidFill>
                <a:latin typeface="Times New Roman"/>
                <a:ea typeface="Times New Roman"/>
                <a:cs typeface="Times New Roman"/>
                <a:sym typeface="Times New Roman"/>
              </a:rPr>
              <a:t> libre de ruido y con la amplitud necesaria para facilitar la distinción de sus diferentes niveles de voltaje según los requerimientos para la conversión análoga-digital para el posterior procesamiento, además al haber elegido el filtro pasa altos a una frecuencia tal que no elimina la información de la primera armónica de la señal, pero no lo suficientemente baja para impedirle al sistema responder de manera rápida ante los cambios de valor DC de la señal, se cuenta con que la señal se mantiene sobre un nivel DC constante lo cual nos permite realizar un cálculo efectivo de  la frecuencia de la señal. </a:t>
            </a:r>
            <a:endParaRPr sz="3200">
              <a:solidFill>
                <a:schemeClr val="dk1"/>
              </a:solidFill>
              <a:latin typeface="Times New Roman"/>
              <a:ea typeface="Times New Roman"/>
              <a:cs typeface="Times New Roman"/>
              <a:sym typeface="Times New Roman"/>
            </a:endParaRPr>
          </a:p>
          <a:p>
            <a:pPr indent="990000" lvl="0" marL="0" marR="416549" rtl="0" algn="just">
              <a:lnSpc>
                <a:spcPct val="90000"/>
              </a:lnSpc>
              <a:spcBef>
                <a:spcPts val="0"/>
              </a:spcBef>
              <a:spcAft>
                <a:spcPts val="0"/>
              </a:spcAft>
              <a:buClr>
                <a:schemeClr val="dk1"/>
              </a:buClr>
              <a:buSzPts val="2400"/>
              <a:buFont typeface="Arial"/>
              <a:buNone/>
            </a:pPr>
            <a:r>
              <a:t/>
            </a:r>
            <a:endParaRPr sz="3200">
              <a:solidFill>
                <a:schemeClr val="dk1"/>
              </a:solidFill>
              <a:latin typeface="Times New Roman"/>
              <a:ea typeface="Times New Roman"/>
              <a:cs typeface="Times New Roman"/>
              <a:sym typeface="Times New Roman"/>
            </a:endParaRPr>
          </a:p>
          <a:p>
            <a:pPr indent="532800" lvl="0" marL="457200" marR="416549" rtl="0" algn="just">
              <a:lnSpc>
                <a:spcPct val="100000"/>
              </a:lnSpc>
              <a:spcBef>
                <a:spcPts val="0"/>
              </a:spcBef>
              <a:spcAft>
                <a:spcPts val="0"/>
              </a:spcAft>
              <a:buNone/>
            </a:pPr>
            <a:r>
              <a:rPr b="0" i="0" lang="es" sz="3200" u="none" cap="none" strike="noStrike">
                <a:solidFill>
                  <a:srgbClr val="000000"/>
                </a:solidFill>
                <a:latin typeface="Times New Roman"/>
                <a:ea typeface="Times New Roman"/>
                <a:cs typeface="Times New Roman"/>
                <a:sym typeface="Times New Roman"/>
              </a:rPr>
              <a:t>Entre l</a:t>
            </a:r>
            <a:r>
              <a:rPr lang="es" sz="3200">
                <a:latin typeface="Times New Roman"/>
                <a:ea typeface="Times New Roman"/>
                <a:cs typeface="Times New Roman"/>
                <a:sym typeface="Times New Roman"/>
              </a:rPr>
              <a:t>as alternativas</a:t>
            </a:r>
            <a:r>
              <a:rPr b="0" i="0" lang="es" sz="3200" u="none" cap="none" strike="noStrike">
                <a:solidFill>
                  <a:srgbClr val="000000"/>
                </a:solidFill>
                <a:latin typeface="Times New Roman"/>
                <a:ea typeface="Times New Roman"/>
                <a:cs typeface="Times New Roman"/>
                <a:sym typeface="Times New Roman"/>
              </a:rPr>
              <a:t> que se plantearon para encontrar el periodo de la señal se tuvo la opción de realizar un proceso analogico o digital, para este caso se considero mejor </a:t>
            </a:r>
            <a:r>
              <a:rPr lang="es" sz="3200">
                <a:latin typeface="Times New Roman"/>
                <a:ea typeface="Times New Roman"/>
                <a:cs typeface="Times New Roman"/>
                <a:sym typeface="Times New Roman"/>
              </a:rPr>
              <a:t>la alternativa digital</a:t>
            </a:r>
            <a:r>
              <a:rPr b="0" i="0" lang="es" sz="3200" u="none" cap="none" strike="noStrike">
                <a:solidFill>
                  <a:srgbClr val="000000"/>
                </a:solidFill>
                <a:latin typeface="Times New Roman"/>
                <a:ea typeface="Times New Roman"/>
                <a:cs typeface="Times New Roman"/>
                <a:sym typeface="Times New Roman"/>
              </a:rPr>
              <a:t> </a:t>
            </a:r>
            <a:r>
              <a:rPr lang="es" sz="3200">
                <a:latin typeface="Times New Roman"/>
                <a:ea typeface="Times New Roman"/>
                <a:cs typeface="Times New Roman"/>
                <a:sym typeface="Times New Roman"/>
              </a:rPr>
              <a:t>debido a la facilidad en el tratamiento y manejo de la señal, así como, la agilidad de los cálculos necesarios para obtener el valor de la frecuencia. </a:t>
            </a:r>
            <a:endParaRPr/>
          </a:p>
          <a:p>
            <a:pPr indent="532800" lvl="0" marL="457200" marR="416549" rtl="0" algn="just">
              <a:lnSpc>
                <a:spcPct val="100000"/>
              </a:lnSpc>
              <a:spcBef>
                <a:spcPts val="0"/>
              </a:spcBef>
              <a:spcAft>
                <a:spcPts val="0"/>
              </a:spcAft>
              <a:buNone/>
            </a:pPr>
            <a:br>
              <a:rPr b="0" i="0" lang="es" sz="3200" u="none" cap="none" strike="noStrike">
                <a:solidFill>
                  <a:srgbClr val="000000"/>
                </a:solidFill>
                <a:latin typeface="Times New Roman"/>
                <a:ea typeface="Times New Roman"/>
                <a:cs typeface="Times New Roman"/>
                <a:sym typeface="Times New Roman"/>
              </a:rPr>
            </a:br>
            <a:r>
              <a:rPr b="0" i="0" lang="es" sz="3200" u="none" cap="none" strike="noStrike">
                <a:solidFill>
                  <a:srgbClr val="000000"/>
                </a:solidFill>
                <a:latin typeface="Times New Roman"/>
                <a:ea typeface="Times New Roman"/>
                <a:cs typeface="Times New Roman"/>
                <a:sym typeface="Times New Roman"/>
              </a:rPr>
              <a:t>	Para obtener una medida más a</a:t>
            </a:r>
            <a:r>
              <a:rPr lang="es" sz="3200">
                <a:latin typeface="Times New Roman"/>
                <a:ea typeface="Times New Roman"/>
                <a:cs typeface="Times New Roman"/>
                <a:sym typeface="Times New Roman"/>
              </a:rPr>
              <a:t>corde</a:t>
            </a:r>
            <a:r>
              <a:rPr b="0" i="0" lang="es" sz="3200" u="none" cap="none" strike="noStrike">
                <a:solidFill>
                  <a:srgbClr val="000000"/>
                </a:solidFill>
                <a:latin typeface="Times New Roman"/>
                <a:ea typeface="Times New Roman"/>
                <a:cs typeface="Times New Roman"/>
                <a:sym typeface="Times New Roman"/>
              </a:rPr>
              <a:t>, se </a:t>
            </a:r>
            <a:r>
              <a:rPr lang="es" sz="3200">
                <a:latin typeface="Times New Roman"/>
                <a:ea typeface="Times New Roman"/>
                <a:cs typeface="Times New Roman"/>
                <a:sym typeface="Times New Roman"/>
              </a:rPr>
              <a:t>optó por almacenar el valor calculado de la frecuencia de tres periodos consecutivos y registrar el valor promedio como el valor actual de la frecuencia</a:t>
            </a:r>
            <a:r>
              <a:rPr b="0" i="0" lang="es" sz="3200" u="none" cap="none" strike="noStrike">
                <a:solidFill>
                  <a:srgbClr val="000000"/>
                </a:solidFill>
                <a:latin typeface="Times New Roman"/>
                <a:ea typeface="Times New Roman"/>
                <a:cs typeface="Times New Roman"/>
                <a:sym typeface="Times New Roman"/>
              </a:rPr>
              <a:t>, esto con el fin de disminuir </a:t>
            </a:r>
            <a:r>
              <a:rPr lang="es" sz="3200">
                <a:latin typeface="Times New Roman"/>
                <a:ea typeface="Times New Roman"/>
                <a:cs typeface="Times New Roman"/>
                <a:sym typeface="Times New Roman"/>
              </a:rPr>
              <a:t>el error presente en la medida, que de no ser corregido ocasiona</a:t>
            </a:r>
            <a:r>
              <a:rPr b="0" i="0" lang="es" sz="3200" u="none" cap="none" strike="noStrike">
                <a:solidFill>
                  <a:srgbClr val="000000"/>
                </a:solidFill>
                <a:latin typeface="Times New Roman"/>
                <a:ea typeface="Times New Roman"/>
                <a:cs typeface="Times New Roman"/>
                <a:sym typeface="Times New Roman"/>
              </a:rPr>
              <a:t> que los displays present</a:t>
            </a:r>
            <a:r>
              <a:rPr lang="es" sz="3200">
                <a:latin typeface="Times New Roman"/>
                <a:ea typeface="Times New Roman"/>
                <a:cs typeface="Times New Roman"/>
                <a:sym typeface="Times New Roman"/>
              </a:rPr>
              <a:t>en</a:t>
            </a:r>
            <a:r>
              <a:rPr b="0" i="0" lang="es" sz="3200" u="none" cap="none" strike="noStrike">
                <a:solidFill>
                  <a:srgbClr val="000000"/>
                </a:solidFill>
                <a:latin typeface="Times New Roman"/>
                <a:ea typeface="Times New Roman"/>
                <a:cs typeface="Times New Roman"/>
                <a:sym typeface="Times New Roman"/>
              </a:rPr>
              <a:t> valores erróneos o no coherentes.</a:t>
            </a:r>
            <a:endParaRPr/>
          </a:p>
          <a:p>
            <a:pPr indent="990000" lvl="0" marL="0" marR="416549" rtl="0" algn="just">
              <a:lnSpc>
                <a:spcPct val="100000"/>
              </a:lnSpc>
              <a:spcBef>
                <a:spcPts val="0"/>
              </a:spcBef>
              <a:spcAft>
                <a:spcPts val="0"/>
              </a:spcAft>
              <a:buNone/>
            </a:pPr>
            <a:r>
              <a:t/>
            </a:r>
            <a:endParaRPr sz="3200">
              <a:latin typeface="Times New Roman"/>
              <a:ea typeface="Times New Roman"/>
              <a:cs typeface="Times New Roman"/>
              <a:sym typeface="Times New Roman"/>
            </a:endParaRPr>
          </a:p>
          <a:p>
            <a:pPr indent="532800" lvl="0" marL="457200" marR="416549" rtl="0" algn="just">
              <a:lnSpc>
                <a:spcPct val="100000"/>
              </a:lnSpc>
              <a:spcBef>
                <a:spcPts val="0"/>
              </a:spcBef>
              <a:spcAft>
                <a:spcPts val="0"/>
              </a:spcAft>
              <a:buNone/>
            </a:pPr>
            <a:r>
              <a:rPr b="0" i="0" lang="es" sz="3200" u="none" cap="none" strike="noStrike">
                <a:solidFill>
                  <a:srgbClr val="000000"/>
                </a:solidFill>
                <a:latin typeface="Times New Roman"/>
                <a:ea typeface="Times New Roman"/>
                <a:cs typeface="Times New Roman"/>
                <a:sym typeface="Times New Roman"/>
              </a:rPr>
              <a:t>Es de vital importancia una buen</a:t>
            </a:r>
            <a:r>
              <a:rPr lang="es" sz="3200">
                <a:latin typeface="Times New Roman"/>
                <a:ea typeface="Times New Roman"/>
                <a:cs typeface="Times New Roman"/>
                <a:sym typeface="Times New Roman"/>
              </a:rPr>
              <a:t>a etapa de filtrado, para eliminar las fluctuaciones de frecuencias bajas, ya que este método puede ser algo sensible al ruido, se podría generar varios cambios de flanco si se presentan perturbación alrededor del valor donde se extrae la muestra.</a:t>
            </a:r>
            <a:endParaRPr/>
          </a:p>
          <a:p>
            <a:pPr indent="0" lvl="0" marL="0" marR="416549" rtl="0" algn="l">
              <a:lnSpc>
                <a:spcPct val="100000"/>
              </a:lnSpc>
              <a:spcBef>
                <a:spcPts val="0"/>
              </a:spcBef>
              <a:spcAft>
                <a:spcPts val="0"/>
              </a:spcAft>
              <a:buNone/>
            </a:pPr>
            <a:r>
              <a:t/>
            </a:r>
            <a:endParaRPr b="0" i="0" sz="3200" u="none" cap="none" strike="noStrike">
              <a:solidFill>
                <a:srgbClr val="000000"/>
              </a:solidFill>
              <a:latin typeface="Arial"/>
              <a:ea typeface="Arial"/>
              <a:cs typeface="Arial"/>
              <a:sym typeface="Arial"/>
            </a:endParaRPr>
          </a:p>
        </p:txBody>
      </p:sp>
      <p:pic>
        <p:nvPicPr>
          <p:cNvPr id="146" name="Google Shape;146;p25"/>
          <p:cNvPicPr preferRelativeResize="0"/>
          <p:nvPr/>
        </p:nvPicPr>
        <p:blipFill rotWithShape="1">
          <a:blip r:embed="rId8">
            <a:alphaModFix/>
          </a:blip>
          <a:srcRect b="0" l="0" r="0" t="0"/>
          <a:stretch/>
        </p:blipFill>
        <p:spPr>
          <a:xfrm>
            <a:off x="21890325" y="24871612"/>
            <a:ext cx="6857998" cy="3542825"/>
          </a:xfrm>
          <a:prstGeom prst="rect">
            <a:avLst/>
          </a:prstGeom>
          <a:noFill/>
          <a:ln>
            <a:noFill/>
          </a:ln>
        </p:spPr>
      </p:pic>
      <p:pic>
        <p:nvPicPr>
          <p:cNvPr id="147" name="Google Shape;147;p25"/>
          <p:cNvPicPr preferRelativeResize="0"/>
          <p:nvPr/>
        </p:nvPicPr>
        <p:blipFill rotWithShape="1">
          <a:blip r:embed="rId9">
            <a:alphaModFix/>
          </a:blip>
          <a:srcRect b="0" l="0" r="0" t="0"/>
          <a:stretch/>
        </p:blipFill>
        <p:spPr>
          <a:xfrm>
            <a:off x="11187125" y="10416888"/>
            <a:ext cx="6846300" cy="6846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a de Office">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