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53FD213-521F-46F0-A90B-E58653177DFB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45780C0-6E11-4A8A-BE5F-080A86D02B9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D3DE6DA-DCB3-45CB-95E7-EFD28FAFA5A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77F8F75-E26F-444B-93EE-F657FACC8C6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C3BF5CE-15A8-48DB-8475-34E6CDA9903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04100BC-8213-4689-9678-EA5C7AA6427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</p:spPr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83FE99B-EE48-4DB1-A48A-B56B3F8B9C7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9A6013D-B48A-487B-9506-73BDA733080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9C098B3-5810-44B6-8E63-E0B23A05FB3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6C7395E-4505-42AF-AA98-FF008BD065A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29DEDFF-CAD8-4296-B1D4-6CA5C6E9FA9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E4F0D2E-161E-4FBC-9332-71BE91ECF27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F9BB67A-D43F-44A5-A5CC-2741138B0EB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</p:spPr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822960"/>
            <a:ext cx="9070920" cy="43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Projektpräsentation</a:t>
            </a:r>
            <a:endParaRPr lang="en-US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Team 1</a:t>
            </a:r>
            <a:endParaRPr lang="en-US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lang="en-US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Hristian Gabrovski, Alexander Gebhard, Carolin Schwitalla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03.08.20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Lehrstuhl “Angewandte Bioinformatik” (Prof. Kohlbacher)</a:t>
            </a:r>
            <a:endParaRPr lang="en-US" sz="13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Betreuer: Aicheler Fabian, Sachsenberg Timo, Weber Nico</a:t>
            </a: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225720"/>
            <a:ext cx="90709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ProteomicsLFQ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91600" y="1564200"/>
            <a:ext cx="445860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n-US" sz="2400" b="0" u="sng" strike="noStrike" spc="-1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Probleme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Verständniss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über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Auswertung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von Proteomics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Daten</a:t>
            </a:r>
            <a:endParaRPr lang="en-US" sz="1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Zusammenhang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herstellen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5114880" y="1564200"/>
            <a:ext cx="446004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n-US" sz="24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Lösungen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Dateien können über einzelne Widgets geladen werden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Automatisch geladene Dateien werden im entsprechenden Widget angezeigt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Live-Präsentation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3. Fazit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52" name="Grafik 151"/>
          <p:cNvPicPr/>
          <p:nvPr/>
        </p:nvPicPr>
        <p:blipFill>
          <a:blip r:embed="rId3"/>
          <a:stretch/>
        </p:blipFill>
        <p:spPr>
          <a:xfrm>
            <a:off x="1376280" y="1325880"/>
            <a:ext cx="2680920" cy="3288600"/>
          </a:xfrm>
          <a:prstGeom prst="rect">
            <a:avLst/>
          </a:prstGeom>
          <a:ln>
            <a:noFill/>
          </a:ln>
        </p:spPr>
      </p:pic>
      <p:pic>
        <p:nvPicPr>
          <p:cNvPr id="153" name="Grafik 152"/>
          <p:cNvPicPr/>
          <p:nvPr/>
        </p:nvPicPr>
        <p:blipFill>
          <a:blip r:embed="rId4"/>
          <a:stretch/>
        </p:blipFill>
        <p:spPr>
          <a:xfrm>
            <a:off x="5560200" y="1327320"/>
            <a:ext cx="3611520" cy="328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3. Fazit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Grober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workflow,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wohin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das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Projekt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führen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soll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genauer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kommunizieren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Der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Übergang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vom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eigenen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widget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zur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Hauptapplikation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war dem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entsprechend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etwas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unklar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Ein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allgemeiner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Proteomics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Daten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Workflow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zur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Übersicht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und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Erklärung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33160" y="394560"/>
            <a:ext cx="9072000" cy="123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2600" b="0" strike="noStrike" spc="-1">
                <a:solidFill>
                  <a:srgbClr val="000000"/>
                </a:solidFill>
                <a:latin typeface="Arial"/>
              </a:rPr>
              <a:t>Danke</a:t>
            </a:r>
            <a:br/>
            <a:r>
              <a:rPr lang="de-DE" sz="900" b="0" strike="noStrike" spc="-1">
                <a:solidFill>
                  <a:srgbClr val="000000"/>
                </a:solidFill>
                <a:latin typeface="Arial"/>
              </a:rPr>
              <a:t> </a:t>
            </a:r>
            <a:br/>
            <a:r>
              <a:rPr lang="de-DE" sz="2600" b="0" strike="noStrike" spc="-1">
                <a:solidFill>
                  <a:srgbClr val="000000"/>
                </a:solidFill>
                <a:latin typeface="Arial"/>
              </a:rPr>
              <a:t>für eure Aufmerksamkeit</a:t>
            </a:r>
            <a:br/>
            <a:endParaRPr lang="de-DE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rafik 158"/>
          <p:cNvPicPr/>
          <p:nvPr/>
        </p:nvPicPr>
        <p:blipFill>
          <a:blip r:embed="rId2"/>
          <a:stretch/>
        </p:blipFill>
        <p:spPr>
          <a:xfrm>
            <a:off x="3135600" y="1494000"/>
            <a:ext cx="3809520" cy="380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Übersicht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Fasta viewer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Hauptapplikation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Fazit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25720"/>
            <a:ext cx="90709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Fasta Viewer Logic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10720" y="1562040"/>
            <a:ext cx="4445640" cy="210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Verzicht auf Biopython</a:t>
            </a: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Trennung von Logik und UI</a:t>
            </a: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Decoy </a:t>
            </a: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Pattern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27" name="Grafik 4"/>
          <p:cNvPicPr/>
          <p:nvPr/>
        </p:nvPicPr>
        <p:blipFill>
          <a:blip r:embed="rId3"/>
          <a:stretch/>
        </p:blipFill>
        <p:spPr>
          <a:xfrm>
            <a:off x="414000" y="3674520"/>
            <a:ext cx="9052200" cy="1481400"/>
          </a:xfrm>
          <a:prstGeom prst="rect">
            <a:avLst/>
          </a:prstGeom>
          <a:ln>
            <a:noFill/>
          </a:ln>
        </p:spPr>
      </p:pic>
      <p:sp>
        <p:nvSpPr>
          <p:cNvPr id="128" name="TextShape 3"/>
          <p:cNvSpPr txBox="1"/>
          <p:nvPr/>
        </p:nvSpPr>
        <p:spPr>
          <a:xfrm>
            <a:off x="5653800" y="1562040"/>
            <a:ext cx="4426560" cy="2109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Pointer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Regular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Expressions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Codekürzung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Refactoring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225720"/>
            <a:ext cx="90709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Fasta Viewer GUI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91600" y="1564200"/>
            <a:ext cx="445860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Stufenbasiertes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Layout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Jede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Stufe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für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eine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        User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Funktion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zuständig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UI auf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Datendarstellung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ausgerichtet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31" name="Inhaltsplatzhalter 15"/>
          <p:cNvPicPr/>
          <p:nvPr/>
        </p:nvPicPr>
        <p:blipFill>
          <a:blip r:embed="rId3"/>
          <a:stretch/>
        </p:blipFill>
        <p:spPr>
          <a:xfrm>
            <a:off x="3784320" y="1564200"/>
            <a:ext cx="5790600" cy="351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225720"/>
            <a:ext cx="90709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Fasta Viewer GUI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03040" y="1327320"/>
            <a:ext cx="475848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Probleme beim GUI</a:t>
            </a: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Zu viel Output auf ein mal</a:t>
            </a: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Keine Ordnung bei der Ausgabe</a:t>
            </a: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Zu viele Spalten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Unübersichtliches Design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34" name="Inhaltsplatzhalter 6"/>
          <p:cNvPicPr/>
          <p:nvPr/>
        </p:nvPicPr>
        <p:blipFill>
          <a:blip r:embed="rId3"/>
          <a:stretch/>
        </p:blipFill>
        <p:spPr>
          <a:xfrm>
            <a:off x="4681080" y="1327320"/>
            <a:ext cx="4758480" cy="376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225720"/>
            <a:ext cx="90709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Fasta Viewer GUI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3280" y="1327320"/>
            <a:ext cx="445860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Layout nutzt Qtreewidget</a:t>
            </a: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Einträge sortierbar</a:t>
            </a: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Sequenz und Information als Knoten vom Qtreewidget	</a:t>
            </a: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Proteinsequencen ausklappbar</a:t>
            </a: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Link zu UniProt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5114880" y="1327320"/>
            <a:ext cx="4460040" cy="36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Vorteile durch Qtreewidget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Geordnete Ausgabe 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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Weniger Output am Anfang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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Weniger Spalten für den User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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Mehr Information erreichbar über Link zu UniProt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225720"/>
            <a:ext cx="9070920" cy="9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Fasta Viewer GUI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3280" y="1327320"/>
            <a:ext cx="434772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Spezifische Suche durch die Radio Buttons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Gesuchte Sequenz wird in der  Ausgabe markiert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Knoten werden nur nach anklicken geladen </a:t>
            </a:r>
            <a:r>
              <a:rPr lang="en-US" sz="2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bessere Performance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40" name="Inhaltsplatzhalter 5"/>
          <p:cNvPicPr/>
          <p:nvPr/>
        </p:nvPicPr>
        <p:blipFill>
          <a:blip r:embed="rId3"/>
          <a:stretch/>
        </p:blipFill>
        <p:spPr>
          <a:xfrm>
            <a:off x="5118480" y="1327320"/>
            <a:ext cx="4663080" cy="328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Hauptapplikation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326600"/>
            <a:ext cx="4426560" cy="41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n-US" sz="22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Welcome tab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2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Daten laden</a:t>
            </a:r>
            <a:endParaRPr lang="en-US" sz="1800" b="0" strike="noStrike" spc="-1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Automatisch</a:t>
            </a:r>
            <a:endParaRPr lang="en-US" sz="1800" b="0" strike="noStrike" spc="-1">
              <a:latin typeface="Arial"/>
            </a:endParaRPr>
          </a:p>
          <a:p>
            <a:pPr marL="1296000" lvl="2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Manuell</a:t>
            </a:r>
            <a:endParaRPr lang="en-US" sz="1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Name für Output Dateien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Protein FDR + Threads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152680" y="1326600"/>
            <a:ext cx="4426560" cy="425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n-US" sz="2200" b="0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Run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2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Verwendung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von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ini</a:t>
            </a:r>
            <a:endParaRPr lang="en-US" sz="1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endParaRPr lang="en-US" sz="1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Ini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wird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geschrieben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wenn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nicht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vorhanden</a:t>
            </a:r>
            <a:endParaRPr lang="en-US" sz="1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"/>
            </a:pPr>
            <a:endParaRPr lang="en-US" sz="1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Ausführung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nur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wenn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alle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Daten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vorhanden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sind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rafik 110"/>
          <p:cNvPicPr/>
          <p:nvPr/>
        </p:nvPicPr>
        <p:blipFill>
          <a:blip r:embed="rId3"/>
          <a:stretch/>
        </p:blipFill>
        <p:spPr>
          <a:xfrm>
            <a:off x="1144800" y="320400"/>
            <a:ext cx="7790760" cy="502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</Words>
  <Application>Microsoft Office PowerPoint</Application>
  <PresentationFormat>Benutzerdefiniert</PresentationFormat>
  <Paragraphs>100</Paragraphs>
  <Slides>14</Slides>
  <Notes>12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alex gebhard</dc:creator>
  <dc:description/>
  <cp:lastModifiedBy>alex gebhard</cp:lastModifiedBy>
  <cp:revision>94</cp:revision>
  <dcterms:created xsi:type="dcterms:W3CDTF">2020-07-31T12:03:13Z</dcterms:created>
  <dcterms:modified xsi:type="dcterms:W3CDTF">2020-08-03T11:27:43Z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