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55d7ecf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855d7ecf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855d7ecf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855d7ecf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55d7ecf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855d7ecf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55d7ecf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855d7ecf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7c0848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87c0848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4883550" y="1957700"/>
            <a:ext cx="3584400" cy="1866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1364575" y="478375"/>
            <a:ext cx="6442200" cy="13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chemeClr val="dk2"/>
                </a:solidFill>
              </a:rPr>
              <a:t>Trabajo </a:t>
            </a:r>
            <a:r>
              <a:rPr lang="es" sz="2820">
                <a:solidFill>
                  <a:schemeClr val="dk2"/>
                </a:solidFill>
              </a:rPr>
              <a:t>Práctico</a:t>
            </a:r>
            <a:r>
              <a:rPr lang="es" sz="2820">
                <a:solidFill>
                  <a:schemeClr val="dk2"/>
                </a:solidFill>
              </a:rPr>
              <a:t> Final: Testing</a:t>
            </a:r>
            <a:endParaRPr sz="282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chemeClr val="dk2"/>
                </a:solidFill>
              </a:rPr>
              <a:t>Pedidos Ya</a:t>
            </a:r>
            <a:endParaRPr sz="2820">
              <a:solidFill>
                <a:schemeClr val="dk2"/>
              </a:solidFill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727200" y="1719925"/>
            <a:ext cx="58329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</a:rPr>
              <a:t>Joaquin Ponte Videla</a:t>
            </a:r>
            <a:r>
              <a:rPr lang="es" sz="2000">
                <a:solidFill>
                  <a:schemeClr val="accent2"/>
                </a:solidFill>
              </a:rPr>
              <a:t> - Scrum Master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</a:rPr>
              <a:t>Carolina Boschini</a:t>
            </a:r>
            <a:r>
              <a:rPr lang="es" sz="2000">
                <a:solidFill>
                  <a:schemeClr val="accent2"/>
                </a:solidFill>
              </a:rPr>
              <a:t> - Product Owner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</a:rPr>
              <a:t>Bruno Lategano</a:t>
            </a:r>
            <a:r>
              <a:rPr lang="es" sz="2000">
                <a:solidFill>
                  <a:schemeClr val="accent2"/>
                </a:solidFill>
              </a:rPr>
              <a:t> - </a:t>
            </a:r>
            <a:r>
              <a:rPr lang="es" sz="2000">
                <a:solidFill>
                  <a:schemeClr val="accent2"/>
                </a:solidFill>
              </a:rPr>
              <a:t>SDET Tester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</a:rPr>
              <a:t>Torrazza Virginia </a:t>
            </a:r>
            <a:r>
              <a:rPr lang="es" sz="2000">
                <a:solidFill>
                  <a:schemeClr val="accent2"/>
                </a:solidFill>
              </a:rPr>
              <a:t>- SDET Tester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</a:rPr>
              <a:t>Natalia Tonelli</a:t>
            </a:r>
            <a:r>
              <a:rPr lang="es" sz="2000">
                <a:solidFill>
                  <a:schemeClr val="accent2"/>
                </a:solidFill>
              </a:rPr>
              <a:t> - QC Tester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</a:rPr>
              <a:t>Astudillo Jhoandra</a:t>
            </a:r>
            <a:r>
              <a:rPr lang="es" sz="2000">
                <a:solidFill>
                  <a:schemeClr val="accent2"/>
                </a:solidFill>
              </a:rPr>
              <a:t> - QC Tester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</a:rPr>
              <a:t>Arguelles Aldana</a:t>
            </a:r>
            <a:r>
              <a:rPr lang="es" sz="2000">
                <a:solidFill>
                  <a:schemeClr val="accent2"/>
                </a:solidFill>
              </a:rPr>
              <a:t> -  QC Tester</a:t>
            </a:r>
            <a:endParaRPr sz="2000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414" y="2021711"/>
            <a:ext cx="3455063" cy="174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Análisis</a:t>
            </a:r>
            <a:r>
              <a:rPr lang="es" sz="3200"/>
              <a:t> </a:t>
            </a:r>
            <a:endParaRPr sz="32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738625" y="1347750"/>
            <a:ext cx="3894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Nuestro Cliente Pedidos Ya nos solicita realizar el Testeo de su App para dispositivos </a:t>
            </a:r>
            <a:r>
              <a:rPr lang="es" sz="2000"/>
              <a:t>móviles</a:t>
            </a:r>
            <a:r>
              <a:rPr lang="es" sz="2000"/>
              <a:t> en su </a:t>
            </a:r>
            <a:r>
              <a:rPr lang="es" sz="2000"/>
              <a:t>versión</a:t>
            </a:r>
            <a:r>
              <a:rPr lang="es" sz="2000"/>
              <a:t> actual (5.23.10.1) debido al fallo de nivel </a:t>
            </a:r>
            <a:r>
              <a:rPr lang="es" sz="2000"/>
              <a:t>crítico</a:t>
            </a:r>
            <a:r>
              <a:rPr lang="es" sz="2000"/>
              <a:t> del </a:t>
            </a:r>
            <a:r>
              <a:rPr lang="es" sz="2000"/>
              <a:t>método</a:t>
            </a:r>
            <a:r>
              <a:rPr lang="es" sz="2000"/>
              <a:t> de Pago con Tarjeta de </a:t>
            </a:r>
            <a:r>
              <a:rPr lang="es" sz="2000"/>
              <a:t>Crédito</a:t>
            </a:r>
            <a:endParaRPr sz="2000"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00" y="1343000"/>
            <a:ext cx="3894600" cy="218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76570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765700" y="1265900"/>
            <a:ext cx="44877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Bloqueo en la modalidad de pago con tarjetas de crédito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Error en el reconocimiento serial de la tarjeta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 El problema es replicado por los usuarios en las redes sociales lo cual </a:t>
            </a:r>
            <a:r>
              <a:rPr lang="es" sz="2000"/>
              <a:t>también</a:t>
            </a:r>
            <a:r>
              <a:rPr lang="es" sz="2000"/>
              <a:t> afecta a la imagen de nuestro cliente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875" y="1399250"/>
            <a:ext cx="3526300" cy="23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3633800" y="1335850"/>
            <a:ext cx="510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Herramienta para organizarnos como equipo: Trello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Herramienta para gestionar las ejecuciones y los casos de prueba: TestLink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Herramientas de </a:t>
            </a:r>
            <a:r>
              <a:rPr lang="es" sz="2000"/>
              <a:t>comunicación</a:t>
            </a:r>
            <a:r>
              <a:rPr lang="es" sz="2000"/>
              <a:t>: Gmail, Whatsapp, Meet</a:t>
            </a:r>
            <a:endParaRPr sz="20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75" y="1402050"/>
            <a:ext cx="3088225" cy="22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e interpretaciones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363525"/>
            <a:ext cx="3920700" cy="29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Utilizando las herramientas Testlink y Trello se </a:t>
            </a:r>
            <a:r>
              <a:rPr lang="es" sz="2000"/>
              <a:t>logró</a:t>
            </a:r>
            <a:r>
              <a:rPr lang="es" sz="2000"/>
              <a:t> resolver el problema en dos </a:t>
            </a:r>
            <a:r>
              <a:rPr lang="es" sz="2000"/>
              <a:t>días</a:t>
            </a:r>
            <a:r>
              <a:rPr lang="es" sz="2000"/>
              <a:t>. Se </a:t>
            </a:r>
            <a:r>
              <a:rPr lang="es" sz="2000"/>
              <a:t>podría</a:t>
            </a:r>
            <a:r>
              <a:rPr lang="es" sz="2000"/>
              <a:t> haber acortado el tiempo con una planilla de Excel.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Nuestro equipo es muy </a:t>
            </a:r>
            <a:r>
              <a:rPr lang="es" sz="2000"/>
              <a:t>sólido</a:t>
            </a:r>
            <a:r>
              <a:rPr lang="es" sz="2000"/>
              <a:t>, comprometido al 100% y con avanzados conocimientos en Testing y sus herramientas.</a:t>
            </a:r>
            <a:endParaRPr sz="2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397" y="2781975"/>
            <a:ext cx="2874524" cy="19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4">
            <a:alphaModFix/>
          </a:blip>
          <a:srcRect b="9438" l="9844" r="0" t="18891"/>
          <a:stretch/>
        </p:blipFill>
        <p:spPr>
          <a:xfrm>
            <a:off x="5532450" y="1137150"/>
            <a:ext cx="3262649" cy="16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¡Gracias por su atención!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