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8582553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pl4"/>
            <p:cNvSpPr/>
            <p:nvPr/>
          </p:nvSpPr>
          <p:spPr>
            <a:xfrm>
              <a:off x="9719053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202020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84987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04488" y="3077502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04488" y="3056489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04488" y="3008238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04488" y="2924621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04488" y="2797675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04488" y="2696912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04488" y="2524656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04488" y="2225454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977569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460536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43503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6470" y="1895214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8448" y="2426426"/>
              <a:ext cx="1340827" cy="506885"/>
            </a:xfrm>
            <a:custGeom>
              <a:avLst/>
              <a:pathLst>
                <a:path w="1340827" h="506885">
                  <a:moveTo>
                    <a:pt x="0" y="506885"/>
                  </a:moveTo>
                  <a:lnTo>
                    <a:pt x="137580" y="498195"/>
                  </a:lnTo>
                  <a:lnTo>
                    <a:pt x="209752" y="493475"/>
                  </a:lnTo>
                  <a:lnTo>
                    <a:pt x="419505" y="467583"/>
                  </a:lnTo>
                  <a:lnTo>
                    <a:pt x="557054" y="442741"/>
                  </a:lnTo>
                  <a:lnTo>
                    <a:pt x="629258" y="425318"/>
                  </a:lnTo>
                  <a:lnTo>
                    <a:pt x="819169" y="371248"/>
                  </a:lnTo>
                  <a:lnTo>
                    <a:pt x="839011" y="362871"/>
                  </a:lnTo>
                  <a:lnTo>
                    <a:pt x="951957" y="325939"/>
                  </a:lnTo>
                  <a:lnTo>
                    <a:pt x="1048763" y="291355"/>
                  </a:lnTo>
                  <a:lnTo>
                    <a:pt x="1130638" y="270485"/>
                  </a:lnTo>
                  <a:lnTo>
                    <a:pt x="1258516" y="218701"/>
                  </a:lnTo>
                  <a:lnTo>
                    <a:pt x="1340827" y="198993"/>
                  </a:lnTo>
                  <a:lnTo>
                    <a:pt x="1258516" y="187148"/>
                  </a:lnTo>
                  <a:lnTo>
                    <a:pt x="1048763" y="138593"/>
                  </a:lnTo>
                  <a:lnTo>
                    <a:pt x="895288" y="98230"/>
                  </a:lnTo>
                  <a:lnTo>
                    <a:pt x="839011" y="91020"/>
                  </a:lnTo>
                  <a:lnTo>
                    <a:pt x="629258" y="62359"/>
                  </a:lnTo>
                  <a:lnTo>
                    <a:pt x="419505" y="37593"/>
                  </a:lnTo>
                  <a:lnTo>
                    <a:pt x="209752" y="18462"/>
                  </a:lnTo>
                  <a:lnTo>
                    <a:pt x="85488" y="95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94633" y="2508345"/>
              <a:ext cx="2550521" cy="265275"/>
            </a:xfrm>
            <a:custGeom>
              <a:avLst/>
              <a:pathLst>
                <a:path w="2550521" h="265275">
                  <a:moveTo>
                    <a:pt x="51342" y="129182"/>
                  </a:moveTo>
                  <a:lnTo>
                    <a:pt x="0" y="117073"/>
                  </a:lnTo>
                  <a:lnTo>
                    <a:pt x="51342" y="111185"/>
                  </a:lnTo>
                  <a:lnTo>
                    <a:pt x="261095" y="70995"/>
                  </a:lnTo>
                  <a:lnTo>
                    <a:pt x="470848" y="32194"/>
                  </a:lnTo>
                  <a:lnTo>
                    <a:pt x="588355" y="16310"/>
                  </a:lnTo>
                  <a:lnTo>
                    <a:pt x="680600" y="9391"/>
                  </a:lnTo>
                  <a:lnTo>
                    <a:pt x="890353" y="820"/>
                  </a:lnTo>
                  <a:lnTo>
                    <a:pt x="1100106" y="0"/>
                  </a:lnTo>
                  <a:lnTo>
                    <a:pt x="1309859" y="2925"/>
                  </a:lnTo>
                  <a:lnTo>
                    <a:pt x="1519612" y="6169"/>
                  </a:lnTo>
                  <a:lnTo>
                    <a:pt x="1729364" y="9321"/>
                  </a:lnTo>
                  <a:lnTo>
                    <a:pt x="1939117" y="15029"/>
                  </a:lnTo>
                  <a:lnTo>
                    <a:pt x="1964261" y="16310"/>
                  </a:lnTo>
                  <a:lnTo>
                    <a:pt x="2148870" y="36769"/>
                  </a:lnTo>
                  <a:lnTo>
                    <a:pt x="2358623" y="78341"/>
                  </a:lnTo>
                  <a:lnTo>
                    <a:pt x="2550521" y="117073"/>
                  </a:lnTo>
                  <a:lnTo>
                    <a:pt x="2358623" y="178666"/>
                  </a:lnTo>
                  <a:lnTo>
                    <a:pt x="2298843" y="188566"/>
                  </a:lnTo>
                  <a:lnTo>
                    <a:pt x="2148870" y="200811"/>
                  </a:lnTo>
                  <a:lnTo>
                    <a:pt x="1939117" y="213735"/>
                  </a:lnTo>
                  <a:lnTo>
                    <a:pt x="1729364" y="225760"/>
                  </a:lnTo>
                  <a:lnTo>
                    <a:pt x="1519612" y="239986"/>
                  </a:lnTo>
                  <a:lnTo>
                    <a:pt x="1462894" y="244020"/>
                  </a:lnTo>
                  <a:lnTo>
                    <a:pt x="1309859" y="253189"/>
                  </a:lnTo>
                  <a:lnTo>
                    <a:pt x="1100106" y="262199"/>
                  </a:lnTo>
                  <a:lnTo>
                    <a:pt x="890353" y="265275"/>
                  </a:lnTo>
                  <a:lnTo>
                    <a:pt x="680600" y="260208"/>
                  </a:lnTo>
                  <a:lnTo>
                    <a:pt x="471039" y="244020"/>
                  </a:lnTo>
                  <a:lnTo>
                    <a:pt x="470848" y="243995"/>
                  </a:lnTo>
                  <a:lnTo>
                    <a:pt x="261095" y="203331"/>
                  </a:lnTo>
                  <a:lnTo>
                    <a:pt x="193434" y="188566"/>
                  </a:lnTo>
                  <a:lnTo>
                    <a:pt x="51342" y="129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7901" y="3007411"/>
              <a:ext cx="1305289" cy="89465"/>
            </a:xfrm>
            <a:custGeom>
              <a:avLst/>
              <a:pathLst>
                <a:path w="1305289" h="89465">
                  <a:moveTo>
                    <a:pt x="36027" y="89465"/>
                  </a:moveTo>
                  <a:lnTo>
                    <a:pt x="6591" y="74337"/>
                  </a:lnTo>
                  <a:lnTo>
                    <a:pt x="0" y="70091"/>
                  </a:lnTo>
                  <a:lnTo>
                    <a:pt x="6591" y="69358"/>
                  </a:lnTo>
                  <a:lnTo>
                    <a:pt x="211549" y="49077"/>
                  </a:lnTo>
                  <a:lnTo>
                    <a:pt x="216343" y="47874"/>
                  </a:lnTo>
                  <a:lnTo>
                    <a:pt x="426096" y="6036"/>
                  </a:lnTo>
                  <a:lnTo>
                    <a:pt x="595679" y="827"/>
                  </a:lnTo>
                  <a:lnTo>
                    <a:pt x="635849" y="0"/>
                  </a:lnTo>
                  <a:lnTo>
                    <a:pt x="640704" y="827"/>
                  </a:lnTo>
                  <a:lnTo>
                    <a:pt x="845602" y="34454"/>
                  </a:lnTo>
                  <a:lnTo>
                    <a:pt x="902766" y="49077"/>
                  </a:lnTo>
                  <a:lnTo>
                    <a:pt x="1055355" y="63382"/>
                  </a:lnTo>
                  <a:lnTo>
                    <a:pt x="1104768" y="70091"/>
                  </a:lnTo>
                  <a:lnTo>
                    <a:pt x="1265107" y="85384"/>
                  </a:lnTo>
                  <a:lnTo>
                    <a:pt x="1305289" y="89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42847" y="2256525"/>
              <a:ext cx="3179200" cy="840351"/>
            </a:xfrm>
            <a:custGeom>
              <a:avLst/>
              <a:pathLst>
                <a:path w="3179200" h="840351">
                  <a:moveTo>
                    <a:pt x="829526" y="840351"/>
                  </a:moveTo>
                  <a:lnTo>
                    <a:pt x="759172" y="821144"/>
                  </a:lnTo>
                  <a:lnTo>
                    <a:pt x="758490" y="820976"/>
                  </a:lnTo>
                  <a:lnTo>
                    <a:pt x="655222" y="799963"/>
                  </a:lnTo>
                  <a:lnTo>
                    <a:pt x="549419" y="771103"/>
                  </a:lnTo>
                  <a:lnTo>
                    <a:pt x="486260" y="751713"/>
                  </a:lnTo>
                  <a:lnTo>
                    <a:pt x="402395" y="713404"/>
                  </a:lnTo>
                  <a:lnTo>
                    <a:pt x="341713" y="668095"/>
                  </a:lnTo>
                  <a:lnTo>
                    <a:pt x="339667" y="666152"/>
                  </a:lnTo>
                  <a:lnTo>
                    <a:pt x="265251" y="612641"/>
                  </a:lnTo>
                  <a:lnTo>
                    <a:pt x="196964" y="541149"/>
                  </a:lnTo>
                  <a:lnTo>
                    <a:pt x="164731" y="495840"/>
                  </a:lnTo>
                  <a:lnTo>
                    <a:pt x="142342" y="440386"/>
                  </a:lnTo>
                  <a:lnTo>
                    <a:pt x="129914" y="398564"/>
                  </a:lnTo>
                  <a:lnTo>
                    <a:pt x="0" y="368893"/>
                  </a:lnTo>
                  <a:lnTo>
                    <a:pt x="129914" y="358301"/>
                  </a:lnTo>
                  <a:lnTo>
                    <a:pt x="241083" y="268130"/>
                  </a:lnTo>
                  <a:lnTo>
                    <a:pt x="339667" y="238349"/>
                  </a:lnTo>
                  <a:lnTo>
                    <a:pt x="549310" y="179492"/>
                  </a:lnTo>
                  <a:lnTo>
                    <a:pt x="549419" y="179457"/>
                  </a:lnTo>
                  <a:lnTo>
                    <a:pt x="759172" y="119284"/>
                  </a:lnTo>
                  <a:lnTo>
                    <a:pt x="868222" y="95875"/>
                  </a:lnTo>
                  <a:lnTo>
                    <a:pt x="968925" y="70497"/>
                  </a:lnTo>
                  <a:lnTo>
                    <a:pt x="1178678" y="29990"/>
                  </a:lnTo>
                  <a:lnTo>
                    <a:pt x="1388430" y="6324"/>
                  </a:lnTo>
                  <a:lnTo>
                    <a:pt x="1598183" y="0"/>
                  </a:lnTo>
                  <a:lnTo>
                    <a:pt x="1807936" y="9881"/>
                  </a:lnTo>
                  <a:lnTo>
                    <a:pt x="2017689" y="36129"/>
                  </a:lnTo>
                  <a:lnTo>
                    <a:pt x="2227442" y="85539"/>
                  </a:lnTo>
                  <a:lnTo>
                    <a:pt x="2259298" y="95875"/>
                  </a:lnTo>
                  <a:lnTo>
                    <a:pt x="2437194" y="156576"/>
                  </a:lnTo>
                  <a:lnTo>
                    <a:pt x="2495559" y="179492"/>
                  </a:lnTo>
                  <a:lnTo>
                    <a:pt x="2646947" y="250707"/>
                  </a:lnTo>
                  <a:lnTo>
                    <a:pt x="2681268" y="268130"/>
                  </a:lnTo>
                  <a:lnTo>
                    <a:pt x="2836021" y="368893"/>
                  </a:lnTo>
                  <a:lnTo>
                    <a:pt x="2856700" y="386005"/>
                  </a:lnTo>
                  <a:lnTo>
                    <a:pt x="2954746" y="440386"/>
                  </a:lnTo>
                  <a:lnTo>
                    <a:pt x="3050167" y="495840"/>
                  </a:lnTo>
                  <a:lnTo>
                    <a:pt x="3066453" y="508683"/>
                  </a:lnTo>
                  <a:lnTo>
                    <a:pt x="3179200" y="541149"/>
                  </a:lnTo>
                  <a:lnTo>
                    <a:pt x="3066453" y="586381"/>
                  </a:lnTo>
                  <a:lnTo>
                    <a:pt x="3030012" y="612641"/>
                  </a:lnTo>
                  <a:lnTo>
                    <a:pt x="2856700" y="651032"/>
                  </a:lnTo>
                  <a:lnTo>
                    <a:pt x="2819724" y="668095"/>
                  </a:lnTo>
                  <a:lnTo>
                    <a:pt x="2709617" y="713404"/>
                  </a:lnTo>
                  <a:lnTo>
                    <a:pt x="2646947" y="735146"/>
                  </a:lnTo>
                  <a:lnTo>
                    <a:pt x="2606011" y="751713"/>
                  </a:lnTo>
                  <a:lnTo>
                    <a:pt x="2535772" y="799963"/>
                  </a:lnTo>
                  <a:lnTo>
                    <a:pt x="2522380" y="820976"/>
                  </a:lnTo>
                  <a:lnTo>
                    <a:pt x="2536942" y="8403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56494" y="2952924"/>
              <a:ext cx="837743" cy="143952"/>
            </a:xfrm>
            <a:custGeom>
              <a:avLst/>
              <a:pathLst>
                <a:path w="837743" h="143952">
                  <a:moveTo>
                    <a:pt x="0" y="143952"/>
                  </a:moveTo>
                  <a:lnTo>
                    <a:pt x="14950" y="124578"/>
                  </a:lnTo>
                  <a:lnTo>
                    <a:pt x="41712" y="103564"/>
                  </a:lnTo>
                  <a:lnTo>
                    <a:pt x="52806" y="97568"/>
                  </a:lnTo>
                  <a:lnTo>
                    <a:pt x="104419" y="55314"/>
                  </a:lnTo>
                  <a:lnTo>
                    <a:pt x="204904" y="17006"/>
                  </a:lnTo>
                  <a:lnTo>
                    <a:pt x="262559" y="2440"/>
                  </a:lnTo>
                  <a:lnTo>
                    <a:pt x="472312" y="0"/>
                  </a:lnTo>
                  <a:lnTo>
                    <a:pt x="557837" y="17006"/>
                  </a:lnTo>
                  <a:lnTo>
                    <a:pt x="682064" y="55088"/>
                  </a:lnTo>
                  <a:lnTo>
                    <a:pt x="682462" y="55314"/>
                  </a:lnTo>
                  <a:lnTo>
                    <a:pt x="757570" y="103564"/>
                  </a:lnTo>
                  <a:lnTo>
                    <a:pt x="799899" y="124578"/>
                  </a:lnTo>
                  <a:lnTo>
                    <a:pt x="837743" y="1439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48448" y="2518497"/>
              <a:ext cx="511959" cy="301706"/>
            </a:xfrm>
            <a:custGeom>
              <a:avLst/>
              <a:pathLst>
                <a:path w="511959" h="301706">
                  <a:moveTo>
                    <a:pt x="0" y="301706"/>
                  </a:moveTo>
                  <a:lnTo>
                    <a:pt x="181109" y="279177"/>
                  </a:lnTo>
                  <a:lnTo>
                    <a:pt x="209752" y="274060"/>
                  </a:lnTo>
                  <a:lnTo>
                    <a:pt x="344852" y="233868"/>
                  </a:lnTo>
                  <a:lnTo>
                    <a:pt x="419505" y="199041"/>
                  </a:lnTo>
                  <a:lnTo>
                    <a:pt x="461731" y="178414"/>
                  </a:lnTo>
                  <a:lnTo>
                    <a:pt x="511959" y="106921"/>
                  </a:lnTo>
                  <a:lnTo>
                    <a:pt x="419505" y="78409"/>
                  </a:lnTo>
                  <a:lnTo>
                    <a:pt x="209752" y="25824"/>
                  </a:lnTo>
                  <a:lnTo>
                    <a:pt x="73466" y="61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04979" y="2456937"/>
              <a:ext cx="1809389" cy="569687"/>
            </a:xfrm>
            <a:custGeom>
              <a:avLst/>
              <a:pathLst>
                <a:path w="1809389" h="569687">
                  <a:moveTo>
                    <a:pt x="197040" y="480460"/>
                  </a:moveTo>
                  <a:lnTo>
                    <a:pt x="165525" y="467683"/>
                  </a:lnTo>
                  <a:lnTo>
                    <a:pt x="72832" y="412229"/>
                  </a:lnTo>
                  <a:lnTo>
                    <a:pt x="11932" y="340737"/>
                  </a:lnTo>
                  <a:lnTo>
                    <a:pt x="0" y="295428"/>
                  </a:lnTo>
                  <a:lnTo>
                    <a:pt x="15757" y="239974"/>
                  </a:lnTo>
                  <a:lnTo>
                    <a:pt x="74026" y="168481"/>
                  </a:lnTo>
                  <a:lnTo>
                    <a:pt x="197040" y="110105"/>
                  </a:lnTo>
                  <a:lnTo>
                    <a:pt x="333902" y="67718"/>
                  </a:lnTo>
                  <a:lnTo>
                    <a:pt x="406793" y="50450"/>
                  </a:lnTo>
                  <a:lnTo>
                    <a:pt x="616546" y="16102"/>
                  </a:lnTo>
                  <a:lnTo>
                    <a:pt x="826298" y="0"/>
                  </a:lnTo>
                  <a:lnTo>
                    <a:pt x="1036051" y="4506"/>
                  </a:lnTo>
                  <a:lnTo>
                    <a:pt x="1245804" y="34474"/>
                  </a:lnTo>
                  <a:lnTo>
                    <a:pt x="1370936" y="67718"/>
                  </a:lnTo>
                  <a:lnTo>
                    <a:pt x="1455557" y="94548"/>
                  </a:lnTo>
                  <a:lnTo>
                    <a:pt x="1629655" y="168481"/>
                  </a:lnTo>
                  <a:lnTo>
                    <a:pt x="1665309" y="191227"/>
                  </a:lnTo>
                  <a:lnTo>
                    <a:pt x="1738180" y="239974"/>
                  </a:lnTo>
                  <a:lnTo>
                    <a:pt x="1795716" y="295428"/>
                  </a:lnTo>
                  <a:lnTo>
                    <a:pt x="1809389" y="340737"/>
                  </a:lnTo>
                  <a:lnTo>
                    <a:pt x="1733573" y="412229"/>
                  </a:lnTo>
                  <a:lnTo>
                    <a:pt x="1665309" y="438090"/>
                  </a:lnTo>
                  <a:lnTo>
                    <a:pt x="1570152" y="467683"/>
                  </a:lnTo>
                  <a:lnTo>
                    <a:pt x="1455557" y="497448"/>
                  </a:lnTo>
                  <a:lnTo>
                    <a:pt x="1382764" y="512992"/>
                  </a:lnTo>
                  <a:lnTo>
                    <a:pt x="1245804" y="536636"/>
                  </a:lnTo>
                  <a:lnTo>
                    <a:pt x="1109659" y="551301"/>
                  </a:lnTo>
                  <a:lnTo>
                    <a:pt x="1036051" y="559316"/>
                  </a:lnTo>
                  <a:lnTo>
                    <a:pt x="826298" y="569687"/>
                  </a:lnTo>
                  <a:lnTo>
                    <a:pt x="616546" y="563204"/>
                  </a:lnTo>
                  <a:lnTo>
                    <a:pt x="525140" y="551301"/>
                  </a:lnTo>
                  <a:lnTo>
                    <a:pt x="406793" y="535500"/>
                  </a:lnTo>
                  <a:lnTo>
                    <a:pt x="310095" y="512992"/>
                  </a:lnTo>
                  <a:lnTo>
                    <a:pt x="197040" y="4804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25363" y="2619380"/>
              <a:ext cx="997984" cy="291022"/>
            </a:xfrm>
            <a:custGeom>
              <a:avLst/>
              <a:pathLst>
                <a:path w="997984" h="291022">
                  <a:moveTo>
                    <a:pt x="86409" y="234643"/>
                  </a:moveTo>
                  <a:lnTo>
                    <a:pt x="3060" y="178294"/>
                  </a:lnTo>
                  <a:lnTo>
                    <a:pt x="0" y="132985"/>
                  </a:lnTo>
                  <a:lnTo>
                    <a:pt x="61362" y="77531"/>
                  </a:lnTo>
                  <a:lnTo>
                    <a:pt x="86409" y="64868"/>
                  </a:lnTo>
                  <a:lnTo>
                    <a:pt x="296161" y="11685"/>
                  </a:lnTo>
                  <a:lnTo>
                    <a:pt x="392517" y="6039"/>
                  </a:lnTo>
                  <a:lnTo>
                    <a:pt x="505914" y="0"/>
                  </a:lnTo>
                  <a:lnTo>
                    <a:pt x="571300" y="6039"/>
                  </a:lnTo>
                  <a:lnTo>
                    <a:pt x="715667" y="23248"/>
                  </a:lnTo>
                  <a:lnTo>
                    <a:pt x="891827" y="77531"/>
                  </a:lnTo>
                  <a:lnTo>
                    <a:pt x="925420" y="93076"/>
                  </a:lnTo>
                  <a:lnTo>
                    <a:pt x="985842" y="132985"/>
                  </a:lnTo>
                  <a:lnTo>
                    <a:pt x="997984" y="178294"/>
                  </a:lnTo>
                  <a:lnTo>
                    <a:pt x="925420" y="216849"/>
                  </a:lnTo>
                  <a:lnTo>
                    <a:pt x="833677" y="249787"/>
                  </a:lnTo>
                  <a:lnTo>
                    <a:pt x="715667" y="271096"/>
                  </a:lnTo>
                  <a:lnTo>
                    <a:pt x="505914" y="291022"/>
                  </a:lnTo>
                  <a:lnTo>
                    <a:pt x="296161" y="284056"/>
                  </a:lnTo>
                  <a:lnTo>
                    <a:pt x="127174" y="249787"/>
                  </a:lnTo>
                  <a:lnTo>
                    <a:pt x="86409" y="234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77643" y="233554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23934" y="241746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62945" y="291652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0226" y="216564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9858001" y="2862039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677643" y="2426819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760473" y="2365259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60473" y="2528694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45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6782514" y="3008238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82514" y="2797675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82514" y="2524656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719053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02020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684987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04488" y="4405976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04488" y="4384963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04488" y="4336712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04488" y="4253095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304488" y="4126149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304488" y="4025386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304488" y="3853130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04488" y="3553928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977569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0536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943503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26470" y="3223688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48448" y="3767958"/>
              <a:ext cx="1221261" cy="500009"/>
            </a:xfrm>
            <a:custGeom>
              <a:avLst/>
              <a:pathLst>
                <a:path w="1221261" h="500009">
                  <a:moveTo>
                    <a:pt x="0" y="500009"/>
                  </a:moveTo>
                  <a:lnTo>
                    <a:pt x="209752" y="488385"/>
                  </a:lnTo>
                  <a:lnTo>
                    <a:pt x="240814" y="485136"/>
                  </a:lnTo>
                  <a:lnTo>
                    <a:pt x="419505" y="461321"/>
                  </a:lnTo>
                  <a:lnTo>
                    <a:pt x="575432" y="429682"/>
                  </a:lnTo>
                  <a:lnTo>
                    <a:pt x="629258" y="413648"/>
                  </a:lnTo>
                  <a:lnTo>
                    <a:pt x="797589" y="358190"/>
                  </a:lnTo>
                  <a:lnTo>
                    <a:pt x="839011" y="338797"/>
                  </a:lnTo>
                  <a:lnTo>
                    <a:pt x="914944" y="312881"/>
                  </a:lnTo>
                  <a:lnTo>
                    <a:pt x="1048763" y="259449"/>
                  </a:lnTo>
                  <a:lnTo>
                    <a:pt x="1056163" y="257427"/>
                  </a:lnTo>
                  <a:lnTo>
                    <a:pt x="1221261" y="185934"/>
                  </a:lnTo>
                  <a:lnTo>
                    <a:pt x="1048763" y="154398"/>
                  </a:lnTo>
                  <a:lnTo>
                    <a:pt x="839011" y="107706"/>
                  </a:lnTo>
                  <a:lnTo>
                    <a:pt x="749366" y="85171"/>
                  </a:lnTo>
                  <a:lnTo>
                    <a:pt x="629258" y="67209"/>
                  </a:lnTo>
                  <a:lnTo>
                    <a:pt x="419505" y="39803"/>
                  </a:lnTo>
                  <a:lnTo>
                    <a:pt x="209752" y="180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41366" y="3852900"/>
              <a:ext cx="1904558" cy="247224"/>
            </a:xfrm>
            <a:custGeom>
              <a:avLst/>
              <a:pathLst>
                <a:path w="1904558" h="247224">
                  <a:moveTo>
                    <a:pt x="114362" y="144615"/>
                  </a:moveTo>
                  <a:lnTo>
                    <a:pt x="0" y="100992"/>
                  </a:lnTo>
                  <a:lnTo>
                    <a:pt x="114362" y="82061"/>
                  </a:lnTo>
                  <a:lnTo>
                    <a:pt x="324114" y="42130"/>
                  </a:lnTo>
                  <a:lnTo>
                    <a:pt x="533867" y="13546"/>
                  </a:lnTo>
                  <a:lnTo>
                    <a:pt x="738336" y="229"/>
                  </a:lnTo>
                  <a:lnTo>
                    <a:pt x="743620" y="0"/>
                  </a:lnTo>
                  <a:lnTo>
                    <a:pt x="797079" y="229"/>
                  </a:lnTo>
                  <a:lnTo>
                    <a:pt x="953373" y="1089"/>
                  </a:lnTo>
                  <a:lnTo>
                    <a:pt x="1163126" y="12018"/>
                  </a:lnTo>
                  <a:lnTo>
                    <a:pt x="1372878" y="27824"/>
                  </a:lnTo>
                  <a:lnTo>
                    <a:pt x="1582631" y="49210"/>
                  </a:lnTo>
                  <a:lnTo>
                    <a:pt x="1792384" y="82549"/>
                  </a:lnTo>
                  <a:lnTo>
                    <a:pt x="1904558" y="100992"/>
                  </a:lnTo>
                  <a:lnTo>
                    <a:pt x="1792384" y="126630"/>
                  </a:lnTo>
                  <a:lnTo>
                    <a:pt x="1635386" y="172485"/>
                  </a:lnTo>
                  <a:lnTo>
                    <a:pt x="1582631" y="179772"/>
                  </a:lnTo>
                  <a:lnTo>
                    <a:pt x="1372878" y="212765"/>
                  </a:lnTo>
                  <a:lnTo>
                    <a:pt x="1248928" y="227939"/>
                  </a:lnTo>
                  <a:lnTo>
                    <a:pt x="1163126" y="235718"/>
                  </a:lnTo>
                  <a:lnTo>
                    <a:pt x="953373" y="245782"/>
                  </a:lnTo>
                  <a:lnTo>
                    <a:pt x="743620" y="247224"/>
                  </a:lnTo>
                  <a:lnTo>
                    <a:pt x="533867" y="238770"/>
                  </a:lnTo>
                  <a:lnTo>
                    <a:pt x="420410" y="227939"/>
                  </a:lnTo>
                  <a:lnTo>
                    <a:pt x="324114" y="210707"/>
                  </a:lnTo>
                  <a:lnTo>
                    <a:pt x="171563" y="172485"/>
                  </a:lnTo>
                  <a:lnTo>
                    <a:pt x="114362" y="1446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31134" y="3550481"/>
              <a:ext cx="3822094" cy="874869"/>
            </a:xfrm>
            <a:custGeom>
              <a:avLst/>
              <a:pathLst>
                <a:path w="3822094" h="874869">
                  <a:moveTo>
                    <a:pt x="622490" y="874869"/>
                  </a:moveTo>
                  <a:lnTo>
                    <a:pt x="570885" y="860966"/>
                  </a:lnTo>
                  <a:lnTo>
                    <a:pt x="545435" y="855495"/>
                  </a:lnTo>
                  <a:lnTo>
                    <a:pt x="438683" y="834481"/>
                  </a:lnTo>
                  <a:lnTo>
                    <a:pt x="361133" y="813203"/>
                  </a:lnTo>
                  <a:lnTo>
                    <a:pt x="268875" y="786231"/>
                  </a:lnTo>
                  <a:lnTo>
                    <a:pt x="189800" y="747923"/>
                  </a:lnTo>
                  <a:lnTo>
                    <a:pt x="151380" y="716982"/>
                  </a:lnTo>
                  <a:lnTo>
                    <a:pt x="126827" y="702614"/>
                  </a:lnTo>
                  <a:lnTo>
                    <a:pt x="63909" y="647160"/>
                  </a:lnTo>
                  <a:lnTo>
                    <a:pt x="26701" y="575667"/>
                  </a:lnTo>
                  <a:lnTo>
                    <a:pt x="14369" y="530358"/>
                  </a:lnTo>
                  <a:lnTo>
                    <a:pt x="9140" y="474904"/>
                  </a:lnTo>
                  <a:lnTo>
                    <a:pt x="0" y="403412"/>
                  </a:lnTo>
                  <a:lnTo>
                    <a:pt x="102324" y="302649"/>
                  </a:lnTo>
                  <a:lnTo>
                    <a:pt x="151380" y="285012"/>
                  </a:lnTo>
                  <a:lnTo>
                    <a:pt x="361133" y="216951"/>
                  </a:lnTo>
                  <a:lnTo>
                    <a:pt x="371732" y="214011"/>
                  </a:lnTo>
                  <a:lnTo>
                    <a:pt x="570885" y="155077"/>
                  </a:lnTo>
                  <a:lnTo>
                    <a:pt x="673720" y="130393"/>
                  </a:lnTo>
                  <a:lnTo>
                    <a:pt x="780638" y="101526"/>
                  </a:lnTo>
                  <a:lnTo>
                    <a:pt x="990391" y="54115"/>
                  </a:lnTo>
                  <a:lnTo>
                    <a:pt x="1200144" y="21314"/>
                  </a:lnTo>
                  <a:lnTo>
                    <a:pt x="1409896" y="3589"/>
                  </a:lnTo>
                  <a:lnTo>
                    <a:pt x="1421605" y="3447"/>
                  </a:lnTo>
                  <a:lnTo>
                    <a:pt x="1619649" y="0"/>
                  </a:lnTo>
                  <a:lnTo>
                    <a:pt x="1673011" y="3447"/>
                  </a:lnTo>
                  <a:lnTo>
                    <a:pt x="1829402" y="12554"/>
                  </a:lnTo>
                  <a:lnTo>
                    <a:pt x="2039155" y="43279"/>
                  </a:lnTo>
                  <a:lnTo>
                    <a:pt x="2248908" y="96779"/>
                  </a:lnTo>
                  <a:lnTo>
                    <a:pt x="2346604" y="130393"/>
                  </a:lnTo>
                  <a:lnTo>
                    <a:pt x="2458660" y="169955"/>
                  </a:lnTo>
                  <a:lnTo>
                    <a:pt x="2562167" y="214011"/>
                  </a:lnTo>
                  <a:lnTo>
                    <a:pt x="2668413" y="265748"/>
                  </a:lnTo>
                  <a:lnTo>
                    <a:pt x="2739277" y="302649"/>
                  </a:lnTo>
                  <a:lnTo>
                    <a:pt x="2876289" y="403412"/>
                  </a:lnTo>
                  <a:lnTo>
                    <a:pt x="2878166" y="404467"/>
                  </a:lnTo>
                  <a:lnTo>
                    <a:pt x="3050405" y="474904"/>
                  </a:lnTo>
                  <a:lnTo>
                    <a:pt x="3087919" y="502293"/>
                  </a:lnTo>
                  <a:lnTo>
                    <a:pt x="3129095" y="530358"/>
                  </a:lnTo>
                  <a:lnTo>
                    <a:pt x="3148916" y="575667"/>
                  </a:lnTo>
                  <a:lnTo>
                    <a:pt x="3087919" y="613364"/>
                  </a:lnTo>
                  <a:lnTo>
                    <a:pt x="3043627" y="647160"/>
                  </a:lnTo>
                  <a:lnTo>
                    <a:pt x="2880403" y="702614"/>
                  </a:lnTo>
                  <a:lnTo>
                    <a:pt x="2878166" y="703552"/>
                  </a:lnTo>
                  <a:lnTo>
                    <a:pt x="2773439" y="747923"/>
                  </a:lnTo>
                  <a:lnTo>
                    <a:pt x="2668413" y="785824"/>
                  </a:lnTo>
                  <a:lnTo>
                    <a:pt x="2667583" y="786231"/>
                  </a:lnTo>
                  <a:lnTo>
                    <a:pt x="2624222" y="834481"/>
                  </a:lnTo>
                  <a:lnTo>
                    <a:pt x="2650290" y="855495"/>
                  </a:lnTo>
                  <a:lnTo>
                    <a:pt x="2668413" y="862546"/>
                  </a:lnTo>
                  <a:lnTo>
                    <a:pt x="2675398" y="855495"/>
                  </a:lnTo>
                  <a:lnTo>
                    <a:pt x="2696893" y="834481"/>
                  </a:lnTo>
                  <a:lnTo>
                    <a:pt x="2878166" y="792340"/>
                  </a:lnTo>
                  <a:lnTo>
                    <a:pt x="2904817" y="786231"/>
                  </a:lnTo>
                  <a:lnTo>
                    <a:pt x="3087919" y="758237"/>
                  </a:lnTo>
                  <a:lnTo>
                    <a:pt x="3297671" y="763188"/>
                  </a:lnTo>
                  <a:lnTo>
                    <a:pt x="3441264" y="786231"/>
                  </a:lnTo>
                  <a:lnTo>
                    <a:pt x="3507424" y="792768"/>
                  </a:lnTo>
                  <a:lnTo>
                    <a:pt x="3717177" y="831293"/>
                  </a:lnTo>
                  <a:lnTo>
                    <a:pt x="3730116" y="834481"/>
                  </a:lnTo>
                  <a:lnTo>
                    <a:pt x="3797340" y="855495"/>
                  </a:lnTo>
                  <a:lnTo>
                    <a:pt x="3822094" y="8748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48448" y="3860823"/>
              <a:ext cx="438646" cy="299061"/>
            </a:xfrm>
            <a:custGeom>
              <a:avLst/>
              <a:pathLst>
                <a:path w="438646" h="299061">
                  <a:moveTo>
                    <a:pt x="0" y="299061"/>
                  </a:moveTo>
                  <a:lnTo>
                    <a:pt x="209752" y="267106"/>
                  </a:lnTo>
                  <a:lnTo>
                    <a:pt x="217232" y="265325"/>
                  </a:lnTo>
                  <a:lnTo>
                    <a:pt x="339861" y="220016"/>
                  </a:lnTo>
                  <a:lnTo>
                    <a:pt x="419505" y="169881"/>
                  </a:lnTo>
                  <a:lnTo>
                    <a:pt x="428219" y="164562"/>
                  </a:lnTo>
                  <a:lnTo>
                    <a:pt x="438646" y="93070"/>
                  </a:lnTo>
                  <a:lnTo>
                    <a:pt x="419505" y="87687"/>
                  </a:lnTo>
                  <a:lnTo>
                    <a:pt x="209752" y="334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992917" y="3735402"/>
              <a:ext cx="2094233" cy="676046"/>
            </a:xfrm>
            <a:custGeom>
              <a:avLst/>
              <a:pathLst>
                <a:path w="2094233" h="676046">
                  <a:moveTo>
                    <a:pt x="209102" y="554045"/>
                  </a:moveTo>
                  <a:lnTo>
                    <a:pt x="126516" y="517692"/>
                  </a:lnTo>
                  <a:lnTo>
                    <a:pt x="51060" y="462239"/>
                  </a:lnTo>
                  <a:lnTo>
                    <a:pt x="5748" y="390746"/>
                  </a:lnTo>
                  <a:lnTo>
                    <a:pt x="0" y="345437"/>
                  </a:lnTo>
                  <a:lnTo>
                    <a:pt x="14676" y="289983"/>
                  </a:lnTo>
                  <a:lnTo>
                    <a:pt x="61041" y="218491"/>
                  </a:lnTo>
                  <a:lnTo>
                    <a:pt x="209102" y="141928"/>
                  </a:lnTo>
                  <a:lnTo>
                    <a:pt x="278009" y="117728"/>
                  </a:lnTo>
                  <a:lnTo>
                    <a:pt x="418855" y="80532"/>
                  </a:lnTo>
                  <a:lnTo>
                    <a:pt x="628607" y="38990"/>
                  </a:lnTo>
                  <a:lnTo>
                    <a:pt x="709019" y="29089"/>
                  </a:lnTo>
                  <a:lnTo>
                    <a:pt x="838360" y="10179"/>
                  </a:lnTo>
                  <a:lnTo>
                    <a:pt x="1048113" y="0"/>
                  </a:lnTo>
                  <a:lnTo>
                    <a:pt x="1257866" y="14268"/>
                  </a:lnTo>
                  <a:lnTo>
                    <a:pt x="1340354" y="29089"/>
                  </a:lnTo>
                  <a:lnTo>
                    <a:pt x="1467619" y="52010"/>
                  </a:lnTo>
                  <a:lnTo>
                    <a:pt x="1677371" y="110253"/>
                  </a:lnTo>
                  <a:lnTo>
                    <a:pt x="1698723" y="117728"/>
                  </a:lnTo>
                  <a:lnTo>
                    <a:pt x="1887124" y="195671"/>
                  </a:lnTo>
                  <a:lnTo>
                    <a:pt x="1931750" y="218491"/>
                  </a:lnTo>
                  <a:lnTo>
                    <a:pt x="2036070" y="289983"/>
                  </a:lnTo>
                  <a:lnTo>
                    <a:pt x="2087599" y="345437"/>
                  </a:lnTo>
                  <a:lnTo>
                    <a:pt x="2094233" y="390746"/>
                  </a:lnTo>
                  <a:lnTo>
                    <a:pt x="2025018" y="462239"/>
                  </a:lnTo>
                  <a:lnTo>
                    <a:pt x="1906128" y="517692"/>
                  </a:lnTo>
                  <a:lnTo>
                    <a:pt x="1887124" y="525420"/>
                  </a:lnTo>
                  <a:lnTo>
                    <a:pt x="1795387" y="563002"/>
                  </a:lnTo>
                  <a:lnTo>
                    <a:pt x="1677371" y="597383"/>
                  </a:lnTo>
                  <a:lnTo>
                    <a:pt x="1661358" y="601310"/>
                  </a:lnTo>
                  <a:lnTo>
                    <a:pt x="1467619" y="649317"/>
                  </a:lnTo>
                  <a:lnTo>
                    <a:pt x="1465552" y="649560"/>
                  </a:lnTo>
                  <a:lnTo>
                    <a:pt x="1298743" y="670574"/>
                  </a:lnTo>
                  <a:lnTo>
                    <a:pt x="1257866" y="676046"/>
                  </a:lnTo>
                  <a:lnTo>
                    <a:pt x="1048113" y="673477"/>
                  </a:lnTo>
                  <a:lnTo>
                    <a:pt x="1003251" y="670574"/>
                  </a:lnTo>
                  <a:lnTo>
                    <a:pt x="838360" y="662996"/>
                  </a:lnTo>
                  <a:lnTo>
                    <a:pt x="690344" y="649560"/>
                  </a:lnTo>
                  <a:lnTo>
                    <a:pt x="628607" y="644354"/>
                  </a:lnTo>
                  <a:lnTo>
                    <a:pt x="418855" y="610767"/>
                  </a:lnTo>
                  <a:lnTo>
                    <a:pt x="377382" y="601310"/>
                  </a:lnTo>
                  <a:lnTo>
                    <a:pt x="235342" y="563002"/>
                  </a:lnTo>
                  <a:lnTo>
                    <a:pt x="209102" y="55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544107" y="4363527"/>
              <a:ext cx="720056" cy="61822"/>
            </a:xfrm>
            <a:custGeom>
              <a:avLst/>
              <a:pathLst>
                <a:path w="720056" h="61822">
                  <a:moveTo>
                    <a:pt x="0" y="61822"/>
                  </a:moveTo>
                  <a:lnTo>
                    <a:pt x="45717" y="42448"/>
                  </a:lnTo>
                  <a:lnTo>
                    <a:pt x="115680" y="21435"/>
                  </a:lnTo>
                  <a:lnTo>
                    <a:pt x="174945" y="7822"/>
                  </a:lnTo>
                  <a:lnTo>
                    <a:pt x="384698" y="0"/>
                  </a:lnTo>
                  <a:lnTo>
                    <a:pt x="580100" y="21435"/>
                  </a:lnTo>
                  <a:lnTo>
                    <a:pt x="594451" y="23149"/>
                  </a:lnTo>
                  <a:lnTo>
                    <a:pt x="678543" y="42448"/>
                  </a:lnTo>
                  <a:lnTo>
                    <a:pt x="720056" y="61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48528" y="3877859"/>
              <a:ext cx="1451999" cy="428789"/>
            </a:xfrm>
            <a:custGeom>
              <a:avLst/>
              <a:pathLst>
                <a:path w="1451999" h="428789">
                  <a:moveTo>
                    <a:pt x="163244" y="354861"/>
                  </a:moveTo>
                  <a:lnTo>
                    <a:pt x="83311" y="319781"/>
                  </a:lnTo>
                  <a:lnTo>
                    <a:pt x="2359" y="248289"/>
                  </a:lnTo>
                  <a:lnTo>
                    <a:pt x="0" y="202979"/>
                  </a:lnTo>
                  <a:lnTo>
                    <a:pt x="45142" y="147526"/>
                  </a:lnTo>
                  <a:lnTo>
                    <a:pt x="163244" y="80554"/>
                  </a:lnTo>
                  <a:lnTo>
                    <a:pt x="176730" y="76033"/>
                  </a:lnTo>
                  <a:lnTo>
                    <a:pt x="372997" y="26498"/>
                  </a:lnTo>
                  <a:lnTo>
                    <a:pt x="582750" y="1011"/>
                  </a:lnTo>
                  <a:lnTo>
                    <a:pt x="792503" y="0"/>
                  </a:lnTo>
                  <a:lnTo>
                    <a:pt x="1002255" y="26043"/>
                  </a:lnTo>
                  <a:lnTo>
                    <a:pt x="1194228" y="76033"/>
                  </a:lnTo>
                  <a:lnTo>
                    <a:pt x="1212008" y="81908"/>
                  </a:lnTo>
                  <a:lnTo>
                    <a:pt x="1358241" y="147526"/>
                  </a:lnTo>
                  <a:lnTo>
                    <a:pt x="1421761" y="191362"/>
                  </a:lnTo>
                  <a:lnTo>
                    <a:pt x="1436606" y="202979"/>
                  </a:lnTo>
                  <a:lnTo>
                    <a:pt x="1451999" y="248289"/>
                  </a:lnTo>
                  <a:lnTo>
                    <a:pt x="1421761" y="275886"/>
                  </a:lnTo>
                  <a:lnTo>
                    <a:pt x="1367712" y="319781"/>
                  </a:lnTo>
                  <a:lnTo>
                    <a:pt x="1212008" y="373737"/>
                  </a:lnTo>
                  <a:lnTo>
                    <a:pt x="1205682" y="375235"/>
                  </a:lnTo>
                  <a:lnTo>
                    <a:pt x="1002255" y="414470"/>
                  </a:lnTo>
                  <a:lnTo>
                    <a:pt x="923008" y="420544"/>
                  </a:lnTo>
                  <a:lnTo>
                    <a:pt x="792503" y="428789"/>
                  </a:lnTo>
                  <a:lnTo>
                    <a:pt x="582750" y="424553"/>
                  </a:lnTo>
                  <a:lnTo>
                    <a:pt x="540081" y="420544"/>
                  </a:lnTo>
                  <a:lnTo>
                    <a:pt x="372997" y="403123"/>
                  </a:lnTo>
                  <a:lnTo>
                    <a:pt x="237493" y="375235"/>
                  </a:lnTo>
                  <a:lnTo>
                    <a:pt x="163244" y="354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700198" y="4402352"/>
              <a:ext cx="372852" cy="22998"/>
            </a:xfrm>
            <a:custGeom>
              <a:avLst/>
              <a:pathLst>
                <a:path w="372852" h="22998">
                  <a:moveTo>
                    <a:pt x="0" y="22998"/>
                  </a:moveTo>
                  <a:lnTo>
                    <a:pt x="18854" y="17188"/>
                  </a:lnTo>
                  <a:lnTo>
                    <a:pt x="175234" y="3624"/>
                  </a:lnTo>
                  <a:lnTo>
                    <a:pt x="228607" y="0"/>
                  </a:lnTo>
                  <a:lnTo>
                    <a:pt x="259603" y="3624"/>
                  </a:lnTo>
                  <a:lnTo>
                    <a:pt x="372852" y="22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69028" y="4014573"/>
              <a:ext cx="744010" cy="189468"/>
            </a:xfrm>
            <a:custGeom>
              <a:avLst/>
              <a:pathLst>
                <a:path w="744010" h="189468">
                  <a:moveTo>
                    <a:pt x="52496" y="137698"/>
                  </a:moveTo>
                  <a:lnTo>
                    <a:pt x="0" y="111575"/>
                  </a:lnTo>
                  <a:lnTo>
                    <a:pt x="7269" y="66266"/>
                  </a:lnTo>
                  <a:lnTo>
                    <a:pt x="52496" y="41871"/>
                  </a:lnTo>
                  <a:lnTo>
                    <a:pt x="190592" y="10812"/>
                  </a:lnTo>
                  <a:lnTo>
                    <a:pt x="262249" y="0"/>
                  </a:lnTo>
                  <a:lnTo>
                    <a:pt x="472002" y="2996"/>
                  </a:lnTo>
                  <a:lnTo>
                    <a:pt x="513334" y="10812"/>
                  </a:lnTo>
                  <a:lnTo>
                    <a:pt x="681755" y="53003"/>
                  </a:lnTo>
                  <a:lnTo>
                    <a:pt x="712352" y="66266"/>
                  </a:lnTo>
                  <a:lnTo>
                    <a:pt x="744010" y="111575"/>
                  </a:lnTo>
                  <a:lnTo>
                    <a:pt x="681755" y="142855"/>
                  </a:lnTo>
                  <a:lnTo>
                    <a:pt x="523756" y="183068"/>
                  </a:lnTo>
                  <a:lnTo>
                    <a:pt x="472002" y="189468"/>
                  </a:lnTo>
                  <a:lnTo>
                    <a:pt x="262249" y="186404"/>
                  </a:lnTo>
                  <a:lnTo>
                    <a:pt x="238053" y="183068"/>
                  </a:lnTo>
                  <a:lnTo>
                    <a:pt x="52496" y="137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677643" y="3677074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14182" y="37620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179979" y="345959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677643" y="3769145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70226" y="3643724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58001" y="4271849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70226" y="3787174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45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858001" y="4311666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45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60473" y="3919323"/>
              <a:ext cx="141609" cy="952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6782514" y="4336712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782514" y="4126149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782514" y="3853130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719053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202020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84987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04488" y="5734450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04488" y="5713436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04488" y="5665186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04488" y="5581569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304488" y="5454623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304488" y="5353860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304488" y="5181604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04488" y="4882402"/>
              <a:ext cx="9767122" cy="0"/>
            </a:xfrm>
            <a:custGeom>
              <a:avLst/>
              <a:pathLst>
                <a:path w="9767122" h="0">
                  <a:moveTo>
                    <a:pt x="0" y="0"/>
                  </a:moveTo>
                  <a:lnTo>
                    <a:pt x="9767122" y="0"/>
                  </a:lnTo>
                  <a:lnTo>
                    <a:pt x="97671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977569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460536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943503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426470" y="4552162"/>
              <a:ext cx="0" cy="1258884"/>
            </a:xfrm>
            <a:custGeom>
              <a:avLst/>
              <a:pathLst>
                <a:path w="0" h="1258884">
                  <a:moveTo>
                    <a:pt x="0" y="12588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748448" y="5121226"/>
              <a:ext cx="869843" cy="454158"/>
            </a:xfrm>
            <a:custGeom>
              <a:avLst/>
              <a:pathLst>
                <a:path w="869843" h="454158">
                  <a:moveTo>
                    <a:pt x="0" y="454158"/>
                  </a:moveTo>
                  <a:lnTo>
                    <a:pt x="209752" y="442170"/>
                  </a:lnTo>
                  <a:lnTo>
                    <a:pt x="419505" y="405432"/>
                  </a:lnTo>
                  <a:lnTo>
                    <a:pt x="421642" y="404889"/>
                  </a:lnTo>
                  <a:lnTo>
                    <a:pt x="609395" y="333396"/>
                  </a:lnTo>
                  <a:lnTo>
                    <a:pt x="629258" y="322382"/>
                  </a:lnTo>
                  <a:lnTo>
                    <a:pt x="701437" y="288087"/>
                  </a:lnTo>
                  <a:lnTo>
                    <a:pt x="797375" y="232633"/>
                  </a:lnTo>
                  <a:lnTo>
                    <a:pt x="839011" y="185317"/>
                  </a:lnTo>
                  <a:lnTo>
                    <a:pt x="869843" y="161141"/>
                  </a:lnTo>
                  <a:lnTo>
                    <a:pt x="839011" y="152269"/>
                  </a:lnTo>
                  <a:lnTo>
                    <a:pt x="629258" y="84549"/>
                  </a:lnTo>
                  <a:lnTo>
                    <a:pt x="547731" y="60378"/>
                  </a:lnTo>
                  <a:lnTo>
                    <a:pt x="419505" y="42906"/>
                  </a:lnTo>
                  <a:lnTo>
                    <a:pt x="209752" y="202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63346" y="5214459"/>
              <a:ext cx="1463889" cy="185232"/>
            </a:xfrm>
            <a:custGeom>
              <a:avLst/>
              <a:pathLst>
                <a:path w="1463889" h="185232">
                  <a:moveTo>
                    <a:pt x="111888" y="113706"/>
                  </a:moveTo>
                  <a:lnTo>
                    <a:pt x="0" y="67908"/>
                  </a:lnTo>
                  <a:lnTo>
                    <a:pt x="111888" y="45035"/>
                  </a:lnTo>
                  <a:lnTo>
                    <a:pt x="321640" y="16148"/>
                  </a:lnTo>
                  <a:lnTo>
                    <a:pt x="531393" y="2511"/>
                  </a:lnTo>
                  <a:lnTo>
                    <a:pt x="741146" y="0"/>
                  </a:lnTo>
                  <a:lnTo>
                    <a:pt x="950899" y="4762"/>
                  </a:lnTo>
                  <a:lnTo>
                    <a:pt x="1160652" y="18564"/>
                  </a:lnTo>
                  <a:lnTo>
                    <a:pt x="1370404" y="49031"/>
                  </a:lnTo>
                  <a:lnTo>
                    <a:pt x="1463889" y="67908"/>
                  </a:lnTo>
                  <a:lnTo>
                    <a:pt x="1370404" y="92565"/>
                  </a:lnTo>
                  <a:lnTo>
                    <a:pt x="1212316" y="139400"/>
                  </a:lnTo>
                  <a:lnTo>
                    <a:pt x="1160652" y="147391"/>
                  </a:lnTo>
                  <a:lnTo>
                    <a:pt x="950899" y="173691"/>
                  </a:lnTo>
                  <a:lnTo>
                    <a:pt x="741146" y="185232"/>
                  </a:lnTo>
                  <a:lnTo>
                    <a:pt x="531393" y="181173"/>
                  </a:lnTo>
                  <a:lnTo>
                    <a:pt x="321640" y="161933"/>
                  </a:lnTo>
                  <a:lnTo>
                    <a:pt x="192236" y="139400"/>
                  </a:lnTo>
                  <a:lnTo>
                    <a:pt x="111888" y="1137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533300" y="4683335"/>
              <a:ext cx="4044517" cy="1070489"/>
            </a:xfrm>
            <a:custGeom>
              <a:avLst/>
              <a:pathLst>
                <a:path w="4044517" h="1070489">
                  <a:moveTo>
                    <a:pt x="686991" y="1070489"/>
                  </a:moveTo>
                  <a:lnTo>
                    <a:pt x="668720" y="1064715"/>
                  </a:lnTo>
                  <a:lnTo>
                    <a:pt x="620735" y="1051114"/>
                  </a:lnTo>
                  <a:lnTo>
                    <a:pt x="532511" y="1030101"/>
                  </a:lnTo>
                  <a:lnTo>
                    <a:pt x="458967" y="1008355"/>
                  </a:lnTo>
                  <a:lnTo>
                    <a:pt x="373234" y="981851"/>
                  </a:lnTo>
                  <a:lnTo>
                    <a:pt x="283956" y="943542"/>
                  </a:lnTo>
                  <a:lnTo>
                    <a:pt x="249214" y="920035"/>
                  </a:lnTo>
                  <a:lnTo>
                    <a:pt x="212661" y="898233"/>
                  </a:lnTo>
                  <a:lnTo>
                    <a:pt x="145528" y="842779"/>
                  </a:lnTo>
                  <a:lnTo>
                    <a:pt x="86719" y="771287"/>
                  </a:lnTo>
                  <a:lnTo>
                    <a:pt x="63924" y="725978"/>
                  </a:lnTo>
                  <a:lnTo>
                    <a:pt x="49862" y="670524"/>
                  </a:lnTo>
                  <a:lnTo>
                    <a:pt x="39461" y="643842"/>
                  </a:lnTo>
                  <a:lnTo>
                    <a:pt x="0" y="599031"/>
                  </a:lnTo>
                  <a:lnTo>
                    <a:pt x="39461" y="553001"/>
                  </a:lnTo>
                  <a:lnTo>
                    <a:pt x="68807" y="498268"/>
                  </a:lnTo>
                  <a:lnTo>
                    <a:pt x="249214" y="425711"/>
                  </a:lnTo>
                  <a:lnTo>
                    <a:pt x="292609" y="409630"/>
                  </a:lnTo>
                  <a:lnTo>
                    <a:pt x="458967" y="353154"/>
                  </a:lnTo>
                  <a:lnTo>
                    <a:pt x="545104" y="326013"/>
                  </a:lnTo>
                  <a:lnTo>
                    <a:pt x="668720" y="284758"/>
                  </a:lnTo>
                  <a:lnTo>
                    <a:pt x="878472" y="221791"/>
                  </a:lnTo>
                  <a:lnTo>
                    <a:pt x="957044" y="199067"/>
                  </a:lnTo>
                  <a:lnTo>
                    <a:pt x="1088225" y="152604"/>
                  </a:lnTo>
                  <a:lnTo>
                    <a:pt x="1275992" y="98304"/>
                  </a:lnTo>
                  <a:lnTo>
                    <a:pt x="1297978" y="88637"/>
                  </a:lnTo>
                  <a:lnTo>
                    <a:pt x="1507731" y="27532"/>
                  </a:lnTo>
                  <a:lnTo>
                    <a:pt x="1717483" y="188"/>
                  </a:lnTo>
                  <a:lnTo>
                    <a:pt x="1927236" y="0"/>
                  </a:lnTo>
                  <a:lnTo>
                    <a:pt x="2136989" y="45129"/>
                  </a:lnTo>
                  <a:lnTo>
                    <a:pt x="2235824" y="98304"/>
                  </a:lnTo>
                  <a:lnTo>
                    <a:pt x="2346742" y="156369"/>
                  </a:lnTo>
                  <a:lnTo>
                    <a:pt x="2405898" y="199067"/>
                  </a:lnTo>
                  <a:lnTo>
                    <a:pt x="2556494" y="302418"/>
                  </a:lnTo>
                  <a:lnTo>
                    <a:pt x="2588230" y="326013"/>
                  </a:lnTo>
                  <a:lnTo>
                    <a:pt x="2711434" y="409630"/>
                  </a:lnTo>
                  <a:lnTo>
                    <a:pt x="2766247" y="444176"/>
                  </a:lnTo>
                  <a:lnTo>
                    <a:pt x="2850424" y="498268"/>
                  </a:lnTo>
                  <a:lnTo>
                    <a:pt x="2976000" y="586612"/>
                  </a:lnTo>
                  <a:lnTo>
                    <a:pt x="2993296" y="599031"/>
                  </a:lnTo>
                  <a:lnTo>
                    <a:pt x="3152761" y="670524"/>
                  </a:lnTo>
                  <a:lnTo>
                    <a:pt x="3185753" y="682425"/>
                  </a:lnTo>
                  <a:lnTo>
                    <a:pt x="3330829" y="725978"/>
                  </a:lnTo>
                  <a:lnTo>
                    <a:pt x="3395505" y="744118"/>
                  </a:lnTo>
                  <a:lnTo>
                    <a:pt x="3465753" y="771287"/>
                  </a:lnTo>
                  <a:lnTo>
                    <a:pt x="3483684" y="842779"/>
                  </a:lnTo>
                  <a:lnTo>
                    <a:pt x="3437210" y="898233"/>
                  </a:lnTo>
                  <a:lnTo>
                    <a:pt x="3458343" y="943542"/>
                  </a:lnTo>
                  <a:lnTo>
                    <a:pt x="3605258" y="966889"/>
                  </a:lnTo>
                  <a:lnTo>
                    <a:pt x="3656573" y="981851"/>
                  </a:lnTo>
                  <a:lnTo>
                    <a:pt x="3815011" y="999649"/>
                  </a:lnTo>
                  <a:lnTo>
                    <a:pt x="3977906" y="1030101"/>
                  </a:lnTo>
                  <a:lnTo>
                    <a:pt x="4020434" y="1051114"/>
                  </a:lnTo>
                  <a:lnTo>
                    <a:pt x="4024764" y="1056454"/>
                  </a:lnTo>
                  <a:lnTo>
                    <a:pt x="4044517" y="10704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9188462" y="5655469"/>
              <a:ext cx="131869" cy="98355"/>
            </a:xfrm>
            <a:custGeom>
              <a:avLst/>
              <a:pathLst>
                <a:path w="131869" h="98355">
                  <a:moveTo>
                    <a:pt x="41179" y="98355"/>
                  </a:moveTo>
                  <a:lnTo>
                    <a:pt x="4970" y="78980"/>
                  </a:lnTo>
                  <a:lnTo>
                    <a:pt x="0" y="57967"/>
                  </a:lnTo>
                  <a:lnTo>
                    <a:pt x="81927" y="9717"/>
                  </a:lnTo>
                  <a:lnTo>
                    <a:pt x="111085" y="0"/>
                  </a:lnTo>
                  <a:lnTo>
                    <a:pt x="130634" y="9717"/>
                  </a:lnTo>
                  <a:lnTo>
                    <a:pt x="131869" y="57967"/>
                  </a:lnTo>
                  <a:lnTo>
                    <a:pt x="125978" y="78980"/>
                  </a:lnTo>
                  <a:lnTo>
                    <a:pt x="121015" y="98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748448" y="5238532"/>
              <a:ext cx="232344" cy="195304"/>
            </a:xfrm>
            <a:custGeom>
              <a:avLst/>
              <a:pathLst>
                <a:path w="232344" h="195304">
                  <a:moveTo>
                    <a:pt x="0" y="195304"/>
                  </a:moveTo>
                  <a:lnTo>
                    <a:pt x="111801" y="170781"/>
                  </a:lnTo>
                  <a:lnTo>
                    <a:pt x="209752" y="128984"/>
                  </a:lnTo>
                  <a:lnTo>
                    <a:pt x="232344" y="115327"/>
                  </a:lnTo>
                  <a:lnTo>
                    <a:pt x="209752" y="48897"/>
                  </a:lnTo>
                  <a:lnTo>
                    <a:pt x="207650" y="438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014142" y="5026029"/>
              <a:ext cx="2072164" cy="693695"/>
            </a:xfrm>
            <a:custGeom>
              <a:avLst/>
              <a:pathLst>
                <a:path w="2072164" h="693695">
                  <a:moveTo>
                    <a:pt x="187877" y="568967"/>
                  </a:moveTo>
                  <a:lnTo>
                    <a:pt x="155831" y="555540"/>
                  </a:lnTo>
                  <a:lnTo>
                    <a:pt x="69407" y="500086"/>
                  </a:lnTo>
                  <a:lnTo>
                    <a:pt x="10184" y="428593"/>
                  </a:lnTo>
                  <a:lnTo>
                    <a:pt x="0" y="383284"/>
                  </a:lnTo>
                  <a:lnTo>
                    <a:pt x="9182" y="327830"/>
                  </a:lnTo>
                  <a:lnTo>
                    <a:pt x="46090" y="256338"/>
                  </a:lnTo>
                  <a:lnTo>
                    <a:pt x="187877" y="174445"/>
                  </a:lnTo>
                  <a:lnTo>
                    <a:pt x="233647" y="155575"/>
                  </a:lnTo>
                  <a:lnTo>
                    <a:pt x="397630" y="107029"/>
                  </a:lnTo>
                  <a:lnTo>
                    <a:pt x="572735" y="66937"/>
                  </a:lnTo>
                  <a:lnTo>
                    <a:pt x="607383" y="57329"/>
                  </a:lnTo>
                  <a:lnTo>
                    <a:pt x="817135" y="16280"/>
                  </a:lnTo>
                  <a:lnTo>
                    <a:pt x="1026888" y="0"/>
                  </a:lnTo>
                  <a:lnTo>
                    <a:pt x="1236641" y="13501"/>
                  </a:lnTo>
                  <a:lnTo>
                    <a:pt x="1446394" y="64068"/>
                  </a:lnTo>
                  <a:lnTo>
                    <a:pt x="1454038" y="66937"/>
                  </a:lnTo>
                  <a:lnTo>
                    <a:pt x="1656146" y="139166"/>
                  </a:lnTo>
                  <a:lnTo>
                    <a:pt x="1691166" y="155575"/>
                  </a:lnTo>
                  <a:lnTo>
                    <a:pt x="1865899" y="245027"/>
                  </a:lnTo>
                  <a:lnTo>
                    <a:pt x="1885783" y="256338"/>
                  </a:lnTo>
                  <a:lnTo>
                    <a:pt x="1992247" y="327830"/>
                  </a:lnTo>
                  <a:lnTo>
                    <a:pt x="2058076" y="383284"/>
                  </a:lnTo>
                  <a:lnTo>
                    <a:pt x="2072164" y="428593"/>
                  </a:lnTo>
                  <a:lnTo>
                    <a:pt x="1987764" y="500086"/>
                  </a:lnTo>
                  <a:lnTo>
                    <a:pt x="1865899" y="548349"/>
                  </a:lnTo>
                  <a:lnTo>
                    <a:pt x="1848237" y="555540"/>
                  </a:lnTo>
                  <a:lnTo>
                    <a:pt x="1713527" y="600849"/>
                  </a:lnTo>
                  <a:lnTo>
                    <a:pt x="1656146" y="615360"/>
                  </a:lnTo>
                  <a:lnTo>
                    <a:pt x="1551615" y="639157"/>
                  </a:lnTo>
                  <a:lnTo>
                    <a:pt x="1446394" y="662536"/>
                  </a:lnTo>
                  <a:lnTo>
                    <a:pt x="1236641" y="686723"/>
                  </a:lnTo>
                  <a:lnTo>
                    <a:pt x="1214109" y="687407"/>
                  </a:lnTo>
                  <a:lnTo>
                    <a:pt x="1026888" y="693695"/>
                  </a:lnTo>
                  <a:lnTo>
                    <a:pt x="817135" y="688378"/>
                  </a:lnTo>
                  <a:lnTo>
                    <a:pt x="806353" y="687407"/>
                  </a:lnTo>
                  <a:lnTo>
                    <a:pt x="607383" y="671279"/>
                  </a:lnTo>
                  <a:lnTo>
                    <a:pt x="421760" y="639157"/>
                  </a:lnTo>
                  <a:lnTo>
                    <a:pt x="397630" y="634420"/>
                  </a:lnTo>
                  <a:lnTo>
                    <a:pt x="276992" y="600849"/>
                  </a:lnTo>
                  <a:lnTo>
                    <a:pt x="187877" y="568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9421309" y="5664590"/>
              <a:ext cx="1029384" cy="89234"/>
            </a:xfrm>
            <a:custGeom>
              <a:avLst/>
              <a:pathLst>
                <a:path w="1029384" h="89234">
                  <a:moveTo>
                    <a:pt x="0" y="89234"/>
                  </a:moveTo>
                  <a:lnTo>
                    <a:pt x="25088" y="69860"/>
                  </a:lnTo>
                  <a:lnTo>
                    <a:pt x="74950" y="48846"/>
                  </a:lnTo>
                  <a:lnTo>
                    <a:pt x="87990" y="43937"/>
                  </a:lnTo>
                  <a:lnTo>
                    <a:pt x="294119" y="596"/>
                  </a:lnTo>
                  <a:lnTo>
                    <a:pt x="297743" y="0"/>
                  </a:lnTo>
                  <a:lnTo>
                    <a:pt x="342972" y="596"/>
                  </a:lnTo>
                  <a:lnTo>
                    <a:pt x="507496" y="1531"/>
                  </a:lnTo>
                  <a:lnTo>
                    <a:pt x="717248" y="18411"/>
                  </a:lnTo>
                  <a:lnTo>
                    <a:pt x="923309" y="48846"/>
                  </a:lnTo>
                  <a:lnTo>
                    <a:pt x="927001" y="49714"/>
                  </a:lnTo>
                  <a:lnTo>
                    <a:pt x="1002407" y="69860"/>
                  </a:lnTo>
                  <a:lnTo>
                    <a:pt x="1029384" y="89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326362" y="5214437"/>
              <a:ext cx="1325130" cy="402001"/>
            </a:xfrm>
            <a:custGeom>
              <a:avLst/>
              <a:pathLst>
                <a:path w="1325130" h="402001">
                  <a:moveTo>
                    <a:pt x="85410" y="306035"/>
                  </a:moveTo>
                  <a:lnTo>
                    <a:pt x="3869" y="240185"/>
                  </a:lnTo>
                  <a:lnTo>
                    <a:pt x="0" y="194876"/>
                  </a:lnTo>
                  <a:lnTo>
                    <a:pt x="43119" y="139422"/>
                  </a:lnTo>
                  <a:lnTo>
                    <a:pt x="85410" y="111360"/>
                  </a:lnTo>
                  <a:lnTo>
                    <a:pt x="187264" y="67929"/>
                  </a:lnTo>
                  <a:lnTo>
                    <a:pt x="295163" y="35859"/>
                  </a:lnTo>
                  <a:lnTo>
                    <a:pt x="504915" y="3677"/>
                  </a:lnTo>
                  <a:lnTo>
                    <a:pt x="714668" y="0"/>
                  </a:lnTo>
                  <a:lnTo>
                    <a:pt x="924421" y="26392"/>
                  </a:lnTo>
                  <a:lnTo>
                    <a:pt x="1069915" y="67929"/>
                  </a:lnTo>
                  <a:lnTo>
                    <a:pt x="1134174" y="90236"/>
                  </a:lnTo>
                  <a:lnTo>
                    <a:pt x="1232997" y="139422"/>
                  </a:lnTo>
                  <a:lnTo>
                    <a:pt x="1310274" y="194876"/>
                  </a:lnTo>
                  <a:lnTo>
                    <a:pt x="1325130" y="240185"/>
                  </a:lnTo>
                  <a:lnTo>
                    <a:pt x="1229889" y="311677"/>
                  </a:lnTo>
                  <a:lnTo>
                    <a:pt x="1134174" y="343143"/>
                  </a:lnTo>
                  <a:lnTo>
                    <a:pt x="1028015" y="367131"/>
                  </a:lnTo>
                  <a:lnTo>
                    <a:pt x="924421" y="386265"/>
                  </a:lnTo>
                  <a:lnTo>
                    <a:pt x="714668" y="402001"/>
                  </a:lnTo>
                  <a:lnTo>
                    <a:pt x="504915" y="398083"/>
                  </a:lnTo>
                  <a:lnTo>
                    <a:pt x="295163" y="373336"/>
                  </a:lnTo>
                  <a:lnTo>
                    <a:pt x="267925" y="367131"/>
                  </a:lnTo>
                  <a:lnTo>
                    <a:pt x="94858" y="311677"/>
                  </a:lnTo>
                  <a:lnTo>
                    <a:pt x="85410" y="306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530417" y="5688463"/>
              <a:ext cx="803643" cy="65361"/>
            </a:xfrm>
            <a:custGeom>
              <a:avLst/>
              <a:pathLst>
                <a:path w="803643" h="65361">
                  <a:moveTo>
                    <a:pt x="0" y="65361"/>
                  </a:moveTo>
                  <a:lnTo>
                    <a:pt x="37196" y="45987"/>
                  </a:lnTo>
                  <a:lnTo>
                    <a:pt x="108396" y="24973"/>
                  </a:lnTo>
                  <a:lnTo>
                    <a:pt x="188636" y="7255"/>
                  </a:lnTo>
                  <a:lnTo>
                    <a:pt x="398388" y="0"/>
                  </a:lnTo>
                  <a:lnTo>
                    <a:pt x="608141" y="16385"/>
                  </a:lnTo>
                  <a:lnTo>
                    <a:pt x="666285" y="24973"/>
                  </a:lnTo>
                  <a:lnTo>
                    <a:pt x="766978" y="45987"/>
                  </a:lnTo>
                  <a:lnTo>
                    <a:pt x="803643" y="653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41975" y="5383026"/>
              <a:ext cx="468456" cy="109405"/>
            </a:xfrm>
            <a:custGeom>
              <a:avLst/>
              <a:pathLst>
                <a:path w="468456" h="109405">
                  <a:moveTo>
                    <a:pt x="89302" y="99071"/>
                  </a:moveTo>
                  <a:lnTo>
                    <a:pt x="0" y="71596"/>
                  </a:lnTo>
                  <a:lnTo>
                    <a:pt x="21290" y="26287"/>
                  </a:lnTo>
                  <a:lnTo>
                    <a:pt x="89302" y="5216"/>
                  </a:lnTo>
                  <a:lnTo>
                    <a:pt x="299055" y="0"/>
                  </a:lnTo>
                  <a:lnTo>
                    <a:pt x="415594" y="26287"/>
                  </a:lnTo>
                  <a:lnTo>
                    <a:pt x="468456" y="71596"/>
                  </a:lnTo>
                  <a:lnTo>
                    <a:pt x="299055" y="109405"/>
                  </a:lnTo>
                  <a:lnTo>
                    <a:pt x="89302" y="990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9629469" y="5710804"/>
              <a:ext cx="594899" cy="43020"/>
            </a:xfrm>
            <a:custGeom>
              <a:avLst/>
              <a:pathLst>
                <a:path w="594899" h="43020">
                  <a:moveTo>
                    <a:pt x="0" y="43020"/>
                  </a:moveTo>
                  <a:lnTo>
                    <a:pt x="49575" y="23645"/>
                  </a:lnTo>
                  <a:lnTo>
                    <a:pt x="89583" y="14039"/>
                  </a:lnTo>
                  <a:lnTo>
                    <a:pt x="253927" y="2632"/>
                  </a:lnTo>
                  <a:lnTo>
                    <a:pt x="299336" y="0"/>
                  </a:lnTo>
                  <a:lnTo>
                    <a:pt x="333433" y="2632"/>
                  </a:lnTo>
                  <a:lnTo>
                    <a:pt x="509089" y="16535"/>
                  </a:lnTo>
                  <a:lnTo>
                    <a:pt x="546708" y="23645"/>
                  </a:lnTo>
                  <a:lnTo>
                    <a:pt x="594899" y="430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744149" y="5732089"/>
              <a:ext cx="344828" cy="21735"/>
            </a:xfrm>
            <a:custGeom>
              <a:avLst/>
              <a:pathLst>
                <a:path w="344828" h="21735">
                  <a:moveTo>
                    <a:pt x="0" y="21735"/>
                  </a:moveTo>
                  <a:lnTo>
                    <a:pt x="153533" y="2361"/>
                  </a:lnTo>
                  <a:lnTo>
                    <a:pt x="184656" y="0"/>
                  </a:lnTo>
                  <a:lnTo>
                    <a:pt x="213887" y="2361"/>
                  </a:lnTo>
                  <a:lnTo>
                    <a:pt x="344828" y="217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677643" y="503034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70226" y="5287776"/>
              <a:ext cx="141609" cy="952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858001" y="5615554"/>
              <a:ext cx="141609" cy="952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858001" y="5641403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75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33687" y="5123575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389731" y="459245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228742" y="5564585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15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677643" y="5146854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70226" y="4934351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9648248" y="5572911"/>
              <a:ext cx="141609" cy="916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970226" y="5123751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45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9858001" y="5597777"/>
              <a:ext cx="14160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45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6782514" y="5665186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782514" y="5454623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782514" y="5181604"/>
              <a:ext cx="2097527" cy="0"/>
            </a:xfrm>
            <a:custGeom>
              <a:avLst/>
              <a:pathLst>
                <a:path w="2097527" h="0">
                  <a:moveTo>
                    <a:pt x="0" y="0"/>
                  </a:moveTo>
                  <a:lnTo>
                    <a:pt x="2097527" y="0"/>
                  </a:lnTo>
                </a:path>
              </a:pathLst>
            </a:custGeom>
            <a:ln w="13550" cap="flat">
              <a:solidFill>
                <a:srgbClr val="73737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 rot="5400000">
              <a:off x="11091941" y="2487548"/>
              <a:ext cx="17273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Ene</a:t>
              </a:r>
            </a:p>
          </p:txBody>
        </p:sp>
        <p:sp>
          <p:nvSpPr>
            <p:cNvPr id="117" name="tx117"/>
            <p:cNvSpPr/>
            <p:nvPr/>
          </p:nvSpPr>
          <p:spPr>
            <a:xfrm rot="5400000">
              <a:off x="11096564" y="3813046"/>
              <a:ext cx="169440" cy="801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Feb</a:t>
              </a:r>
            </a:p>
          </p:txBody>
        </p:sp>
        <p:sp>
          <p:nvSpPr>
            <p:cNvPr id="118" name="tx118"/>
            <p:cNvSpPr/>
            <p:nvPr/>
          </p:nvSpPr>
          <p:spPr>
            <a:xfrm rot="5400000">
              <a:off x="11082146" y="5144496"/>
              <a:ext cx="19232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rlito"/>
                  <a:cs typeface="Carlito"/>
                </a:rPr>
                <a:t>Mar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0902141" y="5872089"/>
              <a:ext cx="150855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-90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385108" y="5869113"/>
              <a:ext cx="150855" cy="779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-60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868075" y="5872089"/>
              <a:ext cx="150855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-30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397504" y="5872089"/>
              <a:ext cx="57931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068064" y="3039204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925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68064" y="3014420"/>
              <a:ext cx="17379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850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068064" y="2969940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700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068064" y="2886322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500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068064" y="2759376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8064" y="2658613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200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068064" y="2486358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100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125995" y="2187156"/>
              <a:ext cx="115862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068064" y="4367678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925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68064" y="4342894"/>
              <a:ext cx="17379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850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068064" y="4298414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700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068064" y="4214796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500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068064" y="4087850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68064" y="3987087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200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068064" y="3814832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125995" y="3515630"/>
              <a:ext cx="115862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068064" y="5696152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925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068064" y="5671368"/>
              <a:ext cx="17379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850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068064" y="5626888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700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068064" y="5543270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500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068064" y="5416324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068064" y="5315561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068064" y="5143306"/>
              <a:ext cx="173794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100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125995" y="4844104"/>
              <a:ext cx="115862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rlito"/>
                  <a:cs typeface="Carlito"/>
                </a:rPr>
                <a:t>30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989004" y="6008353"/>
              <a:ext cx="398090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Latitud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805017" y="3804116"/>
              <a:ext cx="28690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rlito"/>
                  <a:cs typeface="Carlito"/>
                </a:rPr>
                <a:t>Nivel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