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56" r:id="rId2"/>
    <p:sldId id="1413464333" r:id="rId7"/>
    <p:sldId id="884470342" r:id="rId8"/>
  </p:sldIdLst>
  <p:sldSz cx="9144000" cy="6858000" type="screen4x3"/>
  <p:notesSz cx="6858000" cy="9144000"/>
  <p:defaultTextStyle>
    <a:defPPr>
      <a:defRPr lang="es-A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28" autoAdjust="0"/>
    <p:restoredTop sz="94690" autoAdjust="0"/>
  </p:normalViewPr>
  <p:slideViewPr>
    <p:cSldViewPr>
      <p:cViewPr>
        <p:scale>
          <a:sx n="75" d="100"/>
          <a:sy n="75" d="100"/>
        </p:scale>
        <p:origin x="-10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false" smtClean="false"/>
              <a:t>Click to edit Master title style</a:t>
            </a:r>
            <a:endParaRPr lang="es-AR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false" smtClean="false"/>
              <a:t>Click to edit Master subtitle style</a:t>
            </a:r>
            <a:endParaRPr lang="es-AR" dirty="false"/>
          </a:p>
        </p:txBody>
      </p:sp>
    </p:spTree>
    <p:extLst>
      <p:ext uri="{BB962C8B-B14F-4D97-AF65-F5344CB8AC3E}">
        <p14:creationId xmlns:p14="http://schemas.microsoft.com/office/powerpoint/2010/main" val="130265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09750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21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 dirty="false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 dirty="false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80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true"/>
        </p:nvSpPr>
        <p:spPr>
          <a:xfrm>
            <a:off x="-324544" y="1484784"/>
            <a:ext cx="8064896" cy="1224136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s-AR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55576" y="1484784"/>
            <a:ext cx="6408738" cy="1223962"/>
          </a:xfrm>
        </p:spPr>
        <p:txBody>
          <a:bodyPr anchor="ctr">
            <a:noAutofit/>
          </a:bodyPr>
          <a:lstStyle>
            <a:lvl1pPr marL="0" indent="0">
              <a:buNone/>
              <a:defRPr sz="4000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false" err="true" smtClean="false"/>
              <a:t>Introducción</a:t>
            </a:r>
            <a:endParaRPr lang="es-AR" dirty="false"/>
          </a:p>
        </p:txBody>
      </p:sp>
    </p:spTree>
    <p:extLst>
      <p:ext uri="{BB962C8B-B14F-4D97-AF65-F5344CB8AC3E}">
        <p14:creationId xmlns:p14="http://schemas.microsoft.com/office/powerpoint/2010/main" val="113274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fig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true"/>
          </p:cNvSpPr>
          <p:nvPr>
            <p:ph type="pic" sz="quarter" idx="13"/>
          </p:nvPr>
        </p:nvSpPr>
        <p:spPr>
          <a:xfrm>
            <a:off x="107950" y="115888"/>
            <a:ext cx="8928100" cy="6192837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27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75330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57384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true"/>
        </p:nvSpPr>
        <p:spPr>
          <a:xfrm>
            <a:off x="-324544" y="1628800"/>
            <a:ext cx="8064896" cy="1224136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s-AR"/>
          </a:p>
        </p:txBody>
      </p:sp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684213" y="1628775"/>
            <a:ext cx="6191250" cy="1223963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s-AR" dirty="false"/>
          </a:p>
        </p:txBody>
      </p:sp>
    </p:spTree>
    <p:extLst>
      <p:ext uri="{BB962C8B-B14F-4D97-AF65-F5344CB8AC3E}">
        <p14:creationId xmlns:p14="http://schemas.microsoft.com/office/powerpoint/2010/main" val="356535585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047514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57959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false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false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46674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theme/theme1.xml" Type="http://schemas.openxmlformats.org/officeDocument/2006/relationships/theme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dirty="false" smtClean="false"/>
              <a:t>Click to edit Master title style</a:t>
            </a:r>
            <a:endParaRPr lang="es-AR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s-AR"/>
          </a:p>
        </p:txBody>
      </p:sp>
      <p:grpSp>
        <p:nvGrpSpPr>
          <p:cNvPr id="11" name="Group 10"/>
          <p:cNvGrpSpPr/>
          <p:nvPr userDrawn="true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ounded Rectangle 7"/>
            <p:cNvSpPr/>
            <p:nvPr userDrawn="true"/>
          </p:nvSpPr>
          <p:spPr>
            <a:xfrm>
              <a:off x="0" y="0"/>
              <a:ext cx="9144000" cy="6858000"/>
            </a:xfrm>
            <a:prstGeom prst="roundRect">
              <a:avLst>
                <a:gd name="adj" fmla="val 166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8"/>
            <p:cNvSpPr/>
            <p:nvPr userDrawn="true"/>
          </p:nvSpPr>
          <p:spPr>
            <a:xfrm>
              <a:off x="0" y="0"/>
              <a:ext cx="9144000" cy="6858000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8903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false" eaLnBrk="true" latinLnBrk="false" hangingPunct="true"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56" y="1052736"/>
            <a:ext cx="8278688" cy="151459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Estudio de los mecanismos físicos</a:t>
            </a:r>
            <a:br>
              <a:rPr lang="es-AR" dirty="0" smtClean="0"/>
            </a:br>
            <a:r>
              <a:rPr lang="es-AR" dirty="0" smtClean="0"/>
              <a:t>asociados con el patrón de onda 3</a:t>
            </a:r>
            <a:br>
              <a:rPr lang="es-AR" dirty="0" smtClean="0"/>
            </a:br>
            <a:r>
              <a:rPr lang="es-AR" dirty="0" smtClean="0"/>
              <a:t>de la circulación atmosférica </a:t>
            </a:r>
            <a:br>
              <a:rPr lang="es-AR" dirty="0" smtClean="0"/>
            </a:br>
            <a:r>
              <a:rPr lang="es-AR" dirty="0" smtClean="0"/>
              <a:t>del HS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6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55576" y="1484784"/>
            <a:ext cx="6408738" cy="1223962"/>
          </a:xfrm>
        </p:spPr>
        <p:txBody>
          <a:bodyPr anchor="ctr">
            <a:noAutofit/>
          </a:bodyPr>
          <a:lstStyle>
            <a:lvl1pPr marL="0" indent="0">
              <a:buNone/>
              <a:defRPr sz="4000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r>
              <a:t>Introducción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07950" y="115888"/>
            <a:ext cx="8928100" cy="6192837"/>
            <a:chOff x="107950" y="115888"/>
            <a:chExt cx="8928100" cy="6192837"/>
          </a:xfrm>
        </p:grpSpPr>
        <p:sp>
          <p:nvSpPr>
            <p:cNvPr id="4" name="pl4"/>
            <p:cNvSpPr/>
            <p:nvPr/>
          </p:nvSpPr>
          <p:spPr>
            <a:xfrm>
              <a:off x="645792" y="1573877"/>
              <a:ext cx="1861286" cy="204361"/>
            </a:xfrm>
            <a:custGeom>
              <a:avLst/>
              <a:pathLst>
                <a:path w="1861286" h="204361">
                  <a:moveTo>
                    <a:pt x="0" y="2227"/>
                  </a:moveTo>
                  <a:lnTo>
                    <a:pt x="13015" y="1118"/>
                  </a:lnTo>
                  <a:lnTo>
                    <a:pt x="26031" y="386"/>
                  </a:lnTo>
                  <a:lnTo>
                    <a:pt x="39047" y="26"/>
                  </a:lnTo>
                  <a:lnTo>
                    <a:pt x="52063" y="0"/>
                  </a:lnTo>
                  <a:lnTo>
                    <a:pt x="65079" y="289"/>
                  </a:lnTo>
                  <a:lnTo>
                    <a:pt x="78095" y="840"/>
                  </a:lnTo>
                  <a:lnTo>
                    <a:pt x="91111" y="1615"/>
                  </a:lnTo>
                  <a:lnTo>
                    <a:pt x="104127" y="2572"/>
                  </a:lnTo>
                  <a:lnTo>
                    <a:pt x="117143" y="3683"/>
                  </a:lnTo>
                  <a:lnTo>
                    <a:pt x="130159" y="4895"/>
                  </a:lnTo>
                  <a:lnTo>
                    <a:pt x="143175" y="6177"/>
                  </a:lnTo>
                  <a:lnTo>
                    <a:pt x="156191" y="7479"/>
                  </a:lnTo>
                  <a:lnTo>
                    <a:pt x="169207" y="8791"/>
                  </a:lnTo>
                  <a:lnTo>
                    <a:pt x="182223" y="10099"/>
                  </a:lnTo>
                  <a:lnTo>
                    <a:pt x="195239" y="11384"/>
                  </a:lnTo>
                  <a:lnTo>
                    <a:pt x="208255" y="12656"/>
                  </a:lnTo>
                  <a:lnTo>
                    <a:pt x="221271" y="13903"/>
                  </a:lnTo>
                  <a:lnTo>
                    <a:pt x="234287" y="15108"/>
                  </a:lnTo>
                  <a:lnTo>
                    <a:pt x="234850" y="15159"/>
                  </a:lnTo>
                  <a:lnTo>
                    <a:pt x="247303" y="16446"/>
                  </a:lnTo>
                  <a:lnTo>
                    <a:pt x="260319" y="17690"/>
                  </a:lnTo>
                  <a:lnTo>
                    <a:pt x="273335" y="18840"/>
                  </a:lnTo>
                  <a:lnTo>
                    <a:pt x="286351" y="19890"/>
                  </a:lnTo>
                  <a:lnTo>
                    <a:pt x="299367" y="20875"/>
                  </a:lnTo>
                  <a:lnTo>
                    <a:pt x="312383" y="21821"/>
                  </a:lnTo>
                  <a:lnTo>
                    <a:pt x="325399" y="22770"/>
                  </a:lnTo>
                  <a:lnTo>
                    <a:pt x="338415" y="23743"/>
                  </a:lnTo>
                  <a:lnTo>
                    <a:pt x="351431" y="24752"/>
                  </a:lnTo>
                  <a:lnTo>
                    <a:pt x="364447" y="25798"/>
                  </a:lnTo>
                  <a:lnTo>
                    <a:pt x="377463" y="26876"/>
                  </a:lnTo>
                  <a:lnTo>
                    <a:pt x="390479" y="27980"/>
                  </a:lnTo>
                  <a:lnTo>
                    <a:pt x="403495" y="29154"/>
                  </a:lnTo>
                  <a:lnTo>
                    <a:pt x="416511" y="30438"/>
                  </a:lnTo>
                  <a:lnTo>
                    <a:pt x="429527" y="31881"/>
                  </a:lnTo>
                  <a:lnTo>
                    <a:pt x="442543" y="33547"/>
                  </a:lnTo>
                  <a:lnTo>
                    <a:pt x="442677" y="33566"/>
                  </a:lnTo>
                  <a:lnTo>
                    <a:pt x="455559" y="35850"/>
                  </a:lnTo>
                  <a:lnTo>
                    <a:pt x="468575" y="38368"/>
                  </a:lnTo>
                  <a:lnTo>
                    <a:pt x="481591" y="41062"/>
                  </a:lnTo>
                  <a:lnTo>
                    <a:pt x="494607" y="43886"/>
                  </a:lnTo>
                  <a:lnTo>
                    <a:pt x="507623" y="46870"/>
                  </a:lnTo>
                  <a:lnTo>
                    <a:pt x="520639" y="50054"/>
                  </a:lnTo>
                  <a:lnTo>
                    <a:pt x="527876" y="51974"/>
                  </a:lnTo>
                  <a:lnTo>
                    <a:pt x="533655" y="53923"/>
                  </a:lnTo>
                  <a:lnTo>
                    <a:pt x="546671" y="58663"/>
                  </a:lnTo>
                  <a:lnTo>
                    <a:pt x="559687" y="63759"/>
                  </a:lnTo>
                  <a:lnTo>
                    <a:pt x="572703" y="69215"/>
                  </a:lnTo>
                  <a:lnTo>
                    <a:pt x="575325" y="70381"/>
                  </a:lnTo>
                  <a:lnTo>
                    <a:pt x="585719" y="75993"/>
                  </a:lnTo>
                  <a:lnTo>
                    <a:pt x="598735" y="83157"/>
                  </a:lnTo>
                  <a:lnTo>
                    <a:pt x="608940" y="88789"/>
                  </a:lnTo>
                  <a:lnTo>
                    <a:pt x="611751" y="90557"/>
                  </a:lnTo>
                  <a:lnTo>
                    <a:pt x="624767" y="98552"/>
                  </a:lnTo>
                  <a:lnTo>
                    <a:pt x="637783" y="106013"/>
                  </a:lnTo>
                  <a:lnTo>
                    <a:pt x="639946" y="107196"/>
                  </a:lnTo>
                  <a:lnTo>
                    <a:pt x="650799" y="113831"/>
                  </a:lnTo>
                  <a:lnTo>
                    <a:pt x="663815" y="120896"/>
                  </a:lnTo>
                  <a:lnTo>
                    <a:pt x="673591" y="125604"/>
                  </a:lnTo>
                  <a:lnTo>
                    <a:pt x="676831" y="127456"/>
                  </a:lnTo>
                  <a:lnTo>
                    <a:pt x="689847" y="134217"/>
                  </a:lnTo>
                  <a:lnTo>
                    <a:pt x="702863" y="140039"/>
                  </a:lnTo>
                  <a:lnTo>
                    <a:pt x="713001" y="144011"/>
                  </a:lnTo>
                  <a:lnTo>
                    <a:pt x="715879" y="145373"/>
                  </a:lnTo>
                  <a:lnTo>
                    <a:pt x="728895" y="150951"/>
                  </a:lnTo>
                  <a:lnTo>
                    <a:pt x="741911" y="155770"/>
                  </a:lnTo>
                  <a:lnTo>
                    <a:pt x="754927" y="160020"/>
                  </a:lnTo>
                  <a:lnTo>
                    <a:pt x="763133" y="162419"/>
                  </a:lnTo>
                  <a:lnTo>
                    <a:pt x="767943" y="164077"/>
                  </a:lnTo>
                  <a:lnTo>
                    <a:pt x="780959" y="168176"/>
                  </a:lnTo>
                  <a:lnTo>
                    <a:pt x="793975" y="171805"/>
                  </a:lnTo>
                  <a:lnTo>
                    <a:pt x="806991" y="175022"/>
                  </a:lnTo>
                  <a:lnTo>
                    <a:pt x="820007" y="177914"/>
                  </a:lnTo>
                  <a:lnTo>
                    <a:pt x="833023" y="180510"/>
                  </a:lnTo>
                  <a:lnTo>
                    <a:pt x="834718" y="180826"/>
                  </a:lnTo>
                  <a:lnTo>
                    <a:pt x="846039" y="183231"/>
                  </a:lnTo>
                  <a:lnTo>
                    <a:pt x="859055" y="185721"/>
                  </a:lnTo>
                  <a:lnTo>
                    <a:pt x="872071" y="187947"/>
                  </a:lnTo>
                  <a:lnTo>
                    <a:pt x="885087" y="189951"/>
                  </a:lnTo>
                  <a:lnTo>
                    <a:pt x="898103" y="191729"/>
                  </a:lnTo>
                  <a:lnTo>
                    <a:pt x="911119" y="193370"/>
                  </a:lnTo>
                  <a:lnTo>
                    <a:pt x="924135" y="194841"/>
                  </a:lnTo>
                  <a:lnTo>
                    <a:pt x="937151" y="196143"/>
                  </a:lnTo>
                  <a:lnTo>
                    <a:pt x="950167" y="197341"/>
                  </a:lnTo>
                  <a:lnTo>
                    <a:pt x="963183" y="198391"/>
                  </a:lnTo>
                  <a:lnTo>
                    <a:pt x="974515" y="199234"/>
                  </a:lnTo>
                  <a:lnTo>
                    <a:pt x="976199" y="199362"/>
                  </a:lnTo>
                  <a:lnTo>
                    <a:pt x="989215" y="200264"/>
                  </a:lnTo>
                  <a:lnTo>
                    <a:pt x="1002231" y="201032"/>
                  </a:lnTo>
                  <a:lnTo>
                    <a:pt x="1015247" y="201726"/>
                  </a:lnTo>
                  <a:lnTo>
                    <a:pt x="1028263" y="202325"/>
                  </a:lnTo>
                  <a:lnTo>
                    <a:pt x="1041279" y="202823"/>
                  </a:lnTo>
                  <a:lnTo>
                    <a:pt x="1054294" y="203253"/>
                  </a:lnTo>
                  <a:lnTo>
                    <a:pt x="1067310" y="203620"/>
                  </a:lnTo>
                  <a:lnTo>
                    <a:pt x="1080326" y="203912"/>
                  </a:lnTo>
                  <a:lnTo>
                    <a:pt x="1093342" y="204133"/>
                  </a:lnTo>
                  <a:lnTo>
                    <a:pt x="1106358" y="204283"/>
                  </a:lnTo>
                  <a:lnTo>
                    <a:pt x="1119374" y="204346"/>
                  </a:lnTo>
                  <a:lnTo>
                    <a:pt x="1132390" y="204361"/>
                  </a:lnTo>
                  <a:lnTo>
                    <a:pt x="1145406" y="204330"/>
                  </a:lnTo>
                  <a:lnTo>
                    <a:pt x="1158422" y="204215"/>
                  </a:lnTo>
                  <a:lnTo>
                    <a:pt x="1171438" y="204026"/>
                  </a:lnTo>
                  <a:lnTo>
                    <a:pt x="1184454" y="203787"/>
                  </a:lnTo>
                  <a:lnTo>
                    <a:pt x="1197470" y="203452"/>
                  </a:lnTo>
                  <a:lnTo>
                    <a:pt x="1210486" y="203079"/>
                  </a:lnTo>
                  <a:lnTo>
                    <a:pt x="1223502" y="202592"/>
                  </a:lnTo>
                  <a:lnTo>
                    <a:pt x="1236518" y="202036"/>
                  </a:lnTo>
                  <a:lnTo>
                    <a:pt x="1249534" y="201388"/>
                  </a:lnTo>
                  <a:lnTo>
                    <a:pt x="1262550" y="200645"/>
                  </a:lnTo>
                  <a:lnTo>
                    <a:pt x="1275566" y="199820"/>
                  </a:lnTo>
                  <a:lnTo>
                    <a:pt x="1283630" y="199234"/>
                  </a:lnTo>
                  <a:lnTo>
                    <a:pt x="1288582" y="198836"/>
                  </a:lnTo>
                  <a:lnTo>
                    <a:pt x="1301598" y="197706"/>
                  </a:lnTo>
                  <a:lnTo>
                    <a:pt x="1314614" y="196379"/>
                  </a:lnTo>
                  <a:lnTo>
                    <a:pt x="1327630" y="194915"/>
                  </a:lnTo>
                  <a:lnTo>
                    <a:pt x="1340646" y="193253"/>
                  </a:lnTo>
                  <a:lnTo>
                    <a:pt x="1353662" y="191368"/>
                  </a:lnTo>
                  <a:lnTo>
                    <a:pt x="1366678" y="189284"/>
                  </a:lnTo>
                  <a:lnTo>
                    <a:pt x="1379694" y="186920"/>
                  </a:lnTo>
                  <a:lnTo>
                    <a:pt x="1392710" y="184321"/>
                  </a:lnTo>
                  <a:lnTo>
                    <a:pt x="1405726" y="181400"/>
                  </a:lnTo>
                  <a:lnTo>
                    <a:pt x="1408113" y="180826"/>
                  </a:lnTo>
                  <a:lnTo>
                    <a:pt x="1418742" y="178288"/>
                  </a:lnTo>
                  <a:lnTo>
                    <a:pt x="1431758" y="174883"/>
                  </a:lnTo>
                  <a:lnTo>
                    <a:pt x="1444774" y="171124"/>
                  </a:lnTo>
                  <a:lnTo>
                    <a:pt x="1457790" y="166958"/>
                  </a:lnTo>
                  <a:lnTo>
                    <a:pt x="1470496" y="162419"/>
                  </a:lnTo>
                  <a:lnTo>
                    <a:pt x="1470806" y="162311"/>
                  </a:lnTo>
                  <a:lnTo>
                    <a:pt x="1483822" y="157549"/>
                  </a:lnTo>
                  <a:lnTo>
                    <a:pt x="1496838" y="152243"/>
                  </a:lnTo>
                  <a:lnTo>
                    <a:pt x="1509854" y="146174"/>
                  </a:lnTo>
                  <a:lnTo>
                    <a:pt x="1514089" y="144011"/>
                  </a:lnTo>
                  <a:lnTo>
                    <a:pt x="1522870" y="139534"/>
                  </a:lnTo>
                  <a:lnTo>
                    <a:pt x="1535886" y="132206"/>
                  </a:lnTo>
                  <a:lnTo>
                    <a:pt x="1546180" y="125604"/>
                  </a:lnTo>
                  <a:lnTo>
                    <a:pt x="1548902" y="124056"/>
                  </a:lnTo>
                  <a:lnTo>
                    <a:pt x="1561918" y="116162"/>
                  </a:lnTo>
                  <a:lnTo>
                    <a:pt x="1574934" y="107430"/>
                  </a:lnTo>
                  <a:lnTo>
                    <a:pt x="1575260" y="107196"/>
                  </a:lnTo>
                  <a:lnTo>
                    <a:pt x="1587950" y="99962"/>
                  </a:lnTo>
                  <a:lnTo>
                    <a:pt x="1600966" y="92039"/>
                  </a:lnTo>
                  <a:lnTo>
                    <a:pt x="1606031" y="88789"/>
                  </a:lnTo>
                  <a:lnTo>
                    <a:pt x="1613982" y="84642"/>
                  </a:lnTo>
                  <a:lnTo>
                    <a:pt x="1626998" y="77604"/>
                  </a:lnTo>
                  <a:lnTo>
                    <a:pt x="1639834" y="70381"/>
                  </a:lnTo>
                  <a:lnTo>
                    <a:pt x="1640014" y="70302"/>
                  </a:lnTo>
                  <a:lnTo>
                    <a:pt x="1653030" y="64479"/>
                  </a:lnTo>
                  <a:lnTo>
                    <a:pt x="1666046" y="58550"/>
                  </a:lnTo>
                  <a:lnTo>
                    <a:pt x="1679062" y="52457"/>
                  </a:lnTo>
                  <a:lnTo>
                    <a:pt x="1680057" y="51974"/>
                  </a:lnTo>
                  <a:lnTo>
                    <a:pt x="1692078" y="47822"/>
                  </a:lnTo>
                  <a:lnTo>
                    <a:pt x="1705094" y="43206"/>
                  </a:lnTo>
                  <a:lnTo>
                    <a:pt x="1718110" y="38413"/>
                  </a:lnTo>
                  <a:lnTo>
                    <a:pt x="1730824" y="33566"/>
                  </a:lnTo>
                  <a:lnTo>
                    <a:pt x="1731126" y="33479"/>
                  </a:lnTo>
                  <a:lnTo>
                    <a:pt x="1744142" y="29632"/>
                  </a:lnTo>
                  <a:lnTo>
                    <a:pt x="1757158" y="25784"/>
                  </a:lnTo>
                  <a:lnTo>
                    <a:pt x="1770174" y="21970"/>
                  </a:lnTo>
                  <a:lnTo>
                    <a:pt x="1783190" y="18303"/>
                  </a:lnTo>
                  <a:lnTo>
                    <a:pt x="1794949" y="15159"/>
                  </a:lnTo>
                  <a:lnTo>
                    <a:pt x="1796206" y="14884"/>
                  </a:lnTo>
                  <a:lnTo>
                    <a:pt x="1809222" y="12225"/>
                  </a:lnTo>
                  <a:lnTo>
                    <a:pt x="1822238" y="9762"/>
                  </a:lnTo>
                  <a:lnTo>
                    <a:pt x="1835254" y="7505"/>
                  </a:lnTo>
                  <a:lnTo>
                    <a:pt x="1848270" y="5463"/>
                  </a:lnTo>
                  <a:lnTo>
                    <a:pt x="1861286" y="368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25328" y="114997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3767" y="1150639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0990" y="123591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16197" y="126426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3329" y="125495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44036" y="118734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99795" y="129529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30198" y="116566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17999" y="117780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85686" y="122239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81835" y="120851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76941" y="121531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69502" y="120115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60548" y="119584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0253" y="118438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44603" y="140091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12704" y="144541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99251" y="144696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35879" y="122580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11684" y="116788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01741" y="117029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310630" y="114911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64144" y="115108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65185" y="121618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270148" y="120685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53587" y="120686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194366" y="119066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67171" y="115204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1598" y="115063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88573" y="120817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0312" y="162812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75638" y="1265558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03575" y="150528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568808" y="127493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67740" y="172321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8094" y="172032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4962" y="173356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29549" y="165441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7320" y="167531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81677" y="168714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57408" y="168656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29892" y="114783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96237" y="114934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31371" y="153394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82943" y="126521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582943" y="161311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01463" y="1523505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674648" y="1747825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684707" y="175689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20500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684707" y="175689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20500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645792" y="169948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45792" y="147859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5792" y="12577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198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11436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42675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39135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151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363902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2009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5792" y="180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5792" y="158903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5792" y="13681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45792" y="11472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45792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5817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270559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82943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89532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07710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4940" y="2528255"/>
              <a:ext cx="526896" cy="108912"/>
            </a:xfrm>
            <a:custGeom>
              <a:avLst/>
              <a:pathLst>
                <a:path w="526896" h="108912">
                  <a:moveTo>
                    <a:pt x="2916" y="38719"/>
                  </a:moveTo>
                  <a:lnTo>
                    <a:pt x="0" y="32303"/>
                  </a:lnTo>
                  <a:lnTo>
                    <a:pt x="2916" y="28031"/>
                  </a:lnTo>
                  <a:lnTo>
                    <a:pt x="13010" y="13895"/>
                  </a:lnTo>
                  <a:lnTo>
                    <a:pt x="15932" y="12849"/>
                  </a:lnTo>
                  <a:lnTo>
                    <a:pt x="28948" y="8853"/>
                  </a:lnTo>
                  <a:lnTo>
                    <a:pt x="41964" y="5733"/>
                  </a:lnTo>
                  <a:lnTo>
                    <a:pt x="54980" y="3372"/>
                  </a:lnTo>
                  <a:lnTo>
                    <a:pt x="67996" y="1762"/>
                  </a:lnTo>
                  <a:lnTo>
                    <a:pt x="81012" y="738"/>
                  </a:lnTo>
                  <a:lnTo>
                    <a:pt x="94028" y="184"/>
                  </a:lnTo>
                  <a:lnTo>
                    <a:pt x="107043" y="0"/>
                  </a:lnTo>
                  <a:lnTo>
                    <a:pt x="120059" y="112"/>
                  </a:lnTo>
                  <a:lnTo>
                    <a:pt x="133075" y="438"/>
                  </a:lnTo>
                  <a:lnTo>
                    <a:pt x="146091" y="980"/>
                  </a:lnTo>
                  <a:lnTo>
                    <a:pt x="159107" y="1645"/>
                  </a:lnTo>
                  <a:lnTo>
                    <a:pt x="172123" y="2542"/>
                  </a:lnTo>
                  <a:lnTo>
                    <a:pt x="185139" y="3594"/>
                  </a:lnTo>
                  <a:lnTo>
                    <a:pt x="198155" y="4865"/>
                  </a:lnTo>
                  <a:lnTo>
                    <a:pt x="211171" y="6306"/>
                  </a:lnTo>
                  <a:lnTo>
                    <a:pt x="224187" y="7946"/>
                  </a:lnTo>
                  <a:lnTo>
                    <a:pt x="237203" y="9718"/>
                  </a:lnTo>
                  <a:lnTo>
                    <a:pt x="250219" y="11569"/>
                  </a:lnTo>
                  <a:lnTo>
                    <a:pt x="263235" y="13502"/>
                  </a:lnTo>
                  <a:lnTo>
                    <a:pt x="265885" y="13895"/>
                  </a:lnTo>
                  <a:lnTo>
                    <a:pt x="276251" y="16612"/>
                  </a:lnTo>
                  <a:lnTo>
                    <a:pt x="289267" y="19695"/>
                  </a:lnTo>
                  <a:lnTo>
                    <a:pt x="302283" y="22413"/>
                  </a:lnTo>
                  <a:lnTo>
                    <a:pt x="315299" y="24820"/>
                  </a:lnTo>
                  <a:lnTo>
                    <a:pt x="328315" y="26907"/>
                  </a:lnTo>
                  <a:lnTo>
                    <a:pt x="341331" y="28757"/>
                  </a:lnTo>
                  <a:lnTo>
                    <a:pt x="354347" y="30423"/>
                  </a:lnTo>
                  <a:lnTo>
                    <a:pt x="367363" y="31910"/>
                  </a:lnTo>
                  <a:lnTo>
                    <a:pt x="371031" y="32303"/>
                  </a:lnTo>
                  <a:lnTo>
                    <a:pt x="380379" y="34034"/>
                  </a:lnTo>
                  <a:lnTo>
                    <a:pt x="393395" y="36404"/>
                  </a:lnTo>
                  <a:lnTo>
                    <a:pt x="406411" y="38693"/>
                  </a:lnTo>
                  <a:lnTo>
                    <a:pt x="419427" y="40976"/>
                  </a:lnTo>
                  <a:lnTo>
                    <a:pt x="432443" y="43407"/>
                  </a:lnTo>
                  <a:lnTo>
                    <a:pt x="445459" y="46018"/>
                  </a:lnTo>
                  <a:lnTo>
                    <a:pt x="458475" y="48801"/>
                  </a:lnTo>
                  <a:lnTo>
                    <a:pt x="466870" y="50710"/>
                  </a:lnTo>
                  <a:lnTo>
                    <a:pt x="471491" y="52614"/>
                  </a:lnTo>
                  <a:lnTo>
                    <a:pt x="484507" y="58196"/>
                  </a:lnTo>
                  <a:lnTo>
                    <a:pt x="497523" y="63671"/>
                  </a:lnTo>
                  <a:lnTo>
                    <a:pt x="510539" y="68911"/>
                  </a:lnTo>
                  <a:lnTo>
                    <a:pt x="511037" y="69118"/>
                  </a:lnTo>
                  <a:lnTo>
                    <a:pt x="523555" y="84317"/>
                  </a:lnTo>
                  <a:lnTo>
                    <a:pt x="526896" y="87525"/>
                  </a:lnTo>
                  <a:lnTo>
                    <a:pt x="523555" y="88993"/>
                  </a:lnTo>
                  <a:lnTo>
                    <a:pt x="510539" y="93560"/>
                  </a:lnTo>
                  <a:lnTo>
                    <a:pt x="497523" y="97070"/>
                  </a:lnTo>
                  <a:lnTo>
                    <a:pt x="484507" y="99797"/>
                  </a:lnTo>
                  <a:lnTo>
                    <a:pt x="471491" y="101968"/>
                  </a:lnTo>
                  <a:lnTo>
                    <a:pt x="458475" y="103739"/>
                  </a:lnTo>
                  <a:lnTo>
                    <a:pt x="445459" y="105256"/>
                  </a:lnTo>
                  <a:lnTo>
                    <a:pt x="438505" y="105933"/>
                  </a:lnTo>
                  <a:lnTo>
                    <a:pt x="432443" y="106203"/>
                  </a:lnTo>
                  <a:lnTo>
                    <a:pt x="419427" y="106708"/>
                  </a:lnTo>
                  <a:lnTo>
                    <a:pt x="406411" y="107146"/>
                  </a:lnTo>
                  <a:lnTo>
                    <a:pt x="393395" y="107521"/>
                  </a:lnTo>
                  <a:lnTo>
                    <a:pt x="380379" y="107850"/>
                  </a:lnTo>
                  <a:lnTo>
                    <a:pt x="367363" y="108141"/>
                  </a:lnTo>
                  <a:lnTo>
                    <a:pt x="354347" y="108362"/>
                  </a:lnTo>
                  <a:lnTo>
                    <a:pt x="341331" y="108555"/>
                  </a:lnTo>
                  <a:lnTo>
                    <a:pt x="328315" y="108686"/>
                  </a:lnTo>
                  <a:lnTo>
                    <a:pt x="315299" y="108802"/>
                  </a:lnTo>
                  <a:lnTo>
                    <a:pt x="302283" y="108865"/>
                  </a:lnTo>
                  <a:lnTo>
                    <a:pt x="289267" y="108912"/>
                  </a:lnTo>
                  <a:lnTo>
                    <a:pt x="276251" y="108893"/>
                  </a:lnTo>
                  <a:lnTo>
                    <a:pt x="263235" y="108877"/>
                  </a:lnTo>
                  <a:lnTo>
                    <a:pt x="250219" y="108802"/>
                  </a:lnTo>
                  <a:lnTo>
                    <a:pt x="237203" y="108707"/>
                  </a:lnTo>
                  <a:lnTo>
                    <a:pt x="224187" y="108569"/>
                  </a:lnTo>
                  <a:lnTo>
                    <a:pt x="211171" y="108399"/>
                  </a:lnTo>
                  <a:lnTo>
                    <a:pt x="198155" y="108179"/>
                  </a:lnTo>
                  <a:lnTo>
                    <a:pt x="185139" y="107946"/>
                  </a:lnTo>
                  <a:lnTo>
                    <a:pt x="172123" y="107659"/>
                  </a:lnTo>
                  <a:lnTo>
                    <a:pt x="159107" y="107303"/>
                  </a:lnTo>
                  <a:lnTo>
                    <a:pt x="146091" y="106895"/>
                  </a:lnTo>
                  <a:lnTo>
                    <a:pt x="133075" y="106456"/>
                  </a:lnTo>
                  <a:lnTo>
                    <a:pt x="120313" y="105933"/>
                  </a:lnTo>
                  <a:lnTo>
                    <a:pt x="120059" y="105909"/>
                  </a:lnTo>
                  <a:lnTo>
                    <a:pt x="107043" y="104569"/>
                  </a:lnTo>
                  <a:lnTo>
                    <a:pt x="94028" y="102979"/>
                  </a:lnTo>
                  <a:lnTo>
                    <a:pt x="81012" y="100954"/>
                  </a:lnTo>
                  <a:lnTo>
                    <a:pt x="67996" y="98538"/>
                  </a:lnTo>
                  <a:lnTo>
                    <a:pt x="54980" y="95435"/>
                  </a:lnTo>
                  <a:lnTo>
                    <a:pt x="41964" y="91475"/>
                  </a:lnTo>
                  <a:lnTo>
                    <a:pt x="32045" y="87525"/>
                  </a:lnTo>
                  <a:lnTo>
                    <a:pt x="28948" y="82229"/>
                  </a:lnTo>
                  <a:lnTo>
                    <a:pt x="23507" y="69118"/>
                  </a:lnTo>
                  <a:lnTo>
                    <a:pt x="15932" y="60023"/>
                  </a:lnTo>
                  <a:lnTo>
                    <a:pt x="9928" y="50710"/>
                  </a:lnTo>
                  <a:lnTo>
                    <a:pt x="2916" y="3871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45792" y="2388005"/>
              <a:ext cx="1861286" cy="76863"/>
            </a:xfrm>
            <a:custGeom>
              <a:avLst/>
              <a:pathLst>
                <a:path w="1861286" h="76863">
                  <a:moveTo>
                    <a:pt x="0" y="1324"/>
                  </a:moveTo>
                  <a:lnTo>
                    <a:pt x="13015" y="688"/>
                  </a:lnTo>
                  <a:lnTo>
                    <a:pt x="26031" y="253"/>
                  </a:lnTo>
                  <a:lnTo>
                    <a:pt x="39047" y="26"/>
                  </a:lnTo>
                  <a:lnTo>
                    <a:pt x="52063" y="0"/>
                  </a:lnTo>
                  <a:lnTo>
                    <a:pt x="65079" y="157"/>
                  </a:lnTo>
                  <a:lnTo>
                    <a:pt x="78095" y="504"/>
                  </a:lnTo>
                  <a:lnTo>
                    <a:pt x="91111" y="1016"/>
                  </a:lnTo>
                  <a:lnTo>
                    <a:pt x="104127" y="1669"/>
                  </a:lnTo>
                  <a:lnTo>
                    <a:pt x="117143" y="2437"/>
                  </a:lnTo>
                  <a:lnTo>
                    <a:pt x="130159" y="3288"/>
                  </a:lnTo>
                  <a:lnTo>
                    <a:pt x="143175" y="4196"/>
                  </a:lnTo>
                  <a:lnTo>
                    <a:pt x="156191" y="5146"/>
                  </a:lnTo>
                  <a:lnTo>
                    <a:pt x="169207" y="6134"/>
                  </a:lnTo>
                  <a:lnTo>
                    <a:pt x="178866" y="6886"/>
                  </a:lnTo>
                  <a:lnTo>
                    <a:pt x="182223" y="7174"/>
                  </a:lnTo>
                  <a:lnTo>
                    <a:pt x="195239" y="8293"/>
                  </a:lnTo>
                  <a:lnTo>
                    <a:pt x="208255" y="9372"/>
                  </a:lnTo>
                  <a:lnTo>
                    <a:pt x="221271" y="10380"/>
                  </a:lnTo>
                  <a:lnTo>
                    <a:pt x="234287" y="11304"/>
                  </a:lnTo>
                  <a:lnTo>
                    <a:pt x="247303" y="12127"/>
                  </a:lnTo>
                  <a:lnTo>
                    <a:pt x="260319" y="12847"/>
                  </a:lnTo>
                  <a:lnTo>
                    <a:pt x="273335" y="13470"/>
                  </a:lnTo>
                  <a:lnTo>
                    <a:pt x="286351" y="13995"/>
                  </a:lnTo>
                  <a:lnTo>
                    <a:pt x="299367" y="14425"/>
                  </a:lnTo>
                  <a:lnTo>
                    <a:pt x="312383" y="14766"/>
                  </a:lnTo>
                  <a:lnTo>
                    <a:pt x="325399" y="15021"/>
                  </a:lnTo>
                  <a:lnTo>
                    <a:pt x="338415" y="15195"/>
                  </a:lnTo>
                  <a:lnTo>
                    <a:pt x="351431" y="15288"/>
                  </a:lnTo>
                  <a:lnTo>
                    <a:pt x="364447" y="15307"/>
                  </a:lnTo>
                  <a:lnTo>
                    <a:pt x="377463" y="15258"/>
                  </a:lnTo>
                  <a:lnTo>
                    <a:pt x="390479" y="15142"/>
                  </a:lnTo>
                  <a:lnTo>
                    <a:pt x="403495" y="14969"/>
                  </a:lnTo>
                  <a:lnTo>
                    <a:pt x="416511" y="14750"/>
                  </a:lnTo>
                  <a:lnTo>
                    <a:pt x="429527" y="14510"/>
                  </a:lnTo>
                  <a:lnTo>
                    <a:pt x="442543" y="14270"/>
                  </a:lnTo>
                  <a:lnTo>
                    <a:pt x="455559" y="14049"/>
                  </a:lnTo>
                  <a:lnTo>
                    <a:pt x="468575" y="13868"/>
                  </a:lnTo>
                  <a:lnTo>
                    <a:pt x="481591" y="13750"/>
                  </a:lnTo>
                  <a:lnTo>
                    <a:pt x="494607" y="13711"/>
                  </a:lnTo>
                  <a:lnTo>
                    <a:pt x="507623" y="13777"/>
                  </a:lnTo>
                  <a:lnTo>
                    <a:pt x="520639" y="13985"/>
                  </a:lnTo>
                  <a:lnTo>
                    <a:pt x="533655" y="14369"/>
                  </a:lnTo>
                  <a:lnTo>
                    <a:pt x="546671" y="14968"/>
                  </a:lnTo>
                  <a:lnTo>
                    <a:pt x="559687" y="15803"/>
                  </a:lnTo>
                  <a:lnTo>
                    <a:pt x="572703" y="16893"/>
                  </a:lnTo>
                  <a:lnTo>
                    <a:pt x="585719" y="18229"/>
                  </a:lnTo>
                  <a:lnTo>
                    <a:pt x="598735" y="19809"/>
                  </a:lnTo>
                  <a:lnTo>
                    <a:pt x="611751" y="21610"/>
                  </a:lnTo>
                  <a:lnTo>
                    <a:pt x="624767" y="23619"/>
                  </a:lnTo>
                  <a:lnTo>
                    <a:pt x="634657" y="25293"/>
                  </a:lnTo>
                  <a:lnTo>
                    <a:pt x="637783" y="25889"/>
                  </a:lnTo>
                  <a:lnTo>
                    <a:pt x="650799" y="28529"/>
                  </a:lnTo>
                  <a:lnTo>
                    <a:pt x="663815" y="31298"/>
                  </a:lnTo>
                  <a:lnTo>
                    <a:pt x="676831" y="34133"/>
                  </a:lnTo>
                  <a:lnTo>
                    <a:pt x="689847" y="37011"/>
                  </a:lnTo>
                  <a:lnTo>
                    <a:pt x="702863" y="39891"/>
                  </a:lnTo>
                  <a:lnTo>
                    <a:pt x="715879" y="42754"/>
                  </a:lnTo>
                  <a:lnTo>
                    <a:pt x="720220" y="43701"/>
                  </a:lnTo>
                  <a:lnTo>
                    <a:pt x="728895" y="45775"/>
                  </a:lnTo>
                  <a:lnTo>
                    <a:pt x="741911" y="48789"/>
                  </a:lnTo>
                  <a:lnTo>
                    <a:pt x="754927" y="51700"/>
                  </a:lnTo>
                  <a:lnTo>
                    <a:pt x="767943" y="54473"/>
                  </a:lnTo>
                  <a:lnTo>
                    <a:pt x="780959" y="57099"/>
                  </a:lnTo>
                  <a:lnTo>
                    <a:pt x="793975" y="59553"/>
                  </a:lnTo>
                  <a:lnTo>
                    <a:pt x="806991" y="61835"/>
                  </a:lnTo>
                  <a:lnTo>
                    <a:pt x="808675" y="62108"/>
                  </a:lnTo>
                  <a:lnTo>
                    <a:pt x="820007" y="64048"/>
                  </a:lnTo>
                  <a:lnTo>
                    <a:pt x="833023" y="66049"/>
                  </a:lnTo>
                  <a:lnTo>
                    <a:pt x="846039" y="67838"/>
                  </a:lnTo>
                  <a:lnTo>
                    <a:pt x="859055" y="69428"/>
                  </a:lnTo>
                  <a:lnTo>
                    <a:pt x="872071" y="70844"/>
                  </a:lnTo>
                  <a:lnTo>
                    <a:pt x="885087" y="72096"/>
                  </a:lnTo>
                  <a:lnTo>
                    <a:pt x="898103" y="73200"/>
                  </a:lnTo>
                  <a:lnTo>
                    <a:pt x="911119" y="74161"/>
                  </a:lnTo>
                  <a:lnTo>
                    <a:pt x="924135" y="74983"/>
                  </a:lnTo>
                  <a:lnTo>
                    <a:pt x="937151" y="75657"/>
                  </a:lnTo>
                  <a:lnTo>
                    <a:pt x="950167" y="76179"/>
                  </a:lnTo>
                  <a:lnTo>
                    <a:pt x="963183" y="76555"/>
                  </a:lnTo>
                  <a:lnTo>
                    <a:pt x="976199" y="76781"/>
                  </a:lnTo>
                  <a:lnTo>
                    <a:pt x="989215" y="76863"/>
                  </a:lnTo>
                  <a:lnTo>
                    <a:pt x="1002231" y="76826"/>
                  </a:lnTo>
                  <a:lnTo>
                    <a:pt x="1015247" y="76666"/>
                  </a:lnTo>
                  <a:lnTo>
                    <a:pt x="1028263" y="76403"/>
                  </a:lnTo>
                  <a:lnTo>
                    <a:pt x="1041279" y="76034"/>
                  </a:lnTo>
                  <a:lnTo>
                    <a:pt x="1054294" y="75554"/>
                  </a:lnTo>
                  <a:lnTo>
                    <a:pt x="1067310" y="74952"/>
                  </a:lnTo>
                  <a:lnTo>
                    <a:pt x="1080326" y="74218"/>
                  </a:lnTo>
                  <a:lnTo>
                    <a:pt x="1093342" y="73349"/>
                  </a:lnTo>
                  <a:lnTo>
                    <a:pt x="1106358" y="72338"/>
                  </a:lnTo>
                  <a:lnTo>
                    <a:pt x="1119374" y="71194"/>
                  </a:lnTo>
                  <a:lnTo>
                    <a:pt x="1132390" y="69926"/>
                  </a:lnTo>
                  <a:lnTo>
                    <a:pt x="1145406" y="68544"/>
                  </a:lnTo>
                  <a:lnTo>
                    <a:pt x="1158422" y="67052"/>
                  </a:lnTo>
                  <a:lnTo>
                    <a:pt x="1171438" y="65453"/>
                  </a:lnTo>
                  <a:lnTo>
                    <a:pt x="1184454" y="63728"/>
                  </a:lnTo>
                  <a:lnTo>
                    <a:pt x="1195940" y="62108"/>
                  </a:lnTo>
                  <a:lnTo>
                    <a:pt x="1197470" y="61915"/>
                  </a:lnTo>
                  <a:lnTo>
                    <a:pt x="1210486" y="60226"/>
                  </a:lnTo>
                  <a:lnTo>
                    <a:pt x="1223502" y="58482"/>
                  </a:lnTo>
                  <a:lnTo>
                    <a:pt x="1236518" y="56735"/>
                  </a:lnTo>
                  <a:lnTo>
                    <a:pt x="1249534" y="54995"/>
                  </a:lnTo>
                  <a:lnTo>
                    <a:pt x="1262550" y="53300"/>
                  </a:lnTo>
                  <a:lnTo>
                    <a:pt x="1275566" y="51646"/>
                  </a:lnTo>
                  <a:lnTo>
                    <a:pt x="1288582" y="50024"/>
                  </a:lnTo>
                  <a:lnTo>
                    <a:pt x="1301598" y="48432"/>
                  </a:lnTo>
                  <a:lnTo>
                    <a:pt x="1314614" y="46895"/>
                  </a:lnTo>
                  <a:lnTo>
                    <a:pt x="1327630" y="45427"/>
                  </a:lnTo>
                  <a:lnTo>
                    <a:pt x="1340646" y="44082"/>
                  </a:lnTo>
                  <a:lnTo>
                    <a:pt x="1344719" y="43701"/>
                  </a:lnTo>
                  <a:lnTo>
                    <a:pt x="1353662" y="42993"/>
                  </a:lnTo>
                  <a:lnTo>
                    <a:pt x="1366678" y="42098"/>
                  </a:lnTo>
                  <a:lnTo>
                    <a:pt x="1379694" y="41294"/>
                  </a:lnTo>
                  <a:lnTo>
                    <a:pt x="1392710" y="40560"/>
                  </a:lnTo>
                  <a:lnTo>
                    <a:pt x="1405726" y="39869"/>
                  </a:lnTo>
                  <a:lnTo>
                    <a:pt x="1418742" y="39223"/>
                  </a:lnTo>
                  <a:lnTo>
                    <a:pt x="1431758" y="38652"/>
                  </a:lnTo>
                  <a:lnTo>
                    <a:pt x="1444774" y="38189"/>
                  </a:lnTo>
                  <a:lnTo>
                    <a:pt x="1457790" y="37834"/>
                  </a:lnTo>
                  <a:lnTo>
                    <a:pt x="1470806" y="37592"/>
                  </a:lnTo>
                  <a:lnTo>
                    <a:pt x="1483822" y="37412"/>
                  </a:lnTo>
                  <a:lnTo>
                    <a:pt x="1496838" y="37228"/>
                  </a:lnTo>
                  <a:lnTo>
                    <a:pt x="1509854" y="36979"/>
                  </a:lnTo>
                  <a:lnTo>
                    <a:pt x="1522870" y="36606"/>
                  </a:lnTo>
                  <a:lnTo>
                    <a:pt x="1535886" y="36066"/>
                  </a:lnTo>
                  <a:lnTo>
                    <a:pt x="1548902" y="35352"/>
                  </a:lnTo>
                  <a:lnTo>
                    <a:pt x="1561918" y="34455"/>
                  </a:lnTo>
                  <a:lnTo>
                    <a:pt x="1574934" y="33380"/>
                  </a:lnTo>
                  <a:lnTo>
                    <a:pt x="1587950" y="32164"/>
                  </a:lnTo>
                  <a:lnTo>
                    <a:pt x="1600966" y="30825"/>
                  </a:lnTo>
                  <a:lnTo>
                    <a:pt x="1613982" y="29380"/>
                  </a:lnTo>
                  <a:lnTo>
                    <a:pt x="1626998" y="27845"/>
                  </a:lnTo>
                  <a:lnTo>
                    <a:pt x="1640014" y="26238"/>
                  </a:lnTo>
                  <a:lnTo>
                    <a:pt x="1647385" y="25293"/>
                  </a:lnTo>
                  <a:lnTo>
                    <a:pt x="1653030" y="24643"/>
                  </a:lnTo>
                  <a:lnTo>
                    <a:pt x="1666046" y="23109"/>
                  </a:lnTo>
                  <a:lnTo>
                    <a:pt x="1679062" y="21541"/>
                  </a:lnTo>
                  <a:lnTo>
                    <a:pt x="1692078" y="19965"/>
                  </a:lnTo>
                  <a:lnTo>
                    <a:pt x="1705094" y="18391"/>
                  </a:lnTo>
                  <a:lnTo>
                    <a:pt x="1718110" y="16824"/>
                  </a:lnTo>
                  <a:lnTo>
                    <a:pt x="1731126" y="15259"/>
                  </a:lnTo>
                  <a:lnTo>
                    <a:pt x="1744142" y="13694"/>
                  </a:lnTo>
                  <a:lnTo>
                    <a:pt x="1757158" y="12136"/>
                  </a:lnTo>
                  <a:lnTo>
                    <a:pt x="1770174" y="10599"/>
                  </a:lnTo>
                  <a:lnTo>
                    <a:pt x="1783190" y="9111"/>
                  </a:lnTo>
                  <a:lnTo>
                    <a:pt x="1796206" y="7687"/>
                  </a:lnTo>
                  <a:lnTo>
                    <a:pt x="1803830" y="6886"/>
                  </a:lnTo>
                  <a:lnTo>
                    <a:pt x="1809222" y="6389"/>
                  </a:lnTo>
                  <a:lnTo>
                    <a:pt x="1822238" y="5237"/>
                  </a:lnTo>
                  <a:lnTo>
                    <a:pt x="1835254" y="4132"/>
                  </a:lnTo>
                  <a:lnTo>
                    <a:pt x="1848270" y="3084"/>
                  </a:lnTo>
                  <a:lnTo>
                    <a:pt x="1861286" y="213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45792" y="2324465"/>
              <a:ext cx="1861286" cy="48278"/>
            </a:xfrm>
            <a:custGeom>
              <a:avLst/>
              <a:pathLst>
                <a:path w="1861286" h="48278">
                  <a:moveTo>
                    <a:pt x="0" y="220"/>
                  </a:moveTo>
                  <a:lnTo>
                    <a:pt x="13015" y="43"/>
                  </a:lnTo>
                  <a:lnTo>
                    <a:pt x="26031" y="0"/>
                  </a:lnTo>
                  <a:lnTo>
                    <a:pt x="39047" y="88"/>
                  </a:lnTo>
                  <a:lnTo>
                    <a:pt x="52063" y="308"/>
                  </a:lnTo>
                  <a:lnTo>
                    <a:pt x="65079" y="660"/>
                  </a:lnTo>
                  <a:lnTo>
                    <a:pt x="78095" y="1159"/>
                  </a:lnTo>
                  <a:lnTo>
                    <a:pt x="91111" y="1803"/>
                  </a:lnTo>
                  <a:lnTo>
                    <a:pt x="104127" y="2574"/>
                  </a:lnTo>
                  <a:lnTo>
                    <a:pt x="117143" y="3441"/>
                  </a:lnTo>
                  <a:lnTo>
                    <a:pt x="130159" y="4361"/>
                  </a:lnTo>
                  <a:lnTo>
                    <a:pt x="143175" y="5302"/>
                  </a:lnTo>
                  <a:lnTo>
                    <a:pt x="156191" y="6246"/>
                  </a:lnTo>
                  <a:lnTo>
                    <a:pt x="169207" y="7191"/>
                  </a:lnTo>
                  <a:lnTo>
                    <a:pt x="182223" y="8145"/>
                  </a:lnTo>
                  <a:lnTo>
                    <a:pt x="195239" y="9102"/>
                  </a:lnTo>
                  <a:lnTo>
                    <a:pt x="208255" y="10049"/>
                  </a:lnTo>
                  <a:lnTo>
                    <a:pt x="221271" y="10962"/>
                  </a:lnTo>
                  <a:lnTo>
                    <a:pt x="234287" y="11812"/>
                  </a:lnTo>
                  <a:lnTo>
                    <a:pt x="247303" y="12564"/>
                  </a:lnTo>
                  <a:lnTo>
                    <a:pt x="260319" y="13179"/>
                  </a:lnTo>
                  <a:lnTo>
                    <a:pt x="273335" y="13644"/>
                  </a:lnTo>
                  <a:lnTo>
                    <a:pt x="286351" y="13943"/>
                  </a:lnTo>
                  <a:lnTo>
                    <a:pt x="299367" y="14092"/>
                  </a:lnTo>
                  <a:lnTo>
                    <a:pt x="312383" y="14101"/>
                  </a:lnTo>
                  <a:lnTo>
                    <a:pt x="325399" y="13977"/>
                  </a:lnTo>
                  <a:lnTo>
                    <a:pt x="338415" y="13728"/>
                  </a:lnTo>
                  <a:lnTo>
                    <a:pt x="351431" y="13357"/>
                  </a:lnTo>
                  <a:lnTo>
                    <a:pt x="364447" y="12876"/>
                  </a:lnTo>
                  <a:lnTo>
                    <a:pt x="377463" y="12315"/>
                  </a:lnTo>
                  <a:lnTo>
                    <a:pt x="390479" y="11698"/>
                  </a:lnTo>
                  <a:lnTo>
                    <a:pt x="403495" y="11045"/>
                  </a:lnTo>
                  <a:lnTo>
                    <a:pt x="416511" y="10373"/>
                  </a:lnTo>
                  <a:lnTo>
                    <a:pt x="429527" y="9685"/>
                  </a:lnTo>
                  <a:lnTo>
                    <a:pt x="442543" y="8977"/>
                  </a:lnTo>
                  <a:lnTo>
                    <a:pt x="455559" y="8262"/>
                  </a:lnTo>
                  <a:lnTo>
                    <a:pt x="468575" y="7561"/>
                  </a:lnTo>
                  <a:lnTo>
                    <a:pt x="481591" y="6906"/>
                  </a:lnTo>
                  <a:lnTo>
                    <a:pt x="494607" y="6328"/>
                  </a:lnTo>
                  <a:lnTo>
                    <a:pt x="507623" y="5856"/>
                  </a:lnTo>
                  <a:lnTo>
                    <a:pt x="520639" y="5527"/>
                  </a:lnTo>
                  <a:lnTo>
                    <a:pt x="533655" y="5351"/>
                  </a:lnTo>
                  <a:lnTo>
                    <a:pt x="546671" y="5350"/>
                  </a:lnTo>
                  <a:lnTo>
                    <a:pt x="559687" y="5509"/>
                  </a:lnTo>
                  <a:lnTo>
                    <a:pt x="572703" y="5821"/>
                  </a:lnTo>
                  <a:lnTo>
                    <a:pt x="585719" y="6282"/>
                  </a:lnTo>
                  <a:lnTo>
                    <a:pt x="598735" y="6893"/>
                  </a:lnTo>
                  <a:lnTo>
                    <a:pt x="611751" y="7677"/>
                  </a:lnTo>
                  <a:lnTo>
                    <a:pt x="624767" y="8641"/>
                  </a:lnTo>
                  <a:lnTo>
                    <a:pt x="637783" y="9783"/>
                  </a:lnTo>
                  <a:lnTo>
                    <a:pt x="650799" y="11081"/>
                  </a:lnTo>
                  <a:lnTo>
                    <a:pt x="663815" y="12519"/>
                  </a:lnTo>
                  <a:lnTo>
                    <a:pt x="676831" y="14072"/>
                  </a:lnTo>
                  <a:lnTo>
                    <a:pt x="685822" y="15204"/>
                  </a:lnTo>
                  <a:lnTo>
                    <a:pt x="689847" y="15708"/>
                  </a:lnTo>
                  <a:lnTo>
                    <a:pt x="702863" y="17374"/>
                  </a:lnTo>
                  <a:lnTo>
                    <a:pt x="715879" y="19089"/>
                  </a:lnTo>
                  <a:lnTo>
                    <a:pt x="728895" y="20864"/>
                  </a:lnTo>
                  <a:lnTo>
                    <a:pt x="741911" y="22717"/>
                  </a:lnTo>
                  <a:lnTo>
                    <a:pt x="754927" y="24639"/>
                  </a:lnTo>
                  <a:lnTo>
                    <a:pt x="767943" y="26625"/>
                  </a:lnTo>
                  <a:lnTo>
                    <a:pt x="780959" y="28638"/>
                  </a:lnTo>
                  <a:lnTo>
                    <a:pt x="793975" y="30650"/>
                  </a:lnTo>
                  <a:lnTo>
                    <a:pt x="806991" y="32642"/>
                  </a:lnTo>
                  <a:lnTo>
                    <a:pt x="813373" y="33611"/>
                  </a:lnTo>
                  <a:lnTo>
                    <a:pt x="820007" y="34578"/>
                  </a:lnTo>
                  <a:lnTo>
                    <a:pt x="833023" y="36451"/>
                  </a:lnTo>
                  <a:lnTo>
                    <a:pt x="846039" y="38298"/>
                  </a:lnTo>
                  <a:lnTo>
                    <a:pt x="859055" y="40067"/>
                  </a:lnTo>
                  <a:lnTo>
                    <a:pt x="872071" y="41721"/>
                  </a:lnTo>
                  <a:lnTo>
                    <a:pt x="885087" y="43229"/>
                  </a:lnTo>
                  <a:lnTo>
                    <a:pt x="898103" y="44569"/>
                  </a:lnTo>
                  <a:lnTo>
                    <a:pt x="911119" y="45711"/>
                  </a:lnTo>
                  <a:lnTo>
                    <a:pt x="924135" y="46635"/>
                  </a:lnTo>
                  <a:lnTo>
                    <a:pt x="937151" y="47338"/>
                  </a:lnTo>
                  <a:lnTo>
                    <a:pt x="950167" y="47830"/>
                  </a:lnTo>
                  <a:lnTo>
                    <a:pt x="963183" y="48132"/>
                  </a:lnTo>
                  <a:lnTo>
                    <a:pt x="976199" y="48278"/>
                  </a:lnTo>
                  <a:lnTo>
                    <a:pt x="989215" y="48273"/>
                  </a:lnTo>
                  <a:lnTo>
                    <a:pt x="1002231" y="48102"/>
                  </a:lnTo>
                  <a:lnTo>
                    <a:pt x="1015247" y="47745"/>
                  </a:lnTo>
                  <a:lnTo>
                    <a:pt x="1028263" y="47193"/>
                  </a:lnTo>
                  <a:lnTo>
                    <a:pt x="1041279" y="46446"/>
                  </a:lnTo>
                  <a:lnTo>
                    <a:pt x="1054294" y="45541"/>
                  </a:lnTo>
                  <a:lnTo>
                    <a:pt x="1067310" y="44515"/>
                  </a:lnTo>
                  <a:lnTo>
                    <a:pt x="1080326" y="43417"/>
                  </a:lnTo>
                  <a:lnTo>
                    <a:pt x="1093342" y="42275"/>
                  </a:lnTo>
                  <a:lnTo>
                    <a:pt x="1106358" y="41106"/>
                  </a:lnTo>
                  <a:lnTo>
                    <a:pt x="1119374" y="39910"/>
                  </a:lnTo>
                  <a:lnTo>
                    <a:pt x="1132390" y="38687"/>
                  </a:lnTo>
                  <a:lnTo>
                    <a:pt x="1145406" y="37434"/>
                  </a:lnTo>
                  <a:lnTo>
                    <a:pt x="1158422" y="36160"/>
                  </a:lnTo>
                  <a:lnTo>
                    <a:pt x="1171438" y="34886"/>
                  </a:lnTo>
                  <a:lnTo>
                    <a:pt x="1184454" y="33649"/>
                  </a:lnTo>
                  <a:lnTo>
                    <a:pt x="1184872" y="33611"/>
                  </a:lnTo>
                  <a:lnTo>
                    <a:pt x="1197470" y="32457"/>
                  </a:lnTo>
                  <a:lnTo>
                    <a:pt x="1210486" y="31337"/>
                  </a:lnTo>
                  <a:lnTo>
                    <a:pt x="1223502" y="30277"/>
                  </a:lnTo>
                  <a:lnTo>
                    <a:pt x="1236518" y="29254"/>
                  </a:lnTo>
                  <a:lnTo>
                    <a:pt x="1249534" y="28256"/>
                  </a:lnTo>
                  <a:lnTo>
                    <a:pt x="1262550" y="27304"/>
                  </a:lnTo>
                  <a:lnTo>
                    <a:pt x="1275566" y="26421"/>
                  </a:lnTo>
                  <a:lnTo>
                    <a:pt x="1288582" y="25618"/>
                  </a:lnTo>
                  <a:lnTo>
                    <a:pt x="1301598" y="24896"/>
                  </a:lnTo>
                  <a:lnTo>
                    <a:pt x="1314614" y="24227"/>
                  </a:lnTo>
                  <a:lnTo>
                    <a:pt x="1327630" y="23598"/>
                  </a:lnTo>
                  <a:lnTo>
                    <a:pt x="1340646" y="23001"/>
                  </a:lnTo>
                  <a:lnTo>
                    <a:pt x="1353662" y="22427"/>
                  </a:lnTo>
                  <a:lnTo>
                    <a:pt x="1366678" y="21850"/>
                  </a:lnTo>
                  <a:lnTo>
                    <a:pt x="1379694" y="21250"/>
                  </a:lnTo>
                  <a:lnTo>
                    <a:pt x="1392710" y="20619"/>
                  </a:lnTo>
                  <a:lnTo>
                    <a:pt x="1405726" y="19995"/>
                  </a:lnTo>
                  <a:lnTo>
                    <a:pt x="1418742" y="19470"/>
                  </a:lnTo>
                  <a:lnTo>
                    <a:pt x="1431758" y="19080"/>
                  </a:lnTo>
                  <a:lnTo>
                    <a:pt x="1444774" y="18798"/>
                  </a:lnTo>
                  <a:lnTo>
                    <a:pt x="1457790" y="18510"/>
                  </a:lnTo>
                  <a:lnTo>
                    <a:pt x="1470806" y="18087"/>
                  </a:lnTo>
                  <a:lnTo>
                    <a:pt x="1483822" y="17434"/>
                  </a:lnTo>
                  <a:lnTo>
                    <a:pt x="1496838" y="16620"/>
                  </a:lnTo>
                  <a:lnTo>
                    <a:pt x="1509854" y="15827"/>
                  </a:lnTo>
                  <a:lnTo>
                    <a:pt x="1522870" y="15247"/>
                  </a:lnTo>
                  <a:lnTo>
                    <a:pt x="1524748" y="15204"/>
                  </a:lnTo>
                  <a:lnTo>
                    <a:pt x="1535886" y="14953"/>
                  </a:lnTo>
                  <a:lnTo>
                    <a:pt x="1548902" y="14839"/>
                  </a:lnTo>
                  <a:lnTo>
                    <a:pt x="1561918" y="14697"/>
                  </a:lnTo>
                  <a:lnTo>
                    <a:pt x="1574934" y="14373"/>
                  </a:lnTo>
                  <a:lnTo>
                    <a:pt x="1587950" y="13836"/>
                  </a:lnTo>
                  <a:lnTo>
                    <a:pt x="1600966" y="13152"/>
                  </a:lnTo>
                  <a:lnTo>
                    <a:pt x="1613982" y="12421"/>
                  </a:lnTo>
                  <a:lnTo>
                    <a:pt x="1626998" y="11699"/>
                  </a:lnTo>
                  <a:lnTo>
                    <a:pt x="1640014" y="10974"/>
                  </a:lnTo>
                  <a:lnTo>
                    <a:pt x="1653030" y="10210"/>
                  </a:lnTo>
                  <a:lnTo>
                    <a:pt x="1666046" y="9388"/>
                  </a:lnTo>
                  <a:lnTo>
                    <a:pt x="1679062" y="8535"/>
                  </a:lnTo>
                  <a:lnTo>
                    <a:pt x="1692078" y="7708"/>
                  </a:lnTo>
                  <a:lnTo>
                    <a:pt x="1705094" y="6946"/>
                  </a:lnTo>
                  <a:lnTo>
                    <a:pt x="1718110" y="6262"/>
                  </a:lnTo>
                  <a:lnTo>
                    <a:pt x="1731126" y="5644"/>
                  </a:lnTo>
                  <a:lnTo>
                    <a:pt x="1744142" y="5057"/>
                  </a:lnTo>
                  <a:lnTo>
                    <a:pt x="1757158" y="4493"/>
                  </a:lnTo>
                  <a:lnTo>
                    <a:pt x="1770174" y="3936"/>
                  </a:lnTo>
                  <a:lnTo>
                    <a:pt x="1783190" y="3390"/>
                  </a:lnTo>
                  <a:lnTo>
                    <a:pt x="1796206" y="2854"/>
                  </a:lnTo>
                  <a:lnTo>
                    <a:pt x="1809222" y="2332"/>
                  </a:lnTo>
                  <a:lnTo>
                    <a:pt x="1822238" y="1828"/>
                  </a:lnTo>
                  <a:lnTo>
                    <a:pt x="1835254" y="1346"/>
                  </a:lnTo>
                  <a:lnTo>
                    <a:pt x="1848270" y="900"/>
                  </a:lnTo>
                  <a:lnTo>
                    <a:pt x="1861286" y="51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45792" y="2241984"/>
              <a:ext cx="1861286" cy="21803"/>
            </a:xfrm>
            <a:custGeom>
              <a:avLst/>
              <a:pathLst>
                <a:path w="1861286" h="21803">
                  <a:moveTo>
                    <a:pt x="0" y="10350"/>
                  </a:moveTo>
                  <a:lnTo>
                    <a:pt x="13015" y="10273"/>
                  </a:lnTo>
                  <a:lnTo>
                    <a:pt x="26031" y="10376"/>
                  </a:lnTo>
                  <a:lnTo>
                    <a:pt x="39047" y="10613"/>
                  </a:lnTo>
                  <a:lnTo>
                    <a:pt x="52063" y="10913"/>
                  </a:lnTo>
                  <a:lnTo>
                    <a:pt x="65079" y="11263"/>
                  </a:lnTo>
                  <a:lnTo>
                    <a:pt x="78095" y="11742"/>
                  </a:lnTo>
                  <a:lnTo>
                    <a:pt x="91111" y="12433"/>
                  </a:lnTo>
                  <a:lnTo>
                    <a:pt x="104127" y="13351"/>
                  </a:lnTo>
                  <a:lnTo>
                    <a:pt x="117143" y="14419"/>
                  </a:lnTo>
                  <a:lnTo>
                    <a:pt x="130159" y="15540"/>
                  </a:lnTo>
                  <a:lnTo>
                    <a:pt x="143175" y="16633"/>
                  </a:lnTo>
                  <a:lnTo>
                    <a:pt x="156191" y="17689"/>
                  </a:lnTo>
                  <a:lnTo>
                    <a:pt x="169207" y="18697"/>
                  </a:lnTo>
                  <a:lnTo>
                    <a:pt x="182223" y="19622"/>
                  </a:lnTo>
                  <a:lnTo>
                    <a:pt x="195239" y="20402"/>
                  </a:lnTo>
                  <a:lnTo>
                    <a:pt x="208255" y="21008"/>
                  </a:lnTo>
                  <a:lnTo>
                    <a:pt x="221271" y="21436"/>
                  </a:lnTo>
                  <a:lnTo>
                    <a:pt x="234287" y="21696"/>
                  </a:lnTo>
                  <a:lnTo>
                    <a:pt x="247303" y="21803"/>
                  </a:lnTo>
                  <a:lnTo>
                    <a:pt x="260319" y="21727"/>
                  </a:lnTo>
                  <a:lnTo>
                    <a:pt x="273335" y="21453"/>
                  </a:lnTo>
                  <a:lnTo>
                    <a:pt x="286351" y="21020"/>
                  </a:lnTo>
                  <a:lnTo>
                    <a:pt x="299367" y="20477"/>
                  </a:lnTo>
                  <a:lnTo>
                    <a:pt x="312383" y="19818"/>
                  </a:lnTo>
                  <a:lnTo>
                    <a:pt x="325399" y="18973"/>
                  </a:lnTo>
                  <a:lnTo>
                    <a:pt x="338415" y="17866"/>
                  </a:lnTo>
                  <a:lnTo>
                    <a:pt x="351431" y="16527"/>
                  </a:lnTo>
                  <a:lnTo>
                    <a:pt x="364447" y="15064"/>
                  </a:lnTo>
                  <a:lnTo>
                    <a:pt x="377463" y="13583"/>
                  </a:lnTo>
                  <a:lnTo>
                    <a:pt x="390479" y="12142"/>
                  </a:lnTo>
                  <a:lnTo>
                    <a:pt x="403495" y="10752"/>
                  </a:lnTo>
                  <a:lnTo>
                    <a:pt x="416511" y="9427"/>
                  </a:lnTo>
                  <a:lnTo>
                    <a:pt x="429527" y="8232"/>
                  </a:lnTo>
                  <a:lnTo>
                    <a:pt x="442543" y="7203"/>
                  </a:lnTo>
                  <a:lnTo>
                    <a:pt x="455559" y="6335"/>
                  </a:lnTo>
                  <a:lnTo>
                    <a:pt x="467747" y="5647"/>
                  </a:lnTo>
                  <a:lnTo>
                    <a:pt x="468575" y="5592"/>
                  </a:lnTo>
                  <a:lnTo>
                    <a:pt x="481591" y="4843"/>
                  </a:lnTo>
                  <a:lnTo>
                    <a:pt x="494607" y="4233"/>
                  </a:lnTo>
                  <a:lnTo>
                    <a:pt x="507623" y="3755"/>
                  </a:lnTo>
                  <a:lnTo>
                    <a:pt x="520639" y="3426"/>
                  </a:lnTo>
                  <a:lnTo>
                    <a:pt x="533655" y="3266"/>
                  </a:lnTo>
                  <a:lnTo>
                    <a:pt x="546671" y="3253"/>
                  </a:lnTo>
                  <a:lnTo>
                    <a:pt x="559687" y="3359"/>
                  </a:lnTo>
                  <a:lnTo>
                    <a:pt x="572703" y="3567"/>
                  </a:lnTo>
                  <a:lnTo>
                    <a:pt x="585719" y="3906"/>
                  </a:lnTo>
                  <a:lnTo>
                    <a:pt x="598735" y="4419"/>
                  </a:lnTo>
                  <a:lnTo>
                    <a:pt x="611751" y="5139"/>
                  </a:lnTo>
                  <a:lnTo>
                    <a:pt x="619615" y="5647"/>
                  </a:lnTo>
                  <a:lnTo>
                    <a:pt x="624767" y="5946"/>
                  </a:lnTo>
                  <a:lnTo>
                    <a:pt x="637783" y="6683"/>
                  </a:lnTo>
                  <a:lnTo>
                    <a:pt x="650799" y="7248"/>
                  </a:lnTo>
                  <a:lnTo>
                    <a:pt x="663815" y="7580"/>
                  </a:lnTo>
                  <a:lnTo>
                    <a:pt x="676831" y="7679"/>
                  </a:lnTo>
                  <a:lnTo>
                    <a:pt x="689847" y="7592"/>
                  </a:lnTo>
                  <a:lnTo>
                    <a:pt x="702863" y="7318"/>
                  </a:lnTo>
                  <a:lnTo>
                    <a:pt x="715879" y="6850"/>
                  </a:lnTo>
                  <a:lnTo>
                    <a:pt x="728895" y="6179"/>
                  </a:lnTo>
                  <a:lnTo>
                    <a:pt x="737313" y="5647"/>
                  </a:lnTo>
                  <a:lnTo>
                    <a:pt x="741911" y="5320"/>
                  </a:lnTo>
                  <a:lnTo>
                    <a:pt x="754927" y="4396"/>
                  </a:lnTo>
                  <a:lnTo>
                    <a:pt x="767943" y="3566"/>
                  </a:lnTo>
                  <a:lnTo>
                    <a:pt x="780959" y="2867"/>
                  </a:lnTo>
                  <a:lnTo>
                    <a:pt x="793975" y="2209"/>
                  </a:lnTo>
                  <a:lnTo>
                    <a:pt x="806991" y="1509"/>
                  </a:lnTo>
                  <a:lnTo>
                    <a:pt x="820007" y="786"/>
                  </a:lnTo>
                  <a:lnTo>
                    <a:pt x="833023" y="212"/>
                  </a:lnTo>
                  <a:lnTo>
                    <a:pt x="846039" y="0"/>
                  </a:lnTo>
                  <a:lnTo>
                    <a:pt x="859055" y="182"/>
                  </a:lnTo>
                  <a:lnTo>
                    <a:pt x="872071" y="574"/>
                  </a:lnTo>
                  <a:lnTo>
                    <a:pt x="885087" y="877"/>
                  </a:lnTo>
                  <a:lnTo>
                    <a:pt x="898103" y="986"/>
                  </a:lnTo>
                  <a:lnTo>
                    <a:pt x="911119" y="1039"/>
                  </a:lnTo>
                  <a:lnTo>
                    <a:pt x="924135" y="1292"/>
                  </a:lnTo>
                  <a:lnTo>
                    <a:pt x="937151" y="1863"/>
                  </a:lnTo>
                  <a:lnTo>
                    <a:pt x="950167" y="2656"/>
                  </a:lnTo>
                  <a:lnTo>
                    <a:pt x="963183" y="3419"/>
                  </a:lnTo>
                  <a:lnTo>
                    <a:pt x="976199" y="4010"/>
                  </a:lnTo>
                  <a:lnTo>
                    <a:pt x="989215" y="4459"/>
                  </a:lnTo>
                  <a:lnTo>
                    <a:pt x="1002231" y="4851"/>
                  </a:lnTo>
                  <a:lnTo>
                    <a:pt x="1015247" y="5198"/>
                  </a:lnTo>
                  <a:lnTo>
                    <a:pt x="1028263" y="5431"/>
                  </a:lnTo>
                  <a:lnTo>
                    <a:pt x="1041279" y="5506"/>
                  </a:lnTo>
                  <a:lnTo>
                    <a:pt x="1054294" y="5445"/>
                  </a:lnTo>
                  <a:lnTo>
                    <a:pt x="1067310" y="5328"/>
                  </a:lnTo>
                  <a:lnTo>
                    <a:pt x="1080326" y="5147"/>
                  </a:lnTo>
                  <a:lnTo>
                    <a:pt x="1093342" y="4823"/>
                  </a:lnTo>
                  <a:lnTo>
                    <a:pt x="1106358" y="4364"/>
                  </a:lnTo>
                  <a:lnTo>
                    <a:pt x="1119374" y="3872"/>
                  </a:lnTo>
                  <a:lnTo>
                    <a:pt x="1132390" y="3465"/>
                  </a:lnTo>
                  <a:lnTo>
                    <a:pt x="1145406" y="3178"/>
                  </a:lnTo>
                  <a:lnTo>
                    <a:pt x="1158422" y="2905"/>
                  </a:lnTo>
                  <a:lnTo>
                    <a:pt x="1171438" y="2740"/>
                  </a:lnTo>
                  <a:lnTo>
                    <a:pt x="1184454" y="2792"/>
                  </a:lnTo>
                  <a:lnTo>
                    <a:pt x="1197470" y="3076"/>
                  </a:lnTo>
                  <a:lnTo>
                    <a:pt x="1210486" y="3477"/>
                  </a:lnTo>
                  <a:lnTo>
                    <a:pt x="1223502" y="3797"/>
                  </a:lnTo>
                  <a:lnTo>
                    <a:pt x="1236518" y="4019"/>
                  </a:lnTo>
                  <a:lnTo>
                    <a:pt x="1249534" y="4281"/>
                  </a:lnTo>
                  <a:lnTo>
                    <a:pt x="1262550" y="4627"/>
                  </a:lnTo>
                  <a:lnTo>
                    <a:pt x="1275566" y="4844"/>
                  </a:lnTo>
                  <a:lnTo>
                    <a:pt x="1288582" y="4771"/>
                  </a:lnTo>
                  <a:lnTo>
                    <a:pt x="1301598" y="4530"/>
                  </a:lnTo>
                  <a:lnTo>
                    <a:pt x="1314614" y="4373"/>
                  </a:lnTo>
                  <a:lnTo>
                    <a:pt x="1327630" y="4448"/>
                  </a:lnTo>
                  <a:lnTo>
                    <a:pt x="1340646" y="4570"/>
                  </a:lnTo>
                  <a:lnTo>
                    <a:pt x="1353662" y="4607"/>
                  </a:lnTo>
                  <a:lnTo>
                    <a:pt x="1366678" y="4636"/>
                  </a:lnTo>
                  <a:lnTo>
                    <a:pt x="1379694" y="4837"/>
                  </a:lnTo>
                  <a:lnTo>
                    <a:pt x="1392710" y="5275"/>
                  </a:lnTo>
                  <a:lnTo>
                    <a:pt x="1401531" y="5647"/>
                  </a:lnTo>
                  <a:lnTo>
                    <a:pt x="1405726" y="5792"/>
                  </a:lnTo>
                  <a:lnTo>
                    <a:pt x="1418742" y="6226"/>
                  </a:lnTo>
                  <a:lnTo>
                    <a:pt x="1431758" y="6644"/>
                  </a:lnTo>
                  <a:lnTo>
                    <a:pt x="1444774" y="7119"/>
                  </a:lnTo>
                  <a:lnTo>
                    <a:pt x="1457790" y="7690"/>
                  </a:lnTo>
                  <a:lnTo>
                    <a:pt x="1470806" y="8386"/>
                  </a:lnTo>
                  <a:lnTo>
                    <a:pt x="1483822" y="9195"/>
                  </a:lnTo>
                  <a:lnTo>
                    <a:pt x="1496838" y="10055"/>
                  </a:lnTo>
                  <a:lnTo>
                    <a:pt x="1509854" y="10829"/>
                  </a:lnTo>
                  <a:lnTo>
                    <a:pt x="1522870" y="11375"/>
                  </a:lnTo>
                  <a:lnTo>
                    <a:pt x="1535886" y="11678"/>
                  </a:lnTo>
                  <a:lnTo>
                    <a:pt x="1548902" y="11844"/>
                  </a:lnTo>
                  <a:lnTo>
                    <a:pt x="1561918" y="11992"/>
                  </a:lnTo>
                  <a:lnTo>
                    <a:pt x="1574934" y="12102"/>
                  </a:lnTo>
                  <a:lnTo>
                    <a:pt x="1587950" y="12066"/>
                  </a:lnTo>
                  <a:lnTo>
                    <a:pt x="1600966" y="11833"/>
                  </a:lnTo>
                  <a:lnTo>
                    <a:pt x="1613982" y="11443"/>
                  </a:lnTo>
                  <a:lnTo>
                    <a:pt x="1626998" y="10995"/>
                  </a:lnTo>
                  <a:lnTo>
                    <a:pt x="1640014" y="10534"/>
                  </a:lnTo>
                  <a:lnTo>
                    <a:pt x="1653030" y="10070"/>
                  </a:lnTo>
                  <a:lnTo>
                    <a:pt x="1666046" y="9672"/>
                  </a:lnTo>
                  <a:lnTo>
                    <a:pt x="1679062" y="9478"/>
                  </a:lnTo>
                  <a:lnTo>
                    <a:pt x="1692078" y="9533"/>
                  </a:lnTo>
                  <a:lnTo>
                    <a:pt x="1705094" y="9762"/>
                  </a:lnTo>
                  <a:lnTo>
                    <a:pt x="1718110" y="10037"/>
                  </a:lnTo>
                  <a:lnTo>
                    <a:pt x="1731126" y="10308"/>
                  </a:lnTo>
                  <a:lnTo>
                    <a:pt x="1744142" y="10624"/>
                  </a:lnTo>
                  <a:lnTo>
                    <a:pt x="1757158" y="10976"/>
                  </a:lnTo>
                  <a:lnTo>
                    <a:pt x="1770174" y="11264"/>
                  </a:lnTo>
                  <a:lnTo>
                    <a:pt x="1783190" y="11354"/>
                  </a:lnTo>
                  <a:lnTo>
                    <a:pt x="1796206" y="11233"/>
                  </a:lnTo>
                  <a:lnTo>
                    <a:pt x="1809222" y="11028"/>
                  </a:lnTo>
                  <a:lnTo>
                    <a:pt x="1822238" y="10870"/>
                  </a:lnTo>
                  <a:lnTo>
                    <a:pt x="1835254" y="10785"/>
                  </a:lnTo>
                  <a:lnTo>
                    <a:pt x="1848270" y="10692"/>
                  </a:lnTo>
                  <a:lnTo>
                    <a:pt x="1861286" y="1053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25328" y="199264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13767" y="199331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70990" y="207858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16197" y="210693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13329" y="209762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44036" y="203001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99795" y="213796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30198" y="200833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17999" y="202047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85686" y="206506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81835" y="205118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76941" y="205798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69502" y="204382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60548" y="203851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50253" y="202705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544603" y="224358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512704" y="228808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399251" y="228963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235879" y="206847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311684" y="201055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301741" y="201296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310630" y="199178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64144" y="199375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65185" y="205885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270148" y="204952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53587" y="204953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94366" y="203333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67171" y="199471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1598" y="199330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88573" y="205084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312" y="247079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575638" y="210822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003575" y="234795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68808" y="211760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667740" y="256588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38094" y="256299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74962" y="257623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29549" y="249708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7320" y="251798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881677" y="252981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857408" y="252923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29892" y="199050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096237" y="199201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131371" y="237661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582943" y="210788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582943" y="245578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201463" y="236617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80673" y="2606751"/>
              <a:ext cx="181037" cy="45845"/>
            </a:xfrm>
            <a:custGeom>
              <a:avLst/>
              <a:pathLst>
                <a:path w="181037" h="45845">
                  <a:moveTo>
                    <a:pt x="181037" y="45845"/>
                  </a:moveTo>
                  <a:lnTo>
                    <a:pt x="181037" y="0"/>
                  </a:lnTo>
                  <a:lnTo>
                    <a:pt x="0" y="0"/>
                  </a:lnTo>
                  <a:lnTo>
                    <a:pt x="0" y="458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90731" y="261581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15750</a:t>
              </a:r>
            </a:p>
          </p:txBody>
        </p:sp>
        <p:sp>
          <p:nvSpPr>
            <p:cNvPr id="128" name="pg128"/>
            <p:cNvSpPr/>
            <p:nvPr/>
          </p:nvSpPr>
          <p:spPr>
            <a:xfrm>
              <a:off x="1088929" y="2299417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1098987" y="2306896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16250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90731" y="261581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15750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098987" y="2306896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16250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645792" y="254215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5792" y="232126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45792" y="210037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80198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11436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42675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739135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5151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363902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2009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45792" y="265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5792" y="243170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45792" y="221081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5792" y="198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45792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95817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270559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582943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9532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207710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45792" y="3295395"/>
              <a:ext cx="1861286" cy="84655"/>
            </a:xfrm>
            <a:custGeom>
              <a:avLst/>
              <a:pathLst>
                <a:path w="1861286" h="84655">
                  <a:moveTo>
                    <a:pt x="0" y="8674"/>
                  </a:moveTo>
                  <a:lnTo>
                    <a:pt x="13015" y="6633"/>
                  </a:lnTo>
                  <a:lnTo>
                    <a:pt x="26031" y="4784"/>
                  </a:lnTo>
                  <a:lnTo>
                    <a:pt x="39047" y="3174"/>
                  </a:lnTo>
                  <a:lnTo>
                    <a:pt x="52063" y="1848"/>
                  </a:lnTo>
                  <a:lnTo>
                    <a:pt x="65079" y="854"/>
                  </a:lnTo>
                  <a:lnTo>
                    <a:pt x="78095" y="231"/>
                  </a:lnTo>
                  <a:lnTo>
                    <a:pt x="91111" y="0"/>
                  </a:lnTo>
                  <a:lnTo>
                    <a:pt x="104127" y="136"/>
                  </a:lnTo>
                  <a:lnTo>
                    <a:pt x="117143" y="606"/>
                  </a:lnTo>
                  <a:lnTo>
                    <a:pt x="130159" y="1373"/>
                  </a:lnTo>
                  <a:lnTo>
                    <a:pt x="143175" y="2375"/>
                  </a:lnTo>
                  <a:lnTo>
                    <a:pt x="156191" y="3560"/>
                  </a:lnTo>
                  <a:lnTo>
                    <a:pt x="169207" y="4872"/>
                  </a:lnTo>
                  <a:lnTo>
                    <a:pt x="182223" y="6271"/>
                  </a:lnTo>
                  <a:lnTo>
                    <a:pt x="195239" y="7692"/>
                  </a:lnTo>
                  <a:lnTo>
                    <a:pt x="208255" y="9086"/>
                  </a:lnTo>
                  <a:lnTo>
                    <a:pt x="221271" y="10381"/>
                  </a:lnTo>
                  <a:lnTo>
                    <a:pt x="234287" y="11542"/>
                  </a:lnTo>
                  <a:lnTo>
                    <a:pt x="247303" y="12536"/>
                  </a:lnTo>
                  <a:lnTo>
                    <a:pt x="260319" y="13341"/>
                  </a:lnTo>
                  <a:lnTo>
                    <a:pt x="273335" y="13977"/>
                  </a:lnTo>
                  <a:lnTo>
                    <a:pt x="286351" y="14447"/>
                  </a:lnTo>
                  <a:lnTo>
                    <a:pt x="299367" y="14789"/>
                  </a:lnTo>
                  <a:lnTo>
                    <a:pt x="312383" y="15040"/>
                  </a:lnTo>
                  <a:lnTo>
                    <a:pt x="325399" y="15234"/>
                  </a:lnTo>
                  <a:lnTo>
                    <a:pt x="338415" y="15399"/>
                  </a:lnTo>
                  <a:lnTo>
                    <a:pt x="351431" y="15568"/>
                  </a:lnTo>
                  <a:lnTo>
                    <a:pt x="364447" y="15764"/>
                  </a:lnTo>
                  <a:lnTo>
                    <a:pt x="366151" y="15796"/>
                  </a:lnTo>
                  <a:lnTo>
                    <a:pt x="377463" y="16094"/>
                  </a:lnTo>
                  <a:lnTo>
                    <a:pt x="390479" y="16489"/>
                  </a:lnTo>
                  <a:lnTo>
                    <a:pt x="403495" y="16944"/>
                  </a:lnTo>
                  <a:lnTo>
                    <a:pt x="416511" y="17436"/>
                  </a:lnTo>
                  <a:lnTo>
                    <a:pt x="429527" y="17925"/>
                  </a:lnTo>
                  <a:lnTo>
                    <a:pt x="442543" y="18365"/>
                  </a:lnTo>
                  <a:lnTo>
                    <a:pt x="455559" y="18696"/>
                  </a:lnTo>
                  <a:lnTo>
                    <a:pt x="468575" y="18899"/>
                  </a:lnTo>
                  <a:lnTo>
                    <a:pt x="481591" y="18952"/>
                  </a:lnTo>
                  <a:lnTo>
                    <a:pt x="494607" y="18869"/>
                  </a:lnTo>
                  <a:lnTo>
                    <a:pt x="507623" y="18701"/>
                  </a:lnTo>
                  <a:lnTo>
                    <a:pt x="520639" y="18527"/>
                  </a:lnTo>
                  <a:lnTo>
                    <a:pt x="533655" y="18457"/>
                  </a:lnTo>
                  <a:lnTo>
                    <a:pt x="546671" y="18604"/>
                  </a:lnTo>
                  <a:lnTo>
                    <a:pt x="559687" y="19093"/>
                  </a:lnTo>
                  <a:lnTo>
                    <a:pt x="572703" y="20047"/>
                  </a:lnTo>
                  <a:lnTo>
                    <a:pt x="585719" y="21512"/>
                  </a:lnTo>
                  <a:lnTo>
                    <a:pt x="598735" y="23477"/>
                  </a:lnTo>
                  <a:lnTo>
                    <a:pt x="611751" y="25864"/>
                  </a:lnTo>
                  <a:lnTo>
                    <a:pt x="624767" y="28524"/>
                  </a:lnTo>
                  <a:lnTo>
                    <a:pt x="637783" y="31271"/>
                  </a:lnTo>
                  <a:lnTo>
                    <a:pt x="650799" y="33951"/>
                  </a:lnTo>
                  <a:lnTo>
                    <a:pt x="652074" y="34203"/>
                  </a:lnTo>
                  <a:lnTo>
                    <a:pt x="663815" y="36760"/>
                  </a:lnTo>
                  <a:lnTo>
                    <a:pt x="676831" y="39288"/>
                  </a:lnTo>
                  <a:lnTo>
                    <a:pt x="689847" y="41493"/>
                  </a:lnTo>
                  <a:lnTo>
                    <a:pt x="702863" y="43436"/>
                  </a:lnTo>
                  <a:lnTo>
                    <a:pt x="715879" y="45163"/>
                  </a:lnTo>
                  <a:lnTo>
                    <a:pt x="728895" y="46752"/>
                  </a:lnTo>
                  <a:lnTo>
                    <a:pt x="741911" y="48257"/>
                  </a:lnTo>
                  <a:lnTo>
                    <a:pt x="754927" y="49712"/>
                  </a:lnTo>
                  <a:lnTo>
                    <a:pt x="767943" y="51138"/>
                  </a:lnTo>
                  <a:lnTo>
                    <a:pt x="780959" y="52548"/>
                  </a:lnTo>
                  <a:lnTo>
                    <a:pt x="781531" y="52611"/>
                  </a:lnTo>
                  <a:lnTo>
                    <a:pt x="793975" y="54130"/>
                  </a:lnTo>
                  <a:lnTo>
                    <a:pt x="806991" y="55680"/>
                  </a:lnTo>
                  <a:lnTo>
                    <a:pt x="820007" y="57179"/>
                  </a:lnTo>
                  <a:lnTo>
                    <a:pt x="833023" y="58622"/>
                  </a:lnTo>
                  <a:lnTo>
                    <a:pt x="846039" y="59991"/>
                  </a:lnTo>
                  <a:lnTo>
                    <a:pt x="859055" y="61272"/>
                  </a:lnTo>
                  <a:lnTo>
                    <a:pt x="872071" y="62484"/>
                  </a:lnTo>
                  <a:lnTo>
                    <a:pt x="885087" y="63610"/>
                  </a:lnTo>
                  <a:lnTo>
                    <a:pt x="898103" y="64664"/>
                  </a:lnTo>
                  <a:lnTo>
                    <a:pt x="911119" y="65660"/>
                  </a:lnTo>
                  <a:lnTo>
                    <a:pt x="924135" y="66602"/>
                  </a:lnTo>
                  <a:lnTo>
                    <a:pt x="937151" y="67513"/>
                  </a:lnTo>
                  <a:lnTo>
                    <a:pt x="950167" y="68395"/>
                  </a:lnTo>
                  <a:lnTo>
                    <a:pt x="963183" y="69273"/>
                  </a:lnTo>
                  <a:lnTo>
                    <a:pt x="976199" y="70141"/>
                  </a:lnTo>
                  <a:lnTo>
                    <a:pt x="989215" y="71010"/>
                  </a:lnTo>
                  <a:lnTo>
                    <a:pt x="989332" y="71018"/>
                  </a:lnTo>
                  <a:lnTo>
                    <a:pt x="1002231" y="72115"/>
                  </a:lnTo>
                  <a:lnTo>
                    <a:pt x="1015247" y="73219"/>
                  </a:lnTo>
                  <a:lnTo>
                    <a:pt x="1028263" y="74322"/>
                  </a:lnTo>
                  <a:lnTo>
                    <a:pt x="1041279" y="75424"/>
                  </a:lnTo>
                  <a:lnTo>
                    <a:pt x="1054294" y="76496"/>
                  </a:lnTo>
                  <a:lnTo>
                    <a:pt x="1067310" y="77542"/>
                  </a:lnTo>
                  <a:lnTo>
                    <a:pt x="1080326" y="78550"/>
                  </a:lnTo>
                  <a:lnTo>
                    <a:pt x="1093342" y="79505"/>
                  </a:lnTo>
                  <a:lnTo>
                    <a:pt x="1106358" y="80401"/>
                  </a:lnTo>
                  <a:lnTo>
                    <a:pt x="1119374" y="81240"/>
                  </a:lnTo>
                  <a:lnTo>
                    <a:pt x="1132390" y="81998"/>
                  </a:lnTo>
                  <a:lnTo>
                    <a:pt x="1145406" y="82683"/>
                  </a:lnTo>
                  <a:lnTo>
                    <a:pt x="1158422" y="83283"/>
                  </a:lnTo>
                  <a:lnTo>
                    <a:pt x="1171438" y="83780"/>
                  </a:lnTo>
                  <a:lnTo>
                    <a:pt x="1184454" y="84177"/>
                  </a:lnTo>
                  <a:lnTo>
                    <a:pt x="1197470" y="84461"/>
                  </a:lnTo>
                  <a:lnTo>
                    <a:pt x="1210486" y="84613"/>
                  </a:lnTo>
                  <a:lnTo>
                    <a:pt x="1223502" y="84655"/>
                  </a:lnTo>
                  <a:lnTo>
                    <a:pt x="1236518" y="84548"/>
                  </a:lnTo>
                  <a:lnTo>
                    <a:pt x="1249534" y="84308"/>
                  </a:lnTo>
                  <a:lnTo>
                    <a:pt x="1262550" y="83925"/>
                  </a:lnTo>
                  <a:lnTo>
                    <a:pt x="1275566" y="83440"/>
                  </a:lnTo>
                  <a:lnTo>
                    <a:pt x="1288582" y="82842"/>
                  </a:lnTo>
                  <a:lnTo>
                    <a:pt x="1301598" y="82140"/>
                  </a:lnTo>
                  <a:lnTo>
                    <a:pt x="1314614" y="81376"/>
                  </a:lnTo>
                  <a:lnTo>
                    <a:pt x="1327630" y="80557"/>
                  </a:lnTo>
                  <a:lnTo>
                    <a:pt x="1340646" y="79717"/>
                  </a:lnTo>
                  <a:lnTo>
                    <a:pt x="1353662" y="78903"/>
                  </a:lnTo>
                  <a:lnTo>
                    <a:pt x="1366678" y="78128"/>
                  </a:lnTo>
                  <a:lnTo>
                    <a:pt x="1379694" y="77425"/>
                  </a:lnTo>
                  <a:lnTo>
                    <a:pt x="1392710" y="76811"/>
                  </a:lnTo>
                  <a:lnTo>
                    <a:pt x="1405726" y="76313"/>
                  </a:lnTo>
                  <a:lnTo>
                    <a:pt x="1418742" y="75909"/>
                  </a:lnTo>
                  <a:lnTo>
                    <a:pt x="1431758" y="75607"/>
                  </a:lnTo>
                  <a:lnTo>
                    <a:pt x="1444774" y="75374"/>
                  </a:lnTo>
                  <a:lnTo>
                    <a:pt x="1457790" y="75191"/>
                  </a:lnTo>
                  <a:lnTo>
                    <a:pt x="1470806" y="75012"/>
                  </a:lnTo>
                  <a:lnTo>
                    <a:pt x="1483822" y="74795"/>
                  </a:lnTo>
                  <a:lnTo>
                    <a:pt x="1496838" y="74518"/>
                  </a:lnTo>
                  <a:lnTo>
                    <a:pt x="1509854" y="74146"/>
                  </a:lnTo>
                  <a:lnTo>
                    <a:pt x="1522870" y="73669"/>
                  </a:lnTo>
                  <a:lnTo>
                    <a:pt x="1535886" y="73046"/>
                  </a:lnTo>
                  <a:lnTo>
                    <a:pt x="1548902" y="72276"/>
                  </a:lnTo>
                  <a:lnTo>
                    <a:pt x="1561918" y="71331"/>
                  </a:lnTo>
                  <a:lnTo>
                    <a:pt x="1565598" y="71018"/>
                  </a:lnTo>
                  <a:lnTo>
                    <a:pt x="1574934" y="70287"/>
                  </a:lnTo>
                  <a:lnTo>
                    <a:pt x="1587950" y="69139"/>
                  </a:lnTo>
                  <a:lnTo>
                    <a:pt x="1600966" y="67841"/>
                  </a:lnTo>
                  <a:lnTo>
                    <a:pt x="1613982" y="66426"/>
                  </a:lnTo>
                  <a:lnTo>
                    <a:pt x="1626998" y="64878"/>
                  </a:lnTo>
                  <a:lnTo>
                    <a:pt x="1640014" y="63174"/>
                  </a:lnTo>
                  <a:lnTo>
                    <a:pt x="1653030" y="61318"/>
                  </a:lnTo>
                  <a:lnTo>
                    <a:pt x="1666046" y="59268"/>
                  </a:lnTo>
                  <a:lnTo>
                    <a:pt x="1679062" y="56987"/>
                  </a:lnTo>
                  <a:lnTo>
                    <a:pt x="1692078" y="54415"/>
                  </a:lnTo>
                  <a:lnTo>
                    <a:pt x="1700316" y="52611"/>
                  </a:lnTo>
                  <a:lnTo>
                    <a:pt x="1705094" y="51721"/>
                  </a:lnTo>
                  <a:lnTo>
                    <a:pt x="1718110" y="48964"/>
                  </a:lnTo>
                  <a:lnTo>
                    <a:pt x="1731126" y="45835"/>
                  </a:lnTo>
                  <a:lnTo>
                    <a:pt x="1744142" y="42284"/>
                  </a:lnTo>
                  <a:lnTo>
                    <a:pt x="1757158" y="38288"/>
                  </a:lnTo>
                  <a:lnTo>
                    <a:pt x="1769286" y="34203"/>
                  </a:lnTo>
                  <a:lnTo>
                    <a:pt x="1770174" y="33978"/>
                  </a:lnTo>
                  <a:lnTo>
                    <a:pt x="1783190" y="30510"/>
                  </a:lnTo>
                  <a:lnTo>
                    <a:pt x="1796206" y="26871"/>
                  </a:lnTo>
                  <a:lnTo>
                    <a:pt x="1809222" y="23128"/>
                  </a:lnTo>
                  <a:lnTo>
                    <a:pt x="1822238" y="19347"/>
                  </a:lnTo>
                  <a:lnTo>
                    <a:pt x="1834616" y="15796"/>
                  </a:lnTo>
                  <a:lnTo>
                    <a:pt x="1835254" y="15670"/>
                  </a:lnTo>
                  <a:lnTo>
                    <a:pt x="1848270" y="13216"/>
                  </a:lnTo>
                  <a:lnTo>
                    <a:pt x="1861286" y="1087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5792" y="3223505"/>
              <a:ext cx="1861286" cy="57196"/>
            </a:xfrm>
            <a:custGeom>
              <a:avLst/>
              <a:pathLst>
                <a:path w="1861286" h="57196">
                  <a:moveTo>
                    <a:pt x="0" y="1709"/>
                  </a:moveTo>
                  <a:lnTo>
                    <a:pt x="13015" y="1004"/>
                  </a:lnTo>
                  <a:lnTo>
                    <a:pt x="26031" y="471"/>
                  </a:lnTo>
                  <a:lnTo>
                    <a:pt x="39047" y="129"/>
                  </a:lnTo>
                  <a:lnTo>
                    <a:pt x="52063" y="0"/>
                  </a:lnTo>
                  <a:lnTo>
                    <a:pt x="65079" y="72"/>
                  </a:lnTo>
                  <a:lnTo>
                    <a:pt x="78095" y="339"/>
                  </a:lnTo>
                  <a:lnTo>
                    <a:pt x="91111" y="778"/>
                  </a:lnTo>
                  <a:lnTo>
                    <a:pt x="104127" y="1380"/>
                  </a:lnTo>
                  <a:lnTo>
                    <a:pt x="117143" y="2115"/>
                  </a:lnTo>
                  <a:lnTo>
                    <a:pt x="130159" y="2953"/>
                  </a:lnTo>
                  <a:lnTo>
                    <a:pt x="143175" y="3868"/>
                  </a:lnTo>
                  <a:lnTo>
                    <a:pt x="156191" y="4825"/>
                  </a:lnTo>
                  <a:lnTo>
                    <a:pt x="169207" y="5806"/>
                  </a:lnTo>
                  <a:lnTo>
                    <a:pt x="182223" y="6794"/>
                  </a:lnTo>
                  <a:lnTo>
                    <a:pt x="195239" y="7775"/>
                  </a:lnTo>
                  <a:lnTo>
                    <a:pt x="208255" y="8725"/>
                  </a:lnTo>
                  <a:lnTo>
                    <a:pt x="221271" y="9622"/>
                  </a:lnTo>
                  <a:lnTo>
                    <a:pt x="234287" y="10431"/>
                  </a:lnTo>
                  <a:lnTo>
                    <a:pt x="247303" y="11139"/>
                  </a:lnTo>
                  <a:lnTo>
                    <a:pt x="260319" y="11736"/>
                  </a:lnTo>
                  <a:lnTo>
                    <a:pt x="273335" y="12224"/>
                  </a:lnTo>
                  <a:lnTo>
                    <a:pt x="286351" y="12606"/>
                  </a:lnTo>
                  <a:lnTo>
                    <a:pt x="299367" y="12888"/>
                  </a:lnTo>
                  <a:lnTo>
                    <a:pt x="312383" y="13071"/>
                  </a:lnTo>
                  <a:lnTo>
                    <a:pt x="325399" y="13149"/>
                  </a:lnTo>
                  <a:lnTo>
                    <a:pt x="338415" y="13118"/>
                  </a:lnTo>
                  <a:lnTo>
                    <a:pt x="351431" y="12980"/>
                  </a:lnTo>
                  <a:lnTo>
                    <a:pt x="364447" y="12751"/>
                  </a:lnTo>
                  <a:lnTo>
                    <a:pt x="377463" y="12445"/>
                  </a:lnTo>
                  <a:lnTo>
                    <a:pt x="390479" y="12082"/>
                  </a:lnTo>
                  <a:lnTo>
                    <a:pt x="403495" y="11672"/>
                  </a:lnTo>
                  <a:lnTo>
                    <a:pt x="416511" y="11226"/>
                  </a:lnTo>
                  <a:lnTo>
                    <a:pt x="429527" y="10752"/>
                  </a:lnTo>
                  <a:lnTo>
                    <a:pt x="442543" y="10252"/>
                  </a:lnTo>
                  <a:lnTo>
                    <a:pt x="455559" y="9728"/>
                  </a:lnTo>
                  <a:lnTo>
                    <a:pt x="468575" y="9189"/>
                  </a:lnTo>
                  <a:lnTo>
                    <a:pt x="481591" y="8655"/>
                  </a:lnTo>
                  <a:lnTo>
                    <a:pt x="494607" y="8149"/>
                  </a:lnTo>
                  <a:lnTo>
                    <a:pt x="507623" y="7713"/>
                  </a:lnTo>
                  <a:lnTo>
                    <a:pt x="520639" y="7384"/>
                  </a:lnTo>
                  <a:lnTo>
                    <a:pt x="533655" y="7211"/>
                  </a:lnTo>
                  <a:lnTo>
                    <a:pt x="546671" y="7218"/>
                  </a:lnTo>
                  <a:lnTo>
                    <a:pt x="559687" y="7427"/>
                  </a:lnTo>
                  <a:lnTo>
                    <a:pt x="572703" y="7852"/>
                  </a:lnTo>
                  <a:lnTo>
                    <a:pt x="585719" y="8506"/>
                  </a:lnTo>
                  <a:lnTo>
                    <a:pt x="598735" y="9399"/>
                  </a:lnTo>
                  <a:lnTo>
                    <a:pt x="611751" y="10535"/>
                  </a:lnTo>
                  <a:lnTo>
                    <a:pt x="624767" y="11905"/>
                  </a:lnTo>
                  <a:lnTo>
                    <a:pt x="637783" y="13482"/>
                  </a:lnTo>
                  <a:lnTo>
                    <a:pt x="642042" y="14056"/>
                  </a:lnTo>
                  <a:lnTo>
                    <a:pt x="650799" y="15420"/>
                  </a:lnTo>
                  <a:lnTo>
                    <a:pt x="663815" y="17577"/>
                  </a:lnTo>
                  <a:lnTo>
                    <a:pt x="676831" y="19836"/>
                  </a:lnTo>
                  <a:lnTo>
                    <a:pt x="689847" y="22161"/>
                  </a:lnTo>
                  <a:lnTo>
                    <a:pt x="702863" y="24536"/>
                  </a:lnTo>
                  <a:lnTo>
                    <a:pt x="715879" y="26925"/>
                  </a:lnTo>
                  <a:lnTo>
                    <a:pt x="728895" y="29297"/>
                  </a:lnTo>
                  <a:lnTo>
                    <a:pt x="741911" y="31617"/>
                  </a:lnTo>
                  <a:lnTo>
                    <a:pt x="746839" y="32464"/>
                  </a:lnTo>
                  <a:lnTo>
                    <a:pt x="754927" y="34017"/>
                  </a:lnTo>
                  <a:lnTo>
                    <a:pt x="767943" y="36376"/>
                  </a:lnTo>
                  <a:lnTo>
                    <a:pt x="780959" y="38589"/>
                  </a:lnTo>
                  <a:lnTo>
                    <a:pt x="793975" y="40675"/>
                  </a:lnTo>
                  <a:lnTo>
                    <a:pt x="806991" y="42639"/>
                  </a:lnTo>
                  <a:lnTo>
                    <a:pt x="820007" y="44497"/>
                  </a:lnTo>
                  <a:lnTo>
                    <a:pt x="833023" y="46250"/>
                  </a:lnTo>
                  <a:lnTo>
                    <a:pt x="846039" y="47894"/>
                  </a:lnTo>
                  <a:lnTo>
                    <a:pt x="859055" y="49415"/>
                  </a:lnTo>
                  <a:lnTo>
                    <a:pt x="872071" y="50803"/>
                  </a:lnTo>
                  <a:lnTo>
                    <a:pt x="872773" y="50871"/>
                  </a:lnTo>
                  <a:lnTo>
                    <a:pt x="885087" y="52162"/>
                  </a:lnTo>
                  <a:lnTo>
                    <a:pt x="898103" y="53355"/>
                  </a:lnTo>
                  <a:lnTo>
                    <a:pt x="911119" y="54381"/>
                  </a:lnTo>
                  <a:lnTo>
                    <a:pt x="924135" y="55235"/>
                  </a:lnTo>
                  <a:lnTo>
                    <a:pt x="937151" y="55930"/>
                  </a:lnTo>
                  <a:lnTo>
                    <a:pt x="950167" y="56469"/>
                  </a:lnTo>
                  <a:lnTo>
                    <a:pt x="963183" y="56858"/>
                  </a:lnTo>
                  <a:lnTo>
                    <a:pt x="976199" y="57102"/>
                  </a:lnTo>
                  <a:lnTo>
                    <a:pt x="989215" y="57196"/>
                  </a:lnTo>
                  <a:lnTo>
                    <a:pt x="1002231" y="57140"/>
                  </a:lnTo>
                  <a:lnTo>
                    <a:pt x="1015247" y="56924"/>
                  </a:lnTo>
                  <a:lnTo>
                    <a:pt x="1028263" y="56550"/>
                  </a:lnTo>
                  <a:lnTo>
                    <a:pt x="1041279" y="56016"/>
                  </a:lnTo>
                  <a:lnTo>
                    <a:pt x="1054294" y="55328"/>
                  </a:lnTo>
                  <a:lnTo>
                    <a:pt x="1067310" y="54508"/>
                  </a:lnTo>
                  <a:lnTo>
                    <a:pt x="1080326" y="53571"/>
                  </a:lnTo>
                  <a:lnTo>
                    <a:pt x="1093342" y="52532"/>
                  </a:lnTo>
                  <a:lnTo>
                    <a:pt x="1106358" y="51404"/>
                  </a:lnTo>
                  <a:lnTo>
                    <a:pt x="1112082" y="50871"/>
                  </a:lnTo>
                  <a:lnTo>
                    <a:pt x="1119374" y="50258"/>
                  </a:lnTo>
                  <a:lnTo>
                    <a:pt x="1132390" y="49102"/>
                  </a:lnTo>
                  <a:lnTo>
                    <a:pt x="1145406" y="47889"/>
                  </a:lnTo>
                  <a:lnTo>
                    <a:pt x="1158422" y="46619"/>
                  </a:lnTo>
                  <a:lnTo>
                    <a:pt x="1171438" y="45331"/>
                  </a:lnTo>
                  <a:lnTo>
                    <a:pt x="1184454" y="44046"/>
                  </a:lnTo>
                  <a:lnTo>
                    <a:pt x="1197470" y="42788"/>
                  </a:lnTo>
                  <a:lnTo>
                    <a:pt x="1210486" y="41567"/>
                  </a:lnTo>
                  <a:lnTo>
                    <a:pt x="1223502" y="40389"/>
                  </a:lnTo>
                  <a:lnTo>
                    <a:pt x="1236518" y="39244"/>
                  </a:lnTo>
                  <a:lnTo>
                    <a:pt x="1249534" y="38127"/>
                  </a:lnTo>
                  <a:lnTo>
                    <a:pt x="1262550" y="37039"/>
                  </a:lnTo>
                  <a:lnTo>
                    <a:pt x="1275566" y="35994"/>
                  </a:lnTo>
                  <a:lnTo>
                    <a:pt x="1288582" y="35016"/>
                  </a:lnTo>
                  <a:lnTo>
                    <a:pt x="1301598" y="34114"/>
                  </a:lnTo>
                  <a:lnTo>
                    <a:pt x="1314614" y="33300"/>
                  </a:lnTo>
                  <a:lnTo>
                    <a:pt x="1327630" y="32555"/>
                  </a:lnTo>
                  <a:lnTo>
                    <a:pt x="1329361" y="32464"/>
                  </a:lnTo>
                  <a:lnTo>
                    <a:pt x="1340646" y="31960"/>
                  </a:lnTo>
                  <a:lnTo>
                    <a:pt x="1353662" y="31425"/>
                  </a:lnTo>
                  <a:lnTo>
                    <a:pt x="1366678" y="30932"/>
                  </a:lnTo>
                  <a:lnTo>
                    <a:pt x="1379694" y="30487"/>
                  </a:lnTo>
                  <a:lnTo>
                    <a:pt x="1392710" y="30117"/>
                  </a:lnTo>
                  <a:lnTo>
                    <a:pt x="1405726" y="29822"/>
                  </a:lnTo>
                  <a:lnTo>
                    <a:pt x="1418742" y="29607"/>
                  </a:lnTo>
                  <a:lnTo>
                    <a:pt x="1431758" y="29461"/>
                  </a:lnTo>
                  <a:lnTo>
                    <a:pt x="1444774" y="29369"/>
                  </a:lnTo>
                  <a:lnTo>
                    <a:pt x="1457790" y="29317"/>
                  </a:lnTo>
                  <a:lnTo>
                    <a:pt x="1470806" y="29292"/>
                  </a:lnTo>
                  <a:lnTo>
                    <a:pt x="1483822" y="29278"/>
                  </a:lnTo>
                  <a:lnTo>
                    <a:pt x="1496838" y="29266"/>
                  </a:lnTo>
                  <a:lnTo>
                    <a:pt x="1509854" y="29238"/>
                  </a:lnTo>
                  <a:lnTo>
                    <a:pt x="1522870" y="29168"/>
                  </a:lnTo>
                  <a:lnTo>
                    <a:pt x="1535886" y="29033"/>
                  </a:lnTo>
                  <a:lnTo>
                    <a:pt x="1548902" y="28805"/>
                  </a:lnTo>
                  <a:lnTo>
                    <a:pt x="1561918" y="28450"/>
                  </a:lnTo>
                  <a:lnTo>
                    <a:pt x="1574934" y="27946"/>
                  </a:lnTo>
                  <a:lnTo>
                    <a:pt x="1587950" y="27279"/>
                  </a:lnTo>
                  <a:lnTo>
                    <a:pt x="1600966" y="26447"/>
                  </a:lnTo>
                  <a:lnTo>
                    <a:pt x="1613982" y="25459"/>
                  </a:lnTo>
                  <a:lnTo>
                    <a:pt x="1626998" y="24334"/>
                  </a:lnTo>
                  <a:lnTo>
                    <a:pt x="1640014" y="23106"/>
                  </a:lnTo>
                  <a:lnTo>
                    <a:pt x="1653030" y="21803"/>
                  </a:lnTo>
                  <a:lnTo>
                    <a:pt x="1666046" y="20453"/>
                  </a:lnTo>
                  <a:lnTo>
                    <a:pt x="1679062" y="19069"/>
                  </a:lnTo>
                  <a:lnTo>
                    <a:pt x="1692078" y="17678"/>
                  </a:lnTo>
                  <a:lnTo>
                    <a:pt x="1705094" y="16284"/>
                  </a:lnTo>
                  <a:lnTo>
                    <a:pt x="1718110" y="14882"/>
                  </a:lnTo>
                  <a:lnTo>
                    <a:pt x="1725783" y="14056"/>
                  </a:lnTo>
                  <a:lnTo>
                    <a:pt x="1731126" y="13565"/>
                  </a:lnTo>
                  <a:lnTo>
                    <a:pt x="1744142" y="12374"/>
                  </a:lnTo>
                  <a:lnTo>
                    <a:pt x="1757158" y="11186"/>
                  </a:lnTo>
                  <a:lnTo>
                    <a:pt x="1770174" y="10011"/>
                  </a:lnTo>
                  <a:lnTo>
                    <a:pt x="1783190" y="8856"/>
                  </a:lnTo>
                  <a:lnTo>
                    <a:pt x="1796206" y="7723"/>
                  </a:lnTo>
                  <a:lnTo>
                    <a:pt x="1809222" y="6619"/>
                  </a:lnTo>
                  <a:lnTo>
                    <a:pt x="1822238" y="5543"/>
                  </a:lnTo>
                  <a:lnTo>
                    <a:pt x="1835254" y="4499"/>
                  </a:lnTo>
                  <a:lnTo>
                    <a:pt x="1848270" y="3497"/>
                  </a:lnTo>
                  <a:lnTo>
                    <a:pt x="1861286" y="255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45792" y="3179579"/>
              <a:ext cx="1861286" cy="42447"/>
            </a:xfrm>
            <a:custGeom>
              <a:avLst/>
              <a:pathLst>
                <a:path w="1861286" h="42447">
                  <a:moveTo>
                    <a:pt x="0" y="534"/>
                  </a:moveTo>
                  <a:lnTo>
                    <a:pt x="13015" y="225"/>
                  </a:lnTo>
                  <a:lnTo>
                    <a:pt x="26031" y="43"/>
                  </a:lnTo>
                  <a:lnTo>
                    <a:pt x="39047" y="0"/>
                  </a:lnTo>
                  <a:lnTo>
                    <a:pt x="52063" y="99"/>
                  </a:lnTo>
                  <a:lnTo>
                    <a:pt x="65079" y="341"/>
                  </a:lnTo>
                  <a:lnTo>
                    <a:pt x="78095" y="721"/>
                  </a:lnTo>
                  <a:lnTo>
                    <a:pt x="91111" y="1226"/>
                  </a:lnTo>
                  <a:lnTo>
                    <a:pt x="104127" y="1851"/>
                  </a:lnTo>
                  <a:lnTo>
                    <a:pt x="117143" y="2583"/>
                  </a:lnTo>
                  <a:lnTo>
                    <a:pt x="119953" y="2759"/>
                  </a:lnTo>
                  <a:lnTo>
                    <a:pt x="130159" y="3403"/>
                  </a:lnTo>
                  <a:lnTo>
                    <a:pt x="143175" y="4277"/>
                  </a:lnTo>
                  <a:lnTo>
                    <a:pt x="156191" y="5177"/>
                  </a:lnTo>
                  <a:lnTo>
                    <a:pt x="169207" y="6088"/>
                  </a:lnTo>
                  <a:lnTo>
                    <a:pt x="182223" y="7006"/>
                  </a:lnTo>
                  <a:lnTo>
                    <a:pt x="195239" y="7928"/>
                  </a:lnTo>
                  <a:lnTo>
                    <a:pt x="208255" y="8847"/>
                  </a:lnTo>
                  <a:lnTo>
                    <a:pt x="221271" y="9733"/>
                  </a:lnTo>
                  <a:lnTo>
                    <a:pt x="234287" y="10556"/>
                  </a:lnTo>
                  <a:lnTo>
                    <a:pt x="247303" y="11284"/>
                  </a:lnTo>
                  <a:lnTo>
                    <a:pt x="260319" y="11894"/>
                  </a:lnTo>
                  <a:lnTo>
                    <a:pt x="273335" y="12390"/>
                  </a:lnTo>
                  <a:lnTo>
                    <a:pt x="286351" y="12764"/>
                  </a:lnTo>
                  <a:lnTo>
                    <a:pt x="299367" y="13017"/>
                  </a:lnTo>
                  <a:lnTo>
                    <a:pt x="312383" y="13139"/>
                  </a:lnTo>
                  <a:lnTo>
                    <a:pt x="325399" y="13122"/>
                  </a:lnTo>
                  <a:lnTo>
                    <a:pt x="338415" y="12971"/>
                  </a:lnTo>
                  <a:lnTo>
                    <a:pt x="351431" y="12702"/>
                  </a:lnTo>
                  <a:lnTo>
                    <a:pt x="364447" y="12335"/>
                  </a:lnTo>
                  <a:lnTo>
                    <a:pt x="377463" y="11889"/>
                  </a:lnTo>
                  <a:lnTo>
                    <a:pt x="390479" y="11368"/>
                  </a:lnTo>
                  <a:lnTo>
                    <a:pt x="403495" y="10773"/>
                  </a:lnTo>
                  <a:lnTo>
                    <a:pt x="416511" y="10103"/>
                  </a:lnTo>
                  <a:lnTo>
                    <a:pt x="429527" y="9375"/>
                  </a:lnTo>
                  <a:lnTo>
                    <a:pt x="442543" y="8617"/>
                  </a:lnTo>
                  <a:lnTo>
                    <a:pt x="455559" y="7854"/>
                  </a:lnTo>
                  <a:lnTo>
                    <a:pt x="468575" y="7108"/>
                  </a:lnTo>
                  <a:lnTo>
                    <a:pt x="481591" y="6382"/>
                  </a:lnTo>
                  <a:lnTo>
                    <a:pt x="494607" y="5695"/>
                  </a:lnTo>
                  <a:lnTo>
                    <a:pt x="507623" y="5066"/>
                  </a:lnTo>
                  <a:lnTo>
                    <a:pt x="520639" y="4538"/>
                  </a:lnTo>
                  <a:lnTo>
                    <a:pt x="533655" y="4148"/>
                  </a:lnTo>
                  <a:lnTo>
                    <a:pt x="546671" y="3921"/>
                  </a:lnTo>
                  <a:lnTo>
                    <a:pt x="559687" y="3864"/>
                  </a:lnTo>
                  <a:lnTo>
                    <a:pt x="572703" y="3977"/>
                  </a:lnTo>
                  <a:lnTo>
                    <a:pt x="585719" y="4263"/>
                  </a:lnTo>
                  <a:lnTo>
                    <a:pt x="598735" y="4743"/>
                  </a:lnTo>
                  <a:lnTo>
                    <a:pt x="611751" y="5439"/>
                  </a:lnTo>
                  <a:lnTo>
                    <a:pt x="624767" y="6343"/>
                  </a:lnTo>
                  <a:lnTo>
                    <a:pt x="637783" y="7436"/>
                  </a:lnTo>
                  <a:lnTo>
                    <a:pt x="650799" y="8685"/>
                  </a:lnTo>
                  <a:lnTo>
                    <a:pt x="663815" y="10051"/>
                  </a:lnTo>
                  <a:lnTo>
                    <a:pt x="676831" y="11505"/>
                  </a:lnTo>
                  <a:lnTo>
                    <a:pt x="689847" y="13036"/>
                  </a:lnTo>
                  <a:lnTo>
                    <a:pt x="702863" y="14633"/>
                  </a:lnTo>
                  <a:lnTo>
                    <a:pt x="715879" y="16287"/>
                  </a:lnTo>
                  <a:lnTo>
                    <a:pt x="728895" y="18007"/>
                  </a:lnTo>
                  <a:lnTo>
                    <a:pt x="741911" y="19783"/>
                  </a:lnTo>
                  <a:lnTo>
                    <a:pt x="751802" y="21167"/>
                  </a:lnTo>
                  <a:lnTo>
                    <a:pt x="754927" y="21609"/>
                  </a:lnTo>
                  <a:lnTo>
                    <a:pt x="767943" y="23429"/>
                  </a:lnTo>
                  <a:lnTo>
                    <a:pt x="780959" y="25220"/>
                  </a:lnTo>
                  <a:lnTo>
                    <a:pt x="793975" y="26976"/>
                  </a:lnTo>
                  <a:lnTo>
                    <a:pt x="806991" y="28701"/>
                  </a:lnTo>
                  <a:lnTo>
                    <a:pt x="820007" y="30396"/>
                  </a:lnTo>
                  <a:lnTo>
                    <a:pt x="833023" y="32061"/>
                  </a:lnTo>
                  <a:lnTo>
                    <a:pt x="846039" y="33678"/>
                  </a:lnTo>
                  <a:lnTo>
                    <a:pt x="859055" y="35212"/>
                  </a:lnTo>
                  <a:lnTo>
                    <a:pt x="872071" y="36641"/>
                  </a:lnTo>
                  <a:lnTo>
                    <a:pt x="885087" y="37938"/>
                  </a:lnTo>
                  <a:lnTo>
                    <a:pt x="898103" y="39105"/>
                  </a:lnTo>
                  <a:lnTo>
                    <a:pt x="904100" y="39574"/>
                  </a:lnTo>
                  <a:lnTo>
                    <a:pt x="911119" y="40098"/>
                  </a:lnTo>
                  <a:lnTo>
                    <a:pt x="924135" y="40917"/>
                  </a:lnTo>
                  <a:lnTo>
                    <a:pt x="937151" y="41568"/>
                  </a:lnTo>
                  <a:lnTo>
                    <a:pt x="950167" y="42042"/>
                  </a:lnTo>
                  <a:lnTo>
                    <a:pt x="963183" y="42329"/>
                  </a:lnTo>
                  <a:lnTo>
                    <a:pt x="976199" y="42447"/>
                  </a:lnTo>
                  <a:lnTo>
                    <a:pt x="989215" y="42402"/>
                  </a:lnTo>
                  <a:lnTo>
                    <a:pt x="1002231" y="42215"/>
                  </a:lnTo>
                  <a:lnTo>
                    <a:pt x="1015247" y="41883"/>
                  </a:lnTo>
                  <a:lnTo>
                    <a:pt x="1028263" y="41393"/>
                  </a:lnTo>
                  <a:lnTo>
                    <a:pt x="1041279" y="40758"/>
                  </a:lnTo>
                  <a:lnTo>
                    <a:pt x="1054294" y="39976"/>
                  </a:lnTo>
                  <a:lnTo>
                    <a:pt x="1060208" y="39574"/>
                  </a:lnTo>
                  <a:lnTo>
                    <a:pt x="1067310" y="39079"/>
                  </a:lnTo>
                  <a:lnTo>
                    <a:pt x="1080326" y="38111"/>
                  </a:lnTo>
                  <a:lnTo>
                    <a:pt x="1093342" y="37120"/>
                  </a:lnTo>
                  <a:lnTo>
                    <a:pt x="1106358" y="36118"/>
                  </a:lnTo>
                  <a:lnTo>
                    <a:pt x="1119374" y="35102"/>
                  </a:lnTo>
                  <a:lnTo>
                    <a:pt x="1132390" y="34068"/>
                  </a:lnTo>
                  <a:lnTo>
                    <a:pt x="1145406" y="33015"/>
                  </a:lnTo>
                  <a:lnTo>
                    <a:pt x="1158422" y="31970"/>
                  </a:lnTo>
                  <a:lnTo>
                    <a:pt x="1171438" y="30962"/>
                  </a:lnTo>
                  <a:lnTo>
                    <a:pt x="1184454" y="30010"/>
                  </a:lnTo>
                  <a:lnTo>
                    <a:pt x="1197470" y="29124"/>
                  </a:lnTo>
                  <a:lnTo>
                    <a:pt x="1210486" y="28306"/>
                  </a:lnTo>
                  <a:lnTo>
                    <a:pt x="1223502" y="27548"/>
                  </a:lnTo>
                  <a:lnTo>
                    <a:pt x="1236518" y="26845"/>
                  </a:lnTo>
                  <a:lnTo>
                    <a:pt x="1249534" y="26190"/>
                  </a:lnTo>
                  <a:lnTo>
                    <a:pt x="1262550" y="25579"/>
                  </a:lnTo>
                  <a:lnTo>
                    <a:pt x="1275566" y="25014"/>
                  </a:lnTo>
                  <a:lnTo>
                    <a:pt x="1288582" y="24504"/>
                  </a:lnTo>
                  <a:lnTo>
                    <a:pt x="1301598" y="24046"/>
                  </a:lnTo>
                  <a:lnTo>
                    <a:pt x="1314614" y="23633"/>
                  </a:lnTo>
                  <a:lnTo>
                    <a:pt x="1327630" y="23247"/>
                  </a:lnTo>
                  <a:lnTo>
                    <a:pt x="1340646" y="22870"/>
                  </a:lnTo>
                  <a:lnTo>
                    <a:pt x="1353662" y="22488"/>
                  </a:lnTo>
                  <a:lnTo>
                    <a:pt x="1366678" y="22103"/>
                  </a:lnTo>
                  <a:lnTo>
                    <a:pt x="1379694" y="21728"/>
                  </a:lnTo>
                  <a:lnTo>
                    <a:pt x="1392710" y="21369"/>
                  </a:lnTo>
                  <a:lnTo>
                    <a:pt x="1400390" y="21167"/>
                  </a:lnTo>
                  <a:lnTo>
                    <a:pt x="1405726" y="21025"/>
                  </a:lnTo>
                  <a:lnTo>
                    <a:pt x="1418742" y="20680"/>
                  </a:lnTo>
                  <a:lnTo>
                    <a:pt x="1431758" y="20338"/>
                  </a:lnTo>
                  <a:lnTo>
                    <a:pt x="1444774" y="20009"/>
                  </a:lnTo>
                  <a:lnTo>
                    <a:pt x="1457790" y="19705"/>
                  </a:lnTo>
                  <a:lnTo>
                    <a:pt x="1470806" y="19439"/>
                  </a:lnTo>
                  <a:lnTo>
                    <a:pt x="1483822" y="19186"/>
                  </a:lnTo>
                  <a:lnTo>
                    <a:pt x="1496838" y="18914"/>
                  </a:lnTo>
                  <a:lnTo>
                    <a:pt x="1509854" y="18594"/>
                  </a:lnTo>
                  <a:lnTo>
                    <a:pt x="1522870" y="18219"/>
                  </a:lnTo>
                  <a:lnTo>
                    <a:pt x="1535886" y="17791"/>
                  </a:lnTo>
                  <a:lnTo>
                    <a:pt x="1548902" y="17328"/>
                  </a:lnTo>
                  <a:lnTo>
                    <a:pt x="1561918" y="16829"/>
                  </a:lnTo>
                  <a:lnTo>
                    <a:pt x="1574934" y="16278"/>
                  </a:lnTo>
                  <a:lnTo>
                    <a:pt x="1587950" y="15649"/>
                  </a:lnTo>
                  <a:lnTo>
                    <a:pt x="1600966" y="14927"/>
                  </a:lnTo>
                  <a:lnTo>
                    <a:pt x="1613982" y="14118"/>
                  </a:lnTo>
                  <a:lnTo>
                    <a:pt x="1626998" y="13255"/>
                  </a:lnTo>
                  <a:lnTo>
                    <a:pt x="1640014" y="12367"/>
                  </a:lnTo>
                  <a:lnTo>
                    <a:pt x="1653030" y="11477"/>
                  </a:lnTo>
                  <a:lnTo>
                    <a:pt x="1666046" y="10598"/>
                  </a:lnTo>
                  <a:lnTo>
                    <a:pt x="1679062" y="9738"/>
                  </a:lnTo>
                  <a:lnTo>
                    <a:pt x="1692078" y="8914"/>
                  </a:lnTo>
                  <a:lnTo>
                    <a:pt x="1705094" y="8141"/>
                  </a:lnTo>
                  <a:lnTo>
                    <a:pt x="1718110" y="7436"/>
                  </a:lnTo>
                  <a:lnTo>
                    <a:pt x="1731126" y="6785"/>
                  </a:lnTo>
                  <a:lnTo>
                    <a:pt x="1744142" y="6173"/>
                  </a:lnTo>
                  <a:lnTo>
                    <a:pt x="1757158" y="5578"/>
                  </a:lnTo>
                  <a:lnTo>
                    <a:pt x="1770174" y="4986"/>
                  </a:lnTo>
                  <a:lnTo>
                    <a:pt x="1783190" y="4391"/>
                  </a:lnTo>
                  <a:lnTo>
                    <a:pt x="1796206" y="3797"/>
                  </a:lnTo>
                  <a:lnTo>
                    <a:pt x="1809222" y="3195"/>
                  </a:lnTo>
                  <a:lnTo>
                    <a:pt x="1818590" y="2759"/>
                  </a:lnTo>
                  <a:lnTo>
                    <a:pt x="1822238" y="2595"/>
                  </a:lnTo>
                  <a:lnTo>
                    <a:pt x="1835254" y="2015"/>
                  </a:lnTo>
                  <a:lnTo>
                    <a:pt x="1848270" y="1456"/>
                  </a:lnTo>
                  <a:lnTo>
                    <a:pt x="1861286" y="95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45792" y="3136181"/>
              <a:ext cx="1861286" cy="18269"/>
            </a:xfrm>
            <a:custGeom>
              <a:avLst/>
              <a:pathLst>
                <a:path w="1861286" h="18269">
                  <a:moveTo>
                    <a:pt x="0" y="1523"/>
                  </a:moveTo>
                  <a:lnTo>
                    <a:pt x="13015" y="1281"/>
                  </a:lnTo>
                  <a:lnTo>
                    <a:pt x="26031" y="1123"/>
                  </a:lnTo>
                  <a:lnTo>
                    <a:pt x="39047" y="1074"/>
                  </a:lnTo>
                  <a:lnTo>
                    <a:pt x="52063" y="1161"/>
                  </a:lnTo>
                  <a:lnTo>
                    <a:pt x="65079" y="1397"/>
                  </a:lnTo>
                  <a:lnTo>
                    <a:pt x="78095" y="1780"/>
                  </a:lnTo>
                  <a:lnTo>
                    <a:pt x="91111" y="2310"/>
                  </a:lnTo>
                  <a:lnTo>
                    <a:pt x="104127" y="2979"/>
                  </a:lnTo>
                  <a:lnTo>
                    <a:pt x="117143" y="3781"/>
                  </a:lnTo>
                  <a:lnTo>
                    <a:pt x="130159" y="4694"/>
                  </a:lnTo>
                  <a:lnTo>
                    <a:pt x="143175" y="5673"/>
                  </a:lnTo>
                  <a:lnTo>
                    <a:pt x="156191" y="6673"/>
                  </a:lnTo>
                  <a:lnTo>
                    <a:pt x="169207" y="7652"/>
                  </a:lnTo>
                  <a:lnTo>
                    <a:pt x="182223" y="8587"/>
                  </a:lnTo>
                  <a:lnTo>
                    <a:pt x="193417" y="9343"/>
                  </a:lnTo>
                  <a:lnTo>
                    <a:pt x="195239" y="9454"/>
                  </a:lnTo>
                  <a:lnTo>
                    <a:pt x="208255" y="10185"/>
                  </a:lnTo>
                  <a:lnTo>
                    <a:pt x="221271" y="10844"/>
                  </a:lnTo>
                  <a:lnTo>
                    <a:pt x="234287" y="11415"/>
                  </a:lnTo>
                  <a:lnTo>
                    <a:pt x="247303" y="11885"/>
                  </a:lnTo>
                  <a:lnTo>
                    <a:pt x="260319" y="12244"/>
                  </a:lnTo>
                  <a:lnTo>
                    <a:pt x="273335" y="12492"/>
                  </a:lnTo>
                  <a:lnTo>
                    <a:pt x="286351" y="12632"/>
                  </a:lnTo>
                  <a:lnTo>
                    <a:pt x="299367" y="12673"/>
                  </a:lnTo>
                  <a:lnTo>
                    <a:pt x="312383" y="12625"/>
                  </a:lnTo>
                  <a:lnTo>
                    <a:pt x="325399" y="12491"/>
                  </a:lnTo>
                  <a:lnTo>
                    <a:pt x="338415" y="12275"/>
                  </a:lnTo>
                  <a:lnTo>
                    <a:pt x="351431" y="11969"/>
                  </a:lnTo>
                  <a:lnTo>
                    <a:pt x="364447" y="11571"/>
                  </a:lnTo>
                  <a:lnTo>
                    <a:pt x="377463" y="11081"/>
                  </a:lnTo>
                  <a:lnTo>
                    <a:pt x="390479" y="10492"/>
                  </a:lnTo>
                  <a:lnTo>
                    <a:pt x="403495" y="9802"/>
                  </a:lnTo>
                  <a:lnTo>
                    <a:pt x="411167" y="9343"/>
                  </a:lnTo>
                  <a:lnTo>
                    <a:pt x="416511" y="8970"/>
                  </a:lnTo>
                  <a:lnTo>
                    <a:pt x="429527" y="7973"/>
                  </a:lnTo>
                  <a:lnTo>
                    <a:pt x="442543" y="6913"/>
                  </a:lnTo>
                  <a:lnTo>
                    <a:pt x="455559" y="5832"/>
                  </a:lnTo>
                  <a:lnTo>
                    <a:pt x="468575" y="4758"/>
                  </a:lnTo>
                  <a:lnTo>
                    <a:pt x="481591" y="3726"/>
                  </a:lnTo>
                  <a:lnTo>
                    <a:pt x="494607" y="2768"/>
                  </a:lnTo>
                  <a:lnTo>
                    <a:pt x="507623" y="1912"/>
                  </a:lnTo>
                  <a:lnTo>
                    <a:pt x="520639" y="1204"/>
                  </a:lnTo>
                  <a:lnTo>
                    <a:pt x="533655" y="667"/>
                  </a:lnTo>
                  <a:lnTo>
                    <a:pt x="546671" y="306"/>
                  </a:lnTo>
                  <a:lnTo>
                    <a:pt x="559687" y="93"/>
                  </a:lnTo>
                  <a:lnTo>
                    <a:pt x="572703" y="0"/>
                  </a:lnTo>
                  <a:lnTo>
                    <a:pt x="585719" y="28"/>
                  </a:lnTo>
                  <a:lnTo>
                    <a:pt x="598735" y="214"/>
                  </a:lnTo>
                  <a:lnTo>
                    <a:pt x="611751" y="591"/>
                  </a:lnTo>
                  <a:lnTo>
                    <a:pt x="624767" y="1159"/>
                  </a:lnTo>
                  <a:lnTo>
                    <a:pt x="637783" y="1859"/>
                  </a:lnTo>
                  <a:lnTo>
                    <a:pt x="650799" y="2629"/>
                  </a:lnTo>
                  <a:lnTo>
                    <a:pt x="663815" y="3426"/>
                  </a:lnTo>
                  <a:lnTo>
                    <a:pt x="676831" y="4230"/>
                  </a:lnTo>
                  <a:lnTo>
                    <a:pt x="689847" y="5009"/>
                  </a:lnTo>
                  <a:lnTo>
                    <a:pt x="702863" y="5726"/>
                  </a:lnTo>
                  <a:lnTo>
                    <a:pt x="715879" y="6336"/>
                  </a:lnTo>
                  <a:lnTo>
                    <a:pt x="728895" y="6833"/>
                  </a:lnTo>
                  <a:lnTo>
                    <a:pt x="741911" y="7270"/>
                  </a:lnTo>
                  <a:lnTo>
                    <a:pt x="754927" y="7740"/>
                  </a:lnTo>
                  <a:lnTo>
                    <a:pt x="767943" y="8313"/>
                  </a:lnTo>
                  <a:lnTo>
                    <a:pt x="780959" y="9001"/>
                  </a:lnTo>
                  <a:lnTo>
                    <a:pt x="786803" y="9343"/>
                  </a:lnTo>
                  <a:lnTo>
                    <a:pt x="793975" y="9744"/>
                  </a:lnTo>
                  <a:lnTo>
                    <a:pt x="806991" y="10493"/>
                  </a:lnTo>
                  <a:lnTo>
                    <a:pt x="820007" y="11241"/>
                  </a:lnTo>
                  <a:lnTo>
                    <a:pt x="833023" y="11957"/>
                  </a:lnTo>
                  <a:lnTo>
                    <a:pt x="846039" y="12603"/>
                  </a:lnTo>
                  <a:lnTo>
                    <a:pt x="859055" y="13137"/>
                  </a:lnTo>
                  <a:lnTo>
                    <a:pt x="872071" y="13543"/>
                  </a:lnTo>
                  <a:lnTo>
                    <a:pt x="885087" y="13873"/>
                  </a:lnTo>
                  <a:lnTo>
                    <a:pt x="898103" y="14233"/>
                  </a:lnTo>
                  <a:lnTo>
                    <a:pt x="911119" y="14725"/>
                  </a:lnTo>
                  <a:lnTo>
                    <a:pt x="924135" y="15396"/>
                  </a:lnTo>
                  <a:lnTo>
                    <a:pt x="937151" y="16164"/>
                  </a:lnTo>
                  <a:lnTo>
                    <a:pt x="950167" y="16904"/>
                  </a:lnTo>
                  <a:lnTo>
                    <a:pt x="963183" y="17490"/>
                  </a:lnTo>
                  <a:lnTo>
                    <a:pt x="976199" y="17874"/>
                  </a:lnTo>
                  <a:lnTo>
                    <a:pt x="989215" y="18095"/>
                  </a:lnTo>
                  <a:lnTo>
                    <a:pt x="1002231" y="18211"/>
                  </a:lnTo>
                  <a:lnTo>
                    <a:pt x="1015247" y="18269"/>
                  </a:lnTo>
                  <a:lnTo>
                    <a:pt x="1028263" y="18244"/>
                  </a:lnTo>
                  <a:lnTo>
                    <a:pt x="1041279" y="18111"/>
                  </a:lnTo>
                  <a:lnTo>
                    <a:pt x="1054294" y="17851"/>
                  </a:lnTo>
                  <a:lnTo>
                    <a:pt x="1067310" y="17507"/>
                  </a:lnTo>
                  <a:lnTo>
                    <a:pt x="1080326" y="17156"/>
                  </a:lnTo>
                  <a:lnTo>
                    <a:pt x="1093342" y="16846"/>
                  </a:lnTo>
                  <a:lnTo>
                    <a:pt x="1106358" y="16594"/>
                  </a:lnTo>
                  <a:lnTo>
                    <a:pt x="1119374" y="16369"/>
                  </a:lnTo>
                  <a:lnTo>
                    <a:pt x="1132390" y="16151"/>
                  </a:lnTo>
                  <a:lnTo>
                    <a:pt x="1145406" y="15956"/>
                  </a:lnTo>
                  <a:lnTo>
                    <a:pt x="1158422" y="15814"/>
                  </a:lnTo>
                  <a:lnTo>
                    <a:pt x="1171438" y="15750"/>
                  </a:lnTo>
                  <a:lnTo>
                    <a:pt x="1184454" y="15736"/>
                  </a:lnTo>
                  <a:lnTo>
                    <a:pt x="1197470" y="15732"/>
                  </a:lnTo>
                  <a:lnTo>
                    <a:pt x="1210486" y="15708"/>
                  </a:lnTo>
                  <a:lnTo>
                    <a:pt x="1223502" y="15669"/>
                  </a:lnTo>
                  <a:lnTo>
                    <a:pt x="1236518" y="15634"/>
                  </a:lnTo>
                  <a:lnTo>
                    <a:pt x="1249534" y="15597"/>
                  </a:lnTo>
                  <a:lnTo>
                    <a:pt x="1262550" y="15534"/>
                  </a:lnTo>
                  <a:lnTo>
                    <a:pt x="1275566" y="15423"/>
                  </a:lnTo>
                  <a:lnTo>
                    <a:pt x="1288582" y="15258"/>
                  </a:lnTo>
                  <a:lnTo>
                    <a:pt x="1301598" y="15058"/>
                  </a:lnTo>
                  <a:lnTo>
                    <a:pt x="1314614" y="14824"/>
                  </a:lnTo>
                  <a:lnTo>
                    <a:pt x="1327630" y="14539"/>
                  </a:lnTo>
                  <a:lnTo>
                    <a:pt x="1340646" y="14168"/>
                  </a:lnTo>
                  <a:lnTo>
                    <a:pt x="1353662" y="13706"/>
                  </a:lnTo>
                  <a:lnTo>
                    <a:pt x="1366678" y="13168"/>
                  </a:lnTo>
                  <a:lnTo>
                    <a:pt x="1379694" y="12586"/>
                  </a:lnTo>
                  <a:lnTo>
                    <a:pt x="1392710" y="11970"/>
                  </a:lnTo>
                  <a:lnTo>
                    <a:pt x="1405726" y="11319"/>
                  </a:lnTo>
                  <a:lnTo>
                    <a:pt x="1418742" y="10616"/>
                  </a:lnTo>
                  <a:lnTo>
                    <a:pt x="1431758" y="9889"/>
                  </a:lnTo>
                  <a:lnTo>
                    <a:pt x="1441964" y="9343"/>
                  </a:lnTo>
                  <a:lnTo>
                    <a:pt x="1444774" y="9172"/>
                  </a:lnTo>
                  <a:lnTo>
                    <a:pt x="1457790" y="8467"/>
                  </a:lnTo>
                  <a:lnTo>
                    <a:pt x="1470806" y="7880"/>
                  </a:lnTo>
                  <a:lnTo>
                    <a:pt x="1483822" y="7403"/>
                  </a:lnTo>
                  <a:lnTo>
                    <a:pt x="1496838" y="7005"/>
                  </a:lnTo>
                  <a:lnTo>
                    <a:pt x="1509854" y="6702"/>
                  </a:lnTo>
                  <a:lnTo>
                    <a:pt x="1522870" y="6502"/>
                  </a:lnTo>
                  <a:lnTo>
                    <a:pt x="1535886" y="6422"/>
                  </a:lnTo>
                  <a:lnTo>
                    <a:pt x="1548902" y="6412"/>
                  </a:lnTo>
                  <a:lnTo>
                    <a:pt x="1561918" y="6390"/>
                  </a:lnTo>
                  <a:lnTo>
                    <a:pt x="1574934" y="6242"/>
                  </a:lnTo>
                  <a:lnTo>
                    <a:pt x="1587950" y="5892"/>
                  </a:lnTo>
                  <a:lnTo>
                    <a:pt x="1600966" y="5333"/>
                  </a:lnTo>
                  <a:lnTo>
                    <a:pt x="1613982" y="4658"/>
                  </a:lnTo>
                  <a:lnTo>
                    <a:pt x="1626998" y="4000"/>
                  </a:lnTo>
                  <a:lnTo>
                    <a:pt x="1640014" y="3463"/>
                  </a:lnTo>
                  <a:lnTo>
                    <a:pt x="1653030" y="3074"/>
                  </a:lnTo>
                  <a:lnTo>
                    <a:pt x="1666046" y="2794"/>
                  </a:lnTo>
                  <a:lnTo>
                    <a:pt x="1679062" y="2590"/>
                  </a:lnTo>
                  <a:lnTo>
                    <a:pt x="1692078" y="2472"/>
                  </a:lnTo>
                  <a:lnTo>
                    <a:pt x="1705094" y="2481"/>
                  </a:lnTo>
                  <a:lnTo>
                    <a:pt x="1718110" y="2626"/>
                  </a:lnTo>
                  <a:lnTo>
                    <a:pt x="1731126" y="2868"/>
                  </a:lnTo>
                  <a:lnTo>
                    <a:pt x="1744142" y="3126"/>
                  </a:lnTo>
                  <a:lnTo>
                    <a:pt x="1757158" y="3327"/>
                  </a:lnTo>
                  <a:lnTo>
                    <a:pt x="1770174" y="3443"/>
                  </a:lnTo>
                  <a:lnTo>
                    <a:pt x="1783190" y="3456"/>
                  </a:lnTo>
                  <a:lnTo>
                    <a:pt x="1796206" y="3371"/>
                  </a:lnTo>
                  <a:lnTo>
                    <a:pt x="1809222" y="3182"/>
                  </a:lnTo>
                  <a:lnTo>
                    <a:pt x="1822238" y="2901"/>
                  </a:lnTo>
                  <a:lnTo>
                    <a:pt x="1835254" y="2551"/>
                  </a:lnTo>
                  <a:lnTo>
                    <a:pt x="1848270" y="2180"/>
                  </a:lnTo>
                  <a:lnTo>
                    <a:pt x="1861286" y="183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45792" y="3058194"/>
              <a:ext cx="1861286" cy="30819"/>
            </a:xfrm>
            <a:custGeom>
              <a:avLst/>
              <a:pathLst>
                <a:path w="1861286" h="30819">
                  <a:moveTo>
                    <a:pt x="0" y="21142"/>
                  </a:moveTo>
                  <a:lnTo>
                    <a:pt x="13015" y="20858"/>
                  </a:lnTo>
                  <a:lnTo>
                    <a:pt x="26031" y="20856"/>
                  </a:lnTo>
                  <a:lnTo>
                    <a:pt x="39047" y="21128"/>
                  </a:lnTo>
                  <a:lnTo>
                    <a:pt x="52063" y="21582"/>
                  </a:lnTo>
                  <a:lnTo>
                    <a:pt x="65079" y="22149"/>
                  </a:lnTo>
                  <a:lnTo>
                    <a:pt x="78095" y="22850"/>
                  </a:lnTo>
                  <a:lnTo>
                    <a:pt x="91111" y="23770"/>
                  </a:lnTo>
                  <a:lnTo>
                    <a:pt x="104127" y="24942"/>
                  </a:lnTo>
                  <a:lnTo>
                    <a:pt x="117143" y="26277"/>
                  </a:lnTo>
                  <a:lnTo>
                    <a:pt x="130159" y="27613"/>
                  </a:lnTo>
                  <a:lnTo>
                    <a:pt x="143175" y="28788"/>
                  </a:lnTo>
                  <a:lnTo>
                    <a:pt x="156191" y="29701"/>
                  </a:lnTo>
                  <a:lnTo>
                    <a:pt x="169207" y="30340"/>
                  </a:lnTo>
                  <a:lnTo>
                    <a:pt x="182223" y="30713"/>
                  </a:lnTo>
                  <a:lnTo>
                    <a:pt x="195239" y="30819"/>
                  </a:lnTo>
                  <a:lnTo>
                    <a:pt x="208255" y="30631"/>
                  </a:lnTo>
                  <a:lnTo>
                    <a:pt x="221271" y="30159"/>
                  </a:lnTo>
                  <a:lnTo>
                    <a:pt x="234287" y="29509"/>
                  </a:lnTo>
                  <a:lnTo>
                    <a:pt x="247303" y="28818"/>
                  </a:lnTo>
                  <a:lnTo>
                    <a:pt x="260319" y="28173"/>
                  </a:lnTo>
                  <a:lnTo>
                    <a:pt x="273335" y="27568"/>
                  </a:lnTo>
                  <a:lnTo>
                    <a:pt x="286351" y="26936"/>
                  </a:lnTo>
                  <a:lnTo>
                    <a:pt x="299367" y="26225"/>
                  </a:lnTo>
                  <a:lnTo>
                    <a:pt x="312383" y="25397"/>
                  </a:lnTo>
                  <a:lnTo>
                    <a:pt x="325399" y="24452"/>
                  </a:lnTo>
                  <a:lnTo>
                    <a:pt x="338415" y="23410"/>
                  </a:lnTo>
                  <a:lnTo>
                    <a:pt x="351431" y="22309"/>
                  </a:lnTo>
                  <a:lnTo>
                    <a:pt x="364447" y="21191"/>
                  </a:lnTo>
                  <a:lnTo>
                    <a:pt x="377463" y="20031"/>
                  </a:lnTo>
                  <a:lnTo>
                    <a:pt x="390479" y="18796"/>
                  </a:lnTo>
                  <a:lnTo>
                    <a:pt x="403495" y="17483"/>
                  </a:lnTo>
                  <a:lnTo>
                    <a:pt x="416511" y="16160"/>
                  </a:lnTo>
                  <a:lnTo>
                    <a:pt x="429527" y="14912"/>
                  </a:lnTo>
                  <a:lnTo>
                    <a:pt x="442543" y="13766"/>
                  </a:lnTo>
                  <a:lnTo>
                    <a:pt x="443420" y="13699"/>
                  </a:lnTo>
                  <a:lnTo>
                    <a:pt x="455559" y="12663"/>
                  </a:lnTo>
                  <a:lnTo>
                    <a:pt x="468575" y="11831"/>
                  </a:lnTo>
                  <a:lnTo>
                    <a:pt x="481591" y="11332"/>
                  </a:lnTo>
                  <a:lnTo>
                    <a:pt x="494607" y="11164"/>
                  </a:lnTo>
                  <a:lnTo>
                    <a:pt x="507623" y="11237"/>
                  </a:lnTo>
                  <a:lnTo>
                    <a:pt x="520639" y="11481"/>
                  </a:lnTo>
                  <a:lnTo>
                    <a:pt x="533655" y="11947"/>
                  </a:lnTo>
                  <a:lnTo>
                    <a:pt x="546671" y="12672"/>
                  </a:lnTo>
                  <a:lnTo>
                    <a:pt x="559687" y="13619"/>
                  </a:lnTo>
                  <a:lnTo>
                    <a:pt x="560685" y="13699"/>
                  </a:lnTo>
                  <a:lnTo>
                    <a:pt x="572703" y="14555"/>
                  </a:lnTo>
                  <a:lnTo>
                    <a:pt x="585719" y="15425"/>
                  </a:lnTo>
                  <a:lnTo>
                    <a:pt x="598735" y="16227"/>
                  </a:lnTo>
                  <a:lnTo>
                    <a:pt x="611751" y="17038"/>
                  </a:lnTo>
                  <a:lnTo>
                    <a:pt x="624767" y="17916"/>
                  </a:lnTo>
                  <a:lnTo>
                    <a:pt x="637783" y="18814"/>
                  </a:lnTo>
                  <a:lnTo>
                    <a:pt x="650799" y="19571"/>
                  </a:lnTo>
                  <a:lnTo>
                    <a:pt x="663815" y="20012"/>
                  </a:lnTo>
                  <a:lnTo>
                    <a:pt x="676831" y="20022"/>
                  </a:lnTo>
                  <a:lnTo>
                    <a:pt x="689847" y="19599"/>
                  </a:lnTo>
                  <a:lnTo>
                    <a:pt x="702863" y="18787"/>
                  </a:lnTo>
                  <a:lnTo>
                    <a:pt x="715879" y="17663"/>
                  </a:lnTo>
                  <a:lnTo>
                    <a:pt x="728895" y="16283"/>
                  </a:lnTo>
                  <a:lnTo>
                    <a:pt x="741911" y="14737"/>
                  </a:lnTo>
                  <a:lnTo>
                    <a:pt x="750471" y="13699"/>
                  </a:lnTo>
                  <a:lnTo>
                    <a:pt x="754927" y="13099"/>
                  </a:lnTo>
                  <a:lnTo>
                    <a:pt x="767943" y="11510"/>
                  </a:lnTo>
                  <a:lnTo>
                    <a:pt x="780959" y="10149"/>
                  </a:lnTo>
                  <a:lnTo>
                    <a:pt x="793975" y="8979"/>
                  </a:lnTo>
                  <a:lnTo>
                    <a:pt x="806991" y="7892"/>
                  </a:lnTo>
                  <a:lnTo>
                    <a:pt x="820007" y="6823"/>
                  </a:lnTo>
                  <a:lnTo>
                    <a:pt x="833023" y="5835"/>
                  </a:lnTo>
                  <a:lnTo>
                    <a:pt x="846039" y="5100"/>
                  </a:lnTo>
                  <a:lnTo>
                    <a:pt x="859055" y="4750"/>
                  </a:lnTo>
                  <a:lnTo>
                    <a:pt x="872071" y="4812"/>
                  </a:lnTo>
                  <a:lnTo>
                    <a:pt x="885087" y="5161"/>
                  </a:lnTo>
                  <a:lnTo>
                    <a:pt x="898103" y="5629"/>
                  </a:lnTo>
                  <a:lnTo>
                    <a:pt x="911119" y="6099"/>
                  </a:lnTo>
                  <a:lnTo>
                    <a:pt x="924135" y="6505"/>
                  </a:lnTo>
                  <a:lnTo>
                    <a:pt x="937151" y="6814"/>
                  </a:lnTo>
                  <a:lnTo>
                    <a:pt x="950167" y="6980"/>
                  </a:lnTo>
                  <a:lnTo>
                    <a:pt x="963183" y="6970"/>
                  </a:lnTo>
                  <a:lnTo>
                    <a:pt x="976199" y="6787"/>
                  </a:lnTo>
                  <a:lnTo>
                    <a:pt x="989215" y="6474"/>
                  </a:lnTo>
                  <a:lnTo>
                    <a:pt x="1002231" y="6107"/>
                  </a:lnTo>
                  <a:lnTo>
                    <a:pt x="1015247" y="5811"/>
                  </a:lnTo>
                  <a:lnTo>
                    <a:pt x="1028263" y="5683"/>
                  </a:lnTo>
                  <a:lnTo>
                    <a:pt x="1041279" y="5783"/>
                  </a:lnTo>
                  <a:lnTo>
                    <a:pt x="1054294" y="6080"/>
                  </a:lnTo>
                  <a:lnTo>
                    <a:pt x="1067310" y="6465"/>
                  </a:lnTo>
                  <a:lnTo>
                    <a:pt x="1080326" y="6852"/>
                  </a:lnTo>
                  <a:lnTo>
                    <a:pt x="1093342" y="7199"/>
                  </a:lnTo>
                  <a:lnTo>
                    <a:pt x="1106358" y="7505"/>
                  </a:lnTo>
                  <a:lnTo>
                    <a:pt x="1119374" y="7754"/>
                  </a:lnTo>
                  <a:lnTo>
                    <a:pt x="1132390" y="7898"/>
                  </a:lnTo>
                  <a:lnTo>
                    <a:pt x="1145406" y="7904"/>
                  </a:lnTo>
                  <a:lnTo>
                    <a:pt x="1158422" y="7824"/>
                  </a:lnTo>
                  <a:lnTo>
                    <a:pt x="1171438" y="7767"/>
                  </a:lnTo>
                  <a:lnTo>
                    <a:pt x="1184454" y="7758"/>
                  </a:lnTo>
                  <a:lnTo>
                    <a:pt x="1197470" y="7743"/>
                  </a:lnTo>
                  <a:lnTo>
                    <a:pt x="1210486" y="7607"/>
                  </a:lnTo>
                  <a:lnTo>
                    <a:pt x="1223502" y="7340"/>
                  </a:lnTo>
                  <a:lnTo>
                    <a:pt x="1236518" y="6986"/>
                  </a:lnTo>
                  <a:lnTo>
                    <a:pt x="1249534" y="6538"/>
                  </a:lnTo>
                  <a:lnTo>
                    <a:pt x="1262550" y="5939"/>
                  </a:lnTo>
                  <a:lnTo>
                    <a:pt x="1275566" y="5059"/>
                  </a:lnTo>
                  <a:lnTo>
                    <a:pt x="1288582" y="3908"/>
                  </a:lnTo>
                  <a:lnTo>
                    <a:pt x="1301598" y="2672"/>
                  </a:lnTo>
                  <a:lnTo>
                    <a:pt x="1314614" y="1559"/>
                  </a:lnTo>
                  <a:lnTo>
                    <a:pt x="1327630" y="702"/>
                  </a:lnTo>
                  <a:lnTo>
                    <a:pt x="1340646" y="168"/>
                  </a:lnTo>
                  <a:lnTo>
                    <a:pt x="1353662" y="0"/>
                  </a:lnTo>
                  <a:lnTo>
                    <a:pt x="1366678" y="230"/>
                  </a:lnTo>
                  <a:lnTo>
                    <a:pt x="1379694" y="837"/>
                  </a:lnTo>
                  <a:lnTo>
                    <a:pt x="1392710" y="1728"/>
                  </a:lnTo>
                  <a:lnTo>
                    <a:pt x="1405726" y="2884"/>
                  </a:lnTo>
                  <a:lnTo>
                    <a:pt x="1418742" y="4337"/>
                  </a:lnTo>
                  <a:lnTo>
                    <a:pt x="1431758" y="6059"/>
                  </a:lnTo>
                  <a:lnTo>
                    <a:pt x="1444774" y="7905"/>
                  </a:lnTo>
                  <a:lnTo>
                    <a:pt x="1457790" y="9694"/>
                  </a:lnTo>
                  <a:lnTo>
                    <a:pt x="1470806" y="11374"/>
                  </a:lnTo>
                  <a:lnTo>
                    <a:pt x="1483822" y="13032"/>
                  </a:lnTo>
                  <a:lnTo>
                    <a:pt x="1488745" y="13699"/>
                  </a:lnTo>
                  <a:lnTo>
                    <a:pt x="1496838" y="14685"/>
                  </a:lnTo>
                  <a:lnTo>
                    <a:pt x="1509854" y="16295"/>
                  </a:lnTo>
                  <a:lnTo>
                    <a:pt x="1522870" y="17748"/>
                  </a:lnTo>
                  <a:lnTo>
                    <a:pt x="1535886" y="18893"/>
                  </a:lnTo>
                  <a:lnTo>
                    <a:pt x="1548902" y="19672"/>
                  </a:lnTo>
                  <a:lnTo>
                    <a:pt x="1561918" y="20100"/>
                  </a:lnTo>
                  <a:lnTo>
                    <a:pt x="1574934" y="20210"/>
                  </a:lnTo>
                  <a:lnTo>
                    <a:pt x="1587950" y="19987"/>
                  </a:lnTo>
                  <a:lnTo>
                    <a:pt x="1600966" y="19459"/>
                  </a:lnTo>
                  <a:lnTo>
                    <a:pt x="1613982" y="18737"/>
                  </a:lnTo>
                  <a:lnTo>
                    <a:pt x="1626998" y="18043"/>
                  </a:lnTo>
                  <a:lnTo>
                    <a:pt x="1640014" y="17591"/>
                  </a:lnTo>
                  <a:lnTo>
                    <a:pt x="1653030" y="17471"/>
                  </a:lnTo>
                  <a:lnTo>
                    <a:pt x="1666046" y="17662"/>
                  </a:lnTo>
                  <a:lnTo>
                    <a:pt x="1679062" y="18080"/>
                  </a:lnTo>
                  <a:lnTo>
                    <a:pt x="1692078" y="18667"/>
                  </a:lnTo>
                  <a:lnTo>
                    <a:pt x="1705094" y="19400"/>
                  </a:lnTo>
                  <a:lnTo>
                    <a:pt x="1718110" y="20233"/>
                  </a:lnTo>
                  <a:lnTo>
                    <a:pt x="1731126" y="21105"/>
                  </a:lnTo>
                  <a:lnTo>
                    <a:pt x="1744142" y="21928"/>
                  </a:lnTo>
                  <a:lnTo>
                    <a:pt x="1757158" y="22638"/>
                  </a:lnTo>
                  <a:lnTo>
                    <a:pt x="1770174" y="23190"/>
                  </a:lnTo>
                  <a:lnTo>
                    <a:pt x="1783190" y="23518"/>
                  </a:lnTo>
                  <a:lnTo>
                    <a:pt x="1796206" y="23581"/>
                  </a:lnTo>
                  <a:lnTo>
                    <a:pt x="1809222" y="23392"/>
                  </a:lnTo>
                  <a:lnTo>
                    <a:pt x="1822238" y="23027"/>
                  </a:lnTo>
                  <a:lnTo>
                    <a:pt x="1835254" y="22581"/>
                  </a:lnTo>
                  <a:lnTo>
                    <a:pt x="1848270" y="22106"/>
                  </a:lnTo>
                  <a:lnTo>
                    <a:pt x="1861286" y="2160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325328" y="283531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13767" y="283598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870990" y="292125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516197" y="294960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513329" y="294029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344036" y="287268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499795" y="298063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430198" y="285100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417999" y="286314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485686" y="290773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481835" y="289385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476941" y="290065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469502" y="288649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460548" y="288118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450253" y="286972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544603" y="308625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512704" y="313075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399251" y="313230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35879" y="291114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311684" y="285322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301741" y="285563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310630" y="283445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64144" y="283642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65185" y="290152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70148" y="289219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3587" y="289220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94366" y="287600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67171" y="283738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1598" y="283597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88573" y="289351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0312" y="331346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75638" y="295089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003575" y="319062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68808" y="296027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667740" y="340855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238094" y="340567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174962" y="341890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129549" y="333975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987320" y="336065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881677" y="337248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857408" y="337190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129892" y="283317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096237" y="283468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131371" y="321928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582943" y="295055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582943" y="329845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201463" y="320884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65760" y="334961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775818" y="335867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11250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867657" y="3162320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877715" y="317138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11750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1687664" y="3035695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697723" y="304476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12250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775818" y="335867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11250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877715" y="317138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11750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697723" y="304476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12250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645792" y="338482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45792" y="316393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45792" y="294304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80198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11436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42675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739135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5151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63902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52009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45792" y="349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45792" y="327437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45792" y="305348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45792" y="283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45792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95817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270559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582943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89532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207710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45792" y="4249747"/>
              <a:ext cx="1861286" cy="81002"/>
            </a:xfrm>
            <a:custGeom>
              <a:avLst/>
              <a:pathLst>
                <a:path w="1861286" h="81002">
                  <a:moveTo>
                    <a:pt x="0" y="72677"/>
                  </a:moveTo>
                  <a:lnTo>
                    <a:pt x="13015" y="72327"/>
                  </a:lnTo>
                  <a:lnTo>
                    <a:pt x="26031" y="72019"/>
                  </a:lnTo>
                  <a:lnTo>
                    <a:pt x="39047" y="71674"/>
                  </a:lnTo>
                  <a:lnTo>
                    <a:pt x="52063" y="71257"/>
                  </a:lnTo>
                  <a:lnTo>
                    <a:pt x="65079" y="70845"/>
                  </a:lnTo>
                  <a:lnTo>
                    <a:pt x="78095" y="70287"/>
                  </a:lnTo>
                  <a:lnTo>
                    <a:pt x="90029" y="69781"/>
                  </a:lnTo>
                  <a:lnTo>
                    <a:pt x="91111" y="69767"/>
                  </a:lnTo>
                  <a:lnTo>
                    <a:pt x="104127" y="69559"/>
                  </a:lnTo>
                  <a:lnTo>
                    <a:pt x="117143" y="69357"/>
                  </a:lnTo>
                  <a:lnTo>
                    <a:pt x="130159" y="69118"/>
                  </a:lnTo>
                  <a:lnTo>
                    <a:pt x="143175" y="68869"/>
                  </a:lnTo>
                  <a:lnTo>
                    <a:pt x="156191" y="68598"/>
                  </a:lnTo>
                  <a:lnTo>
                    <a:pt x="169207" y="68280"/>
                  </a:lnTo>
                  <a:lnTo>
                    <a:pt x="182223" y="67939"/>
                  </a:lnTo>
                  <a:lnTo>
                    <a:pt x="195239" y="67579"/>
                  </a:lnTo>
                  <a:lnTo>
                    <a:pt x="208255" y="67191"/>
                  </a:lnTo>
                  <a:lnTo>
                    <a:pt x="221271" y="66743"/>
                  </a:lnTo>
                  <a:lnTo>
                    <a:pt x="234287" y="66254"/>
                  </a:lnTo>
                  <a:lnTo>
                    <a:pt x="247303" y="65736"/>
                  </a:lnTo>
                  <a:lnTo>
                    <a:pt x="260319" y="65140"/>
                  </a:lnTo>
                  <a:lnTo>
                    <a:pt x="273335" y="64474"/>
                  </a:lnTo>
                  <a:lnTo>
                    <a:pt x="286351" y="63749"/>
                  </a:lnTo>
                  <a:lnTo>
                    <a:pt x="299367" y="62904"/>
                  </a:lnTo>
                  <a:lnTo>
                    <a:pt x="312383" y="61964"/>
                  </a:lnTo>
                  <a:lnTo>
                    <a:pt x="325399" y="60889"/>
                  </a:lnTo>
                  <a:lnTo>
                    <a:pt x="338415" y="59675"/>
                  </a:lnTo>
                  <a:lnTo>
                    <a:pt x="351431" y="58236"/>
                  </a:lnTo>
                  <a:lnTo>
                    <a:pt x="364447" y="56533"/>
                  </a:lnTo>
                  <a:lnTo>
                    <a:pt x="377463" y="54502"/>
                  </a:lnTo>
                  <a:lnTo>
                    <a:pt x="390479" y="51975"/>
                  </a:lnTo>
                  <a:lnTo>
                    <a:pt x="393189" y="51374"/>
                  </a:lnTo>
                  <a:lnTo>
                    <a:pt x="403495" y="49835"/>
                  </a:lnTo>
                  <a:lnTo>
                    <a:pt x="416511" y="47700"/>
                  </a:lnTo>
                  <a:lnTo>
                    <a:pt x="429527" y="45304"/>
                  </a:lnTo>
                  <a:lnTo>
                    <a:pt x="442543" y="42478"/>
                  </a:lnTo>
                  <a:lnTo>
                    <a:pt x="455559" y="39123"/>
                  </a:lnTo>
                  <a:lnTo>
                    <a:pt x="468575" y="35001"/>
                  </a:lnTo>
                  <a:lnTo>
                    <a:pt x="473971" y="32966"/>
                  </a:lnTo>
                  <a:lnTo>
                    <a:pt x="481591" y="31344"/>
                  </a:lnTo>
                  <a:lnTo>
                    <a:pt x="494607" y="28394"/>
                  </a:lnTo>
                  <a:lnTo>
                    <a:pt x="507623" y="25132"/>
                  </a:lnTo>
                  <a:lnTo>
                    <a:pt x="520639" y="21551"/>
                  </a:lnTo>
                  <a:lnTo>
                    <a:pt x="533655" y="17592"/>
                  </a:lnTo>
                  <a:lnTo>
                    <a:pt x="542987" y="14559"/>
                  </a:lnTo>
                  <a:lnTo>
                    <a:pt x="546671" y="13931"/>
                  </a:lnTo>
                  <a:lnTo>
                    <a:pt x="559687" y="11823"/>
                  </a:lnTo>
                  <a:lnTo>
                    <a:pt x="572703" y="9904"/>
                  </a:lnTo>
                  <a:lnTo>
                    <a:pt x="585719" y="8222"/>
                  </a:lnTo>
                  <a:lnTo>
                    <a:pt x="598735" y="6775"/>
                  </a:lnTo>
                  <a:lnTo>
                    <a:pt x="611751" y="5559"/>
                  </a:lnTo>
                  <a:lnTo>
                    <a:pt x="624767" y="4559"/>
                  </a:lnTo>
                  <a:lnTo>
                    <a:pt x="637783" y="3755"/>
                  </a:lnTo>
                  <a:lnTo>
                    <a:pt x="650799" y="3070"/>
                  </a:lnTo>
                  <a:lnTo>
                    <a:pt x="663815" y="2496"/>
                  </a:lnTo>
                  <a:lnTo>
                    <a:pt x="676831" y="1970"/>
                  </a:lnTo>
                  <a:lnTo>
                    <a:pt x="689847" y="1505"/>
                  </a:lnTo>
                  <a:lnTo>
                    <a:pt x="702863" y="1066"/>
                  </a:lnTo>
                  <a:lnTo>
                    <a:pt x="715879" y="687"/>
                  </a:lnTo>
                  <a:lnTo>
                    <a:pt x="728895" y="355"/>
                  </a:lnTo>
                  <a:lnTo>
                    <a:pt x="741911" y="125"/>
                  </a:lnTo>
                  <a:lnTo>
                    <a:pt x="754927" y="0"/>
                  </a:lnTo>
                  <a:lnTo>
                    <a:pt x="767943" y="36"/>
                  </a:lnTo>
                  <a:lnTo>
                    <a:pt x="780959" y="236"/>
                  </a:lnTo>
                  <a:lnTo>
                    <a:pt x="793975" y="664"/>
                  </a:lnTo>
                  <a:lnTo>
                    <a:pt x="806991" y="1305"/>
                  </a:lnTo>
                  <a:lnTo>
                    <a:pt x="820007" y="2161"/>
                  </a:lnTo>
                  <a:lnTo>
                    <a:pt x="833023" y="3257"/>
                  </a:lnTo>
                  <a:lnTo>
                    <a:pt x="846039" y="4577"/>
                  </a:lnTo>
                  <a:lnTo>
                    <a:pt x="859055" y="6147"/>
                  </a:lnTo>
                  <a:lnTo>
                    <a:pt x="872071" y="7942"/>
                  </a:lnTo>
                  <a:lnTo>
                    <a:pt x="885087" y="10022"/>
                  </a:lnTo>
                  <a:lnTo>
                    <a:pt x="898103" y="12401"/>
                  </a:lnTo>
                  <a:lnTo>
                    <a:pt x="908588" y="14559"/>
                  </a:lnTo>
                  <a:lnTo>
                    <a:pt x="911119" y="18397"/>
                  </a:lnTo>
                  <a:lnTo>
                    <a:pt x="920703" y="32966"/>
                  </a:lnTo>
                  <a:lnTo>
                    <a:pt x="919011" y="51374"/>
                  </a:lnTo>
                  <a:lnTo>
                    <a:pt x="924135" y="54644"/>
                  </a:lnTo>
                  <a:lnTo>
                    <a:pt x="937151" y="60613"/>
                  </a:lnTo>
                  <a:lnTo>
                    <a:pt x="950167" y="64596"/>
                  </a:lnTo>
                  <a:lnTo>
                    <a:pt x="963183" y="67287"/>
                  </a:lnTo>
                  <a:lnTo>
                    <a:pt x="976199" y="69291"/>
                  </a:lnTo>
                  <a:lnTo>
                    <a:pt x="980071" y="69781"/>
                  </a:lnTo>
                  <a:lnTo>
                    <a:pt x="989215" y="71216"/>
                  </a:lnTo>
                  <a:lnTo>
                    <a:pt x="1002231" y="72840"/>
                  </a:lnTo>
                  <a:lnTo>
                    <a:pt x="1015247" y="74207"/>
                  </a:lnTo>
                  <a:lnTo>
                    <a:pt x="1028263" y="75261"/>
                  </a:lnTo>
                  <a:lnTo>
                    <a:pt x="1041279" y="76187"/>
                  </a:lnTo>
                  <a:lnTo>
                    <a:pt x="1054294" y="76972"/>
                  </a:lnTo>
                  <a:lnTo>
                    <a:pt x="1067310" y="77608"/>
                  </a:lnTo>
                  <a:lnTo>
                    <a:pt x="1080326" y="78161"/>
                  </a:lnTo>
                  <a:lnTo>
                    <a:pt x="1093342" y="78643"/>
                  </a:lnTo>
                  <a:lnTo>
                    <a:pt x="1106358" y="79048"/>
                  </a:lnTo>
                  <a:lnTo>
                    <a:pt x="1119374" y="79385"/>
                  </a:lnTo>
                  <a:lnTo>
                    <a:pt x="1132390" y="79696"/>
                  </a:lnTo>
                  <a:lnTo>
                    <a:pt x="1145406" y="79951"/>
                  </a:lnTo>
                  <a:lnTo>
                    <a:pt x="1158422" y="80172"/>
                  </a:lnTo>
                  <a:lnTo>
                    <a:pt x="1171438" y="80371"/>
                  </a:lnTo>
                  <a:lnTo>
                    <a:pt x="1184454" y="80521"/>
                  </a:lnTo>
                  <a:lnTo>
                    <a:pt x="1197470" y="80662"/>
                  </a:lnTo>
                  <a:lnTo>
                    <a:pt x="1210486" y="80770"/>
                  </a:lnTo>
                  <a:lnTo>
                    <a:pt x="1223502" y="80850"/>
                  </a:lnTo>
                  <a:lnTo>
                    <a:pt x="1236518" y="80913"/>
                  </a:lnTo>
                  <a:lnTo>
                    <a:pt x="1249534" y="80968"/>
                  </a:lnTo>
                  <a:lnTo>
                    <a:pt x="1262550" y="80991"/>
                  </a:lnTo>
                  <a:lnTo>
                    <a:pt x="1275566" y="81001"/>
                  </a:lnTo>
                  <a:lnTo>
                    <a:pt x="1288582" y="81002"/>
                  </a:lnTo>
                  <a:lnTo>
                    <a:pt x="1301598" y="80977"/>
                  </a:lnTo>
                  <a:lnTo>
                    <a:pt x="1314614" y="80958"/>
                  </a:lnTo>
                  <a:lnTo>
                    <a:pt x="1327630" y="80896"/>
                  </a:lnTo>
                  <a:lnTo>
                    <a:pt x="1340646" y="80837"/>
                  </a:lnTo>
                  <a:lnTo>
                    <a:pt x="1353662" y="80757"/>
                  </a:lnTo>
                  <a:lnTo>
                    <a:pt x="1366678" y="80666"/>
                  </a:lnTo>
                  <a:lnTo>
                    <a:pt x="1379694" y="80559"/>
                  </a:lnTo>
                  <a:lnTo>
                    <a:pt x="1392710" y="80457"/>
                  </a:lnTo>
                  <a:lnTo>
                    <a:pt x="1405726" y="80331"/>
                  </a:lnTo>
                  <a:lnTo>
                    <a:pt x="1418742" y="80173"/>
                  </a:lnTo>
                  <a:lnTo>
                    <a:pt x="1431758" y="80023"/>
                  </a:lnTo>
                  <a:lnTo>
                    <a:pt x="1444774" y="79862"/>
                  </a:lnTo>
                  <a:lnTo>
                    <a:pt x="1457790" y="79677"/>
                  </a:lnTo>
                  <a:lnTo>
                    <a:pt x="1470806" y="79494"/>
                  </a:lnTo>
                  <a:lnTo>
                    <a:pt x="1483822" y="79302"/>
                  </a:lnTo>
                  <a:lnTo>
                    <a:pt x="1496838" y="79098"/>
                  </a:lnTo>
                  <a:lnTo>
                    <a:pt x="1509854" y="78898"/>
                  </a:lnTo>
                  <a:lnTo>
                    <a:pt x="1522870" y="78670"/>
                  </a:lnTo>
                  <a:lnTo>
                    <a:pt x="1535886" y="78442"/>
                  </a:lnTo>
                  <a:lnTo>
                    <a:pt x="1548902" y="78214"/>
                  </a:lnTo>
                  <a:lnTo>
                    <a:pt x="1561918" y="77993"/>
                  </a:lnTo>
                  <a:lnTo>
                    <a:pt x="1574934" y="77742"/>
                  </a:lnTo>
                  <a:lnTo>
                    <a:pt x="1587950" y="77517"/>
                  </a:lnTo>
                  <a:lnTo>
                    <a:pt x="1600966" y="77258"/>
                  </a:lnTo>
                  <a:lnTo>
                    <a:pt x="1613982" y="77004"/>
                  </a:lnTo>
                  <a:lnTo>
                    <a:pt x="1626998" y="76780"/>
                  </a:lnTo>
                  <a:lnTo>
                    <a:pt x="1640014" y="76521"/>
                  </a:lnTo>
                  <a:lnTo>
                    <a:pt x="1653030" y="76304"/>
                  </a:lnTo>
                  <a:lnTo>
                    <a:pt x="1666046" y="76084"/>
                  </a:lnTo>
                  <a:lnTo>
                    <a:pt x="1679062" y="75870"/>
                  </a:lnTo>
                  <a:lnTo>
                    <a:pt x="1692078" y="75637"/>
                  </a:lnTo>
                  <a:lnTo>
                    <a:pt x="1705094" y="75385"/>
                  </a:lnTo>
                  <a:lnTo>
                    <a:pt x="1718110" y="75195"/>
                  </a:lnTo>
                  <a:lnTo>
                    <a:pt x="1731126" y="74989"/>
                  </a:lnTo>
                  <a:lnTo>
                    <a:pt x="1744142" y="74785"/>
                  </a:lnTo>
                  <a:lnTo>
                    <a:pt x="1757158" y="74598"/>
                  </a:lnTo>
                  <a:lnTo>
                    <a:pt x="1770174" y="74416"/>
                  </a:lnTo>
                  <a:lnTo>
                    <a:pt x="1783190" y="74193"/>
                  </a:lnTo>
                  <a:lnTo>
                    <a:pt x="1796206" y="73989"/>
                  </a:lnTo>
                  <a:lnTo>
                    <a:pt x="1809222" y="73797"/>
                  </a:lnTo>
                  <a:lnTo>
                    <a:pt x="1822238" y="73596"/>
                  </a:lnTo>
                  <a:lnTo>
                    <a:pt x="1835254" y="73352"/>
                  </a:lnTo>
                  <a:lnTo>
                    <a:pt x="1848270" y="73144"/>
                  </a:lnTo>
                  <a:lnTo>
                    <a:pt x="1861286" y="7289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45792" y="4083066"/>
              <a:ext cx="1861286" cy="57440"/>
            </a:xfrm>
            <a:custGeom>
              <a:avLst/>
              <a:pathLst>
                <a:path w="1861286" h="57440">
                  <a:moveTo>
                    <a:pt x="0" y="3160"/>
                  </a:moveTo>
                  <a:lnTo>
                    <a:pt x="13015" y="2084"/>
                  </a:lnTo>
                  <a:lnTo>
                    <a:pt x="26031" y="1194"/>
                  </a:lnTo>
                  <a:lnTo>
                    <a:pt x="39047" y="534"/>
                  </a:lnTo>
                  <a:lnTo>
                    <a:pt x="52063" y="127"/>
                  </a:lnTo>
                  <a:lnTo>
                    <a:pt x="65079" y="0"/>
                  </a:lnTo>
                  <a:lnTo>
                    <a:pt x="78095" y="151"/>
                  </a:lnTo>
                  <a:lnTo>
                    <a:pt x="91111" y="551"/>
                  </a:lnTo>
                  <a:lnTo>
                    <a:pt x="104127" y="1159"/>
                  </a:lnTo>
                  <a:lnTo>
                    <a:pt x="117143" y="1923"/>
                  </a:lnTo>
                  <a:lnTo>
                    <a:pt x="130159" y="2806"/>
                  </a:lnTo>
                  <a:lnTo>
                    <a:pt x="143175" y="3772"/>
                  </a:lnTo>
                  <a:lnTo>
                    <a:pt x="156191" y="4809"/>
                  </a:lnTo>
                  <a:lnTo>
                    <a:pt x="169207" y="5888"/>
                  </a:lnTo>
                  <a:lnTo>
                    <a:pt x="182223" y="6987"/>
                  </a:lnTo>
                  <a:lnTo>
                    <a:pt x="195239" y="8070"/>
                  </a:lnTo>
                  <a:lnTo>
                    <a:pt x="208255" y="9102"/>
                  </a:lnTo>
                  <a:lnTo>
                    <a:pt x="221271" y="10054"/>
                  </a:lnTo>
                  <a:lnTo>
                    <a:pt x="234287" y="10895"/>
                  </a:lnTo>
                  <a:lnTo>
                    <a:pt x="247303" y="11615"/>
                  </a:lnTo>
                  <a:lnTo>
                    <a:pt x="260319" y="12209"/>
                  </a:lnTo>
                  <a:lnTo>
                    <a:pt x="273335" y="12692"/>
                  </a:lnTo>
                  <a:lnTo>
                    <a:pt x="286351" y="13065"/>
                  </a:lnTo>
                  <a:lnTo>
                    <a:pt x="299367" y="13342"/>
                  </a:lnTo>
                  <a:lnTo>
                    <a:pt x="312383" y="13525"/>
                  </a:lnTo>
                  <a:lnTo>
                    <a:pt x="325399" y="13614"/>
                  </a:lnTo>
                  <a:lnTo>
                    <a:pt x="338415" y="13598"/>
                  </a:lnTo>
                  <a:lnTo>
                    <a:pt x="351431" y="13479"/>
                  </a:lnTo>
                  <a:lnTo>
                    <a:pt x="364447" y="13254"/>
                  </a:lnTo>
                  <a:lnTo>
                    <a:pt x="377463" y="12931"/>
                  </a:lnTo>
                  <a:lnTo>
                    <a:pt x="390479" y="12526"/>
                  </a:lnTo>
                  <a:lnTo>
                    <a:pt x="403495" y="12064"/>
                  </a:lnTo>
                  <a:lnTo>
                    <a:pt x="416511" y="11554"/>
                  </a:lnTo>
                  <a:lnTo>
                    <a:pt x="429527" y="11012"/>
                  </a:lnTo>
                  <a:lnTo>
                    <a:pt x="442543" y="10441"/>
                  </a:lnTo>
                  <a:lnTo>
                    <a:pt x="455559" y="9843"/>
                  </a:lnTo>
                  <a:lnTo>
                    <a:pt x="468575" y="9231"/>
                  </a:lnTo>
                  <a:lnTo>
                    <a:pt x="481591" y="8621"/>
                  </a:lnTo>
                  <a:lnTo>
                    <a:pt x="494607" y="8040"/>
                  </a:lnTo>
                  <a:lnTo>
                    <a:pt x="507623" y="7527"/>
                  </a:lnTo>
                  <a:lnTo>
                    <a:pt x="520639" y="7128"/>
                  </a:lnTo>
                  <a:lnTo>
                    <a:pt x="533655" y="6888"/>
                  </a:lnTo>
                  <a:lnTo>
                    <a:pt x="546671" y="6854"/>
                  </a:lnTo>
                  <a:lnTo>
                    <a:pt x="559687" y="7066"/>
                  </a:lnTo>
                  <a:lnTo>
                    <a:pt x="572703" y="7551"/>
                  </a:lnTo>
                  <a:lnTo>
                    <a:pt x="585719" y="8312"/>
                  </a:lnTo>
                  <a:lnTo>
                    <a:pt x="598735" y="9354"/>
                  </a:lnTo>
                  <a:lnTo>
                    <a:pt x="611751" y="10661"/>
                  </a:lnTo>
                  <a:lnTo>
                    <a:pt x="624767" y="12207"/>
                  </a:lnTo>
                  <a:lnTo>
                    <a:pt x="637783" y="13959"/>
                  </a:lnTo>
                  <a:lnTo>
                    <a:pt x="648688" y="15573"/>
                  </a:lnTo>
                  <a:lnTo>
                    <a:pt x="650799" y="15958"/>
                  </a:lnTo>
                  <a:lnTo>
                    <a:pt x="663815" y="18476"/>
                  </a:lnTo>
                  <a:lnTo>
                    <a:pt x="676831" y="21048"/>
                  </a:lnTo>
                  <a:lnTo>
                    <a:pt x="689847" y="23629"/>
                  </a:lnTo>
                  <a:lnTo>
                    <a:pt x="702863" y="26171"/>
                  </a:lnTo>
                  <a:lnTo>
                    <a:pt x="715879" y="28653"/>
                  </a:lnTo>
                  <a:lnTo>
                    <a:pt x="728895" y="31053"/>
                  </a:lnTo>
                  <a:lnTo>
                    <a:pt x="741911" y="33353"/>
                  </a:lnTo>
                  <a:lnTo>
                    <a:pt x="745591" y="33980"/>
                  </a:lnTo>
                  <a:lnTo>
                    <a:pt x="754927" y="35890"/>
                  </a:lnTo>
                  <a:lnTo>
                    <a:pt x="767943" y="38366"/>
                  </a:lnTo>
                  <a:lnTo>
                    <a:pt x="780959" y="40630"/>
                  </a:lnTo>
                  <a:lnTo>
                    <a:pt x="793975" y="42706"/>
                  </a:lnTo>
                  <a:lnTo>
                    <a:pt x="806991" y="44592"/>
                  </a:lnTo>
                  <a:lnTo>
                    <a:pt x="820007" y="46307"/>
                  </a:lnTo>
                  <a:lnTo>
                    <a:pt x="833023" y="47863"/>
                  </a:lnTo>
                  <a:lnTo>
                    <a:pt x="846039" y="49269"/>
                  </a:lnTo>
                  <a:lnTo>
                    <a:pt x="859055" y="50534"/>
                  </a:lnTo>
                  <a:lnTo>
                    <a:pt x="872071" y="51666"/>
                  </a:lnTo>
                  <a:lnTo>
                    <a:pt x="881377" y="52388"/>
                  </a:lnTo>
                  <a:lnTo>
                    <a:pt x="885087" y="52724"/>
                  </a:lnTo>
                  <a:lnTo>
                    <a:pt x="898103" y="53765"/>
                  </a:lnTo>
                  <a:lnTo>
                    <a:pt x="911119" y="54661"/>
                  </a:lnTo>
                  <a:lnTo>
                    <a:pt x="924135" y="55415"/>
                  </a:lnTo>
                  <a:lnTo>
                    <a:pt x="937151" y="56048"/>
                  </a:lnTo>
                  <a:lnTo>
                    <a:pt x="950167" y="56556"/>
                  </a:lnTo>
                  <a:lnTo>
                    <a:pt x="963183" y="56959"/>
                  </a:lnTo>
                  <a:lnTo>
                    <a:pt x="976199" y="57241"/>
                  </a:lnTo>
                  <a:lnTo>
                    <a:pt x="989215" y="57409"/>
                  </a:lnTo>
                  <a:lnTo>
                    <a:pt x="1002231" y="57440"/>
                  </a:lnTo>
                  <a:lnTo>
                    <a:pt x="1015247" y="57333"/>
                  </a:lnTo>
                  <a:lnTo>
                    <a:pt x="1028263" y="57075"/>
                  </a:lnTo>
                  <a:lnTo>
                    <a:pt x="1041279" y="56663"/>
                  </a:lnTo>
                  <a:lnTo>
                    <a:pt x="1054294" y="56100"/>
                  </a:lnTo>
                  <a:lnTo>
                    <a:pt x="1067310" y="55399"/>
                  </a:lnTo>
                  <a:lnTo>
                    <a:pt x="1080326" y="54577"/>
                  </a:lnTo>
                  <a:lnTo>
                    <a:pt x="1093342" y="53643"/>
                  </a:lnTo>
                  <a:lnTo>
                    <a:pt x="1106358" y="52611"/>
                  </a:lnTo>
                  <a:lnTo>
                    <a:pt x="1109005" y="52388"/>
                  </a:lnTo>
                  <a:lnTo>
                    <a:pt x="1119374" y="51631"/>
                  </a:lnTo>
                  <a:lnTo>
                    <a:pt x="1132390" y="50617"/>
                  </a:lnTo>
                  <a:lnTo>
                    <a:pt x="1145406" y="49544"/>
                  </a:lnTo>
                  <a:lnTo>
                    <a:pt x="1158422" y="48419"/>
                  </a:lnTo>
                  <a:lnTo>
                    <a:pt x="1171438" y="47264"/>
                  </a:lnTo>
                  <a:lnTo>
                    <a:pt x="1184454" y="46096"/>
                  </a:lnTo>
                  <a:lnTo>
                    <a:pt x="1197470" y="44952"/>
                  </a:lnTo>
                  <a:lnTo>
                    <a:pt x="1210486" y="43841"/>
                  </a:lnTo>
                  <a:lnTo>
                    <a:pt x="1223502" y="42783"/>
                  </a:lnTo>
                  <a:lnTo>
                    <a:pt x="1236518" y="41771"/>
                  </a:lnTo>
                  <a:lnTo>
                    <a:pt x="1249534" y="40805"/>
                  </a:lnTo>
                  <a:lnTo>
                    <a:pt x="1262550" y="39867"/>
                  </a:lnTo>
                  <a:lnTo>
                    <a:pt x="1275566" y="38959"/>
                  </a:lnTo>
                  <a:lnTo>
                    <a:pt x="1288582" y="38084"/>
                  </a:lnTo>
                  <a:lnTo>
                    <a:pt x="1301598" y="37242"/>
                  </a:lnTo>
                  <a:lnTo>
                    <a:pt x="1314614" y="36444"/>
                  </a:lnTo>
                  <a:lnTo>
                    <a:pt x="1327630" y="35676"/>
                  </a:lnTo>
                  <a:lnTo>
                    <a:pt x="1340646" y="34943"/>
                  </a:lnTo>
                  <a:lnTo>
                    <a:pt x="1353662" y="34249"/>
                  </a:lnTo>
                  <a:lnTo>
                    <a:pt x="1359062" y="33980"/>
                  </a:lnTo>
                  <a:lnTo>
                    <a:pt x="1366678" y="33674"/>
                  </a:lnTo>
                  <a:lnTo>
                    <a:pt x="1379694" y="33217"/>
                  </a:lnTo>
                  <a:lnTo>
                    <a:pt x="1392710" y="32849"/>
                  </a:lnTo>
                  <a:lnTo>
                    <a:pt x="1405726" y="32592"/>
                  </a:lnTo>
                  <a:lnTo>
                    <a:pt x="1418742" y="32461"/>
                  </a:lnTo>
                  <a:lnTo>
                    <a:pt x="1431758" y="32451"/>
                  </a:lnTo>
                  <a:lnTo>
                    <a:pt x="1444774" y="32558"/>
                  </a:lnTo>
                  <a:lnTo>
                    <a:pt x="1457790" y="32757"/>
                  </a:lnTo>
                  <a:lnTo>
                    <a:pt x="1470806" y="33037"/>
                  </a:lnTo>
                  <a:lnTo>
                    <a:pt x="1483822" y="33380"/>
                  </a:lnTo>
                  <a:lnTo>
                    <a:pt x="1496838" y="33773"/>
                  </a:lnTo>
                  <a:lnTo>
                    <a:pt x="1503281" y="33980"/>
                  </a:lnTo>
                  <a:lnTo>
                    <a:pt x="1509854" y="34246"/>
                  </a:lnTo>
                  <a:lnTo>
                    <a:pt x="1522870" y="34768"/>
                  </a:lnTo>
                  <a:lnTo>
                    <a:pt x="1535886" y="35220"/>
                  </a:lnTo>
                  <a:lnTo>
                    <a:pt x="1548902" y="35525"/>
                  </a:lnTo>
                  <a:lnTo>
                    <a:pt x="1561918" y="35599"/>
                  </a:lnTo>
                  <a:lnTo>
                    <a:pt x="1574934" y="35371"/>
                  </a:lnTo>
                  <a:lnTo>
                    <a:pt x="1587950" y="34807"/>
                  </a:lnTo>
                  <a:lnTo>
                    <a:pt x="1599802" y="33980"/>
                  </a:lnTo>
                  <a:lnTo>
                    <a:pt x="1600966" y="33914"/>
                  </a:lnTo>
                  <a:lnTo>
                    <a:pt x="1613982" y="32941"/>
                  </a:lnTo>
                  <a:lnTo>
                    <a:pt x="1626998" y="31781"/>
                  </a:lnTo>
                  <a:lnTo>
                    <a:pt x="1640014" y="30481"/>
                  </a:lnTo>
                  <a:lnTo>
                    <a:pt x="1653030" y="29096"/>
                  </a:lnTo>
                  <a:lnTo>
                    <a:pt x="1666046" y="27644"/>
                  </a:lnTo>
                  <a:lnTo>
                    <a:pt x="1679062" y="26136"/>
                  </a:lnTo>
                  <a:lnTo>
                    <a:pt x="1692078" y="24566"/>
                  </a:lnTo>
                  <a:lnTo>
                    <a:pt x="1705094" y="22925"/>
                  </a:lnTo>
                  <a:lnTo>
                    <a:pt x="1718110" y="21217"/>
                  </a:lnTo>
                  <a:lnTo>
                    <a:pt x="1731126" y="19464"/>
                  </a:lnTo>
                  <a:lnTo>
                    <a:pt x="1744142" y="17684"/>
                  </a:lnTo>
                  <a:lnTo>
                    <a:pt x="1757158" y="15897"/>
                  </a:lnTo>
                  <a:lnTo>
                    <a:pt x="1759531" y="15573"/>
                  </a:lnTo>
                  <a:lnTo>
                    <a:pt x="1770174" y="14413"/>
                  </a:lnTo>
                  <a:lnTo>
                    <a:pt x="1783190" y="12984"/>
                  </a:lnTo>
                  <a:lnTo>
                    <a:pt x="1796206" y="11541"/>
                  </a:lnTo>
                  <a:lnTo>
                    <a:pt x="1809222" y="10079"/>
                  </a:lnTo>
                  <a:lnTo>
                    <a:pt x="1822238" y="8609"/>
                  </a:lnTo>
                  <a:lnTo>
                    <a:pt x="1835254" y="7149"/>
                  </a:lnTo>
                  <a:lnTo>
                    <a:pt x="1848270" y="5729"/>
                  </a:lnTo>
                  <a:lnTo>
                    <a:pt x="1861286" y="438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45792" y="4035912"/>
              <a:ext cx="1861286" cy="47028"/>
            </a:xfrm>
            <a:custGeom>
              <a:avLst/>
              <a:pathLst>
                <a:path w="1861286" h="47028">
                  <a:moveTo>
                    <a:pt x="0" y="831"/>
                  </a:moveTo>
                  <a:lnTo>
                    <a:pt x="13015" y="407"/>
                  </a:lnTo>
                  <a:lnTo>
                    <a:pt x="26031" y="128"/>
                  </a:lnTo>
                  <a:lnTo>
                    <a:pt x="39047" y="0"/>
                  </a:lnTo>
                  <a:lnTo>
                    <a:pt x="52063" y="34"/>
                  </a:lnTo>
                  <a:lnTo>
                    <a:pt x="65079" y="229"/>
                  </a:lnTo>
                  <a:lnTo>
                    <a:pt x="78095" y="585"/>
                  </a:lnTo>
                  <a:lnTo>
                    <a:pt x="91111" y="1086"/>
                  </a:lnTo>
                  <a:lnTo>
                    <a:pt x="104127" y="1706"/>
                  </a:lnTo>
                  <a:lnTo>
                    <a:pt x="117143" y="2426"/>
                  </a:lnTo>
                  <a:lnTo>
                    <a:pt x="130159" y="3232"/>
                  </a:lnTo>
                  <a:lnTo>
                    <a:pt x="143175" y="4121"/>
                  </a:lnTo>
                  <a:lnTo>
                    <a:pt x="156191" y="5082"/>
                  </a:lnTo>
                  <a:lnTo>
                    <a:pt x="169207" y="6089"/>
                  </a:lnTo>
                  <a:lnTo>
                    <a:pt x="182223" y="7109"/>
                  </a:lnTo>
                  <a:lnTo>
                    <a:pt x="187452" y="7504"/>
                  </a:lnTo>
                  <a:lnTo>
                    <a:pt x="195239" y="8117"/>
                  </a:lnTo>
                  <a:lnTo>
                    <a:pt x="208255" y="9078"/>
                  </a:lnTo>
                  <a:lnTo>
                    <a:pt x="221271" y="9947"/>
                  </a:lnTo>
                  <a:lnTo>
                    <a:pt x="234287" y="10728"/>
                  </a:lnTo>
                  <a:lnTo>
                    <a:pt x="247303" y="11421"/>
                  </a:lnTo>
                  <a:lnTo>
                    <a:pt x="260319" y="12031"/>
                  </a:lnTo>
                  <a:lnTo>
                    <a:pt x="273335" y="12547"/>
                  </a:lnTo>
                  <a:lnTo>
                    <a:pt x="286351" y="12959"/>
                  </a:lnTo>
                  <a:lnTo>
                    <a:pt x="299367" y="13256"/>
                  </a:lnTo>
                  <a:lnTo>
                    <a:pt x="312383" y="13433"/>
                  </a:lnTo>
                  <a:lnTo>
                    <a:pt x="325399" y="13486"/>
                  </a:lnTo>
                  <a:lnTo>
                    <a:pt x="338415" y="13425"/>
                  </a:lnTo>
                  <a:lnTo>
                    <a:pt x="351431" y="13239"/>
                  </a:lnTo>
                  <a:lnTo>
                    <a:pt x="364447" y="12932"/>
                  </a:lnTo>
                  <a:lnTo>
                    <a:pt x="377463" y="12507"/>
                  </a:lnTo>
                  <a:lnTo>
                    <a:pt x="390479" y="11976"/>
                  </a:lnTo>
                  <a:lnTo>
                    <a:pt x="403495" y="11363"/>
                  </a:lnTo>
                  <a:lnTo>
                    <a:pt x="416511" y="10695"/>
                  </a:lnTo>
                  <a:lnTo>
                    <a:pt x="429527" y="9995"/>
                  </a:lnTo>
                  <a:lnTo>
                    <a:pt x="442543" y="9277"/>
                  </a:lnTo>
                  <a:lnTo>
                    <a:pt x="455559" y="8552"/>
                  </a:lnTo>
                  <a:lnTo>
                    <a:pt x="468575" y="7820"/>
                  </a:lnTo>
                  <a:lnTo>
                    <a:pt x="474240" y="7504"/>
                  </a:lnTo>
                  <a:lnTo>
                    <a:pt x="481591" y="7108"/>
                  </a:lnTo>
                  <a:lnTo>
                    <a:pt x="494607" y="6441"/>
                  </a:lnTo>
                  <a:lnTo>
                    <a:pt x="507623" y="5830"/>
                  </a:lnTo>
                  <a:lnTo>
                    <a:pt x="520639" y="5311"/>
                  </a:lnTo>
                  <a:lnTo>
                    <a:pt x="533655" y="4923"/>
                  </a:lnTo>
                  <a:lnTo>
                    <a:pt x="546671" y="4689"/>
                  </a:lnTo>
                  <a:lnTo>
                    <a:pt x="559687" y="4639"/>
                  </a:lnTo>
                  <a:lnTo>
                    <a:pt x="572703" y="4792"/>
                  </a:lnTo>
                  <a:lnTo>
                    <a:pt x="585719" y="5168"/>
                  </a:lnTo>
                  <a:lnTo>
                    <a:pt x="598735" y="5770"/>
                  </a:lnTo>
                  <a:lnTo>
                    <a:pt x="611751" y="6603"/>
                  </a:lnTo>
                  <a:lnTo>
                    <a:pt x="622895" y="7504"/>
                  </a:lnTo>
                  <a:lnTo>
                    <a:pt x="624767" y="7660"/>
                  </a:lnTo>
                  <a:lnTo>
                    <a:pt x="637783" y="8940"/>
                  </a:lnTo>
                  <a:lnTo>
                    <a:pt x="650799" y="10388"/>
                  </a:lnTo>
                  <a:lnTo>
                    <a:pt x="663815" y="11974"/>
                  </a:lnTo>
                  <a:lnTo>
                    <a:pt x="676831" y="13668"/>
                  </a:lnTo>
                  <a:lnTo>
                    <a:pt x="689847" y="15450"/>
                  </a:lnTo>
                  <a:lnTo>
                    <a:pt x="702863" y="17313"/>
                  </a:lnTo>
                  <a:lnTo>
                    <a:pt x="715879" y="19261"/>
                  </a:lnTo>
                  <a:lnTo>
                    <a:pt x="728895" y="21290"/>
                  </a:lnTo>
                  <a:lnTo>
                    <a:pt x="741911" y="23389"/>
                  </a:lnTo>
                  <a:lnTo>
                    <a:pt x="754927" y="25524"/>
                  </a:lnTo>
                  <a:lnTo>
                    <a:pt x="757310" y="25912"/>
                  </a:lnTo>
                  <a:lnTo>
                    <a:pt x="767943" y="27669"/>
                  </a:lnTo>
                  <a:lnTo>
                    <a:pt x="780959" y="29763"/>
                  </a:lnTo>
                  <a:lnTo>
                    <a:pt x="793975" y="31799"/>
                  </a:lnTo>
                  <a:lnTo>
                    <a:pt x="806991" y="33788"/>
                  </a:lnTo>
                  <a:lnTo>
                    <a:pt x="820007" y="35736"/>
                  </a:lnTo>
                  <a:lnTo>
                    <a:pt x="833023" y="37620"/>
                  </a:lnTo>
                  <a:lnTo>
                    <a:pt x="846039" y="39401"/>
                  </a:lnTo>
                  <a:lnTo>
                    <a:pt x="859055" y="41036"/>
                  </a:lnTo>
                  <a:lnTo>
                    <a:pt x="872071" y="42474"/>
                  </a:lnTo>
                  <a:lnTo>
                    <a:pt x="885087" y="43702"/>
                  </a:lnTo>
                  <a:lnTo>
                    <a:pt x="893018" y="44319"/>
                  </a:lnTo>
                  <a:lnTo>
                    <a:pt x="898103" y="44710"/>
                  </a:lnTo>
                  <a:lnTo>
                    <a:pt x="911119" y="45512"/>
                  </a:lnTo>
                  <a:lnTo>
                    <a:pt x="924135" y="46132"/>
                  </a:lnTo>
                  <a:lnTo>
                    <a:pt x="937151" y="46590"/>
                  </a:lnTo>
                  <a:lnTo>
                    <a:pt x="950167" y="46888"/>
                  </a:lnTo>
                  <a:lnTo>
                    <a:pt x="963183" y="47028"/>
                  </a:lnTo>
                  <a:lnTo>
                    <a:pt x="976199" y="47020"/>
                  </a:lnTo>
                  <a:lnTo>
                    <a:pt x="989215" y="46861"/>
                  </a:lnTo>
                  <a:lnTo>
                    <a:pt x="1002231" y="46556"/>
                  </a:lnTo>
                  <a:lnTo>
                    <a:pt x="1015247" y="46115"/>
                  </a:lnTo>
                  <a:lnTo>
                    <a:pt x="1028263" y="45546"/>
                  </a:lnTo>
                  <a:lnTo>
                    <a:pt x="1041279" y="44842"/>
                  </a:lnTo>
                  <a:lnTo>
                    <a:pt x="1049499" y="44319"/>
                  </a:lnTo>
                  <a:lnTo>
                    <a:pt x="1054294" y="44012"/>
                  </a:lnTo>
                  <a:lnTo>
                    <a:pt x="1067310" y="43083"/>
                  </a:lnTo>
                  <a:lnTo>
                    <a:pt x="1080326" y="42082"/>
                  </a:lnTo>
                  <a:lnTo>
                    <a:pt x="1093342" y="41040"/>
                  </a:lnTo>
                  <a:lnTo>
                    <a:pt x="1106358" y="39982"/>
                  </a:lnTo>
                  <a:lnTo>
                    <a:pt x="1119374" y="38909"/>
                  </a:lnTo>
                  <a:lnTo>
                    <a:pt x="1132390" y="37817"/>
                  </a:lnTo>
                  <a:lnTo>
                    <a:pt x="1145406" y="36714"/>
                  </a:lnTo>
                  <a:lnTo>
                    <a:pt x="1158422" y="35605"/>
                  </a:lnTo>
                  <a:lnTo>
                    <a:pt x="1171438" y="34516"/>
                  </a:lnTo>
                  <a:lnTo>
                    <a:pt x="1184454" y="33468"/>
                  </a:lnTo>
                  <a:lnTo>
                    <a:pt x="1197470" y="32488"/>
                  </a:lnTo>
                  <a:lnTo>
                    <a:pt x="1210486" y="31584"/>
                  </a:lnTo>
                  <a:lnTo>
                    <a:pt x="1223502" y="30744"/>
                  </a:lnTo>
                  <a:lnTo>
                    <a:pt x="1236518" y="29966"/>
                  </a:lnTo>
                  <a:lnTo>
                    <a:pt x="1249534" y="29228"/>
                  </a:lnTo>
                  <a:lnTo>
                    <a:pt x="1262550" y="28533"/>
                  </a:lnTo>
                  <a:lnTo>
                    <a:pt x="1275566" y="27887"/>
                  </a:lnTo>
                  <a:lnTo>
                    <a:pt x="1288582" y="27307"/>
                  </a:lnTo>
                  <a:lnTo>
                    <a:pt x="1301598" y="26800"/>
                  </a:lnTo>
                  <a:lnTo>
                    <a:pt x="1314614" y="26359"/>
                  </a:lnTo>
                  <a:lnTo>
                    <a:pt x="1327630" y="25970"/>
                  </a:lnTo>
                  <a:lnTo>
                    <a:pt x="1329752" y="25912"/>
                  </a:lnTo>
                  <a:lnTo>
                    <a:pt x="1340646" y="25628"/>
                  </a:lnTo>
                  <a:lnTo>
                    <a:pt x="1353662" y="25307"/>
                  </a:lnTo>
                  <a:lnTo>
                    <a:pt x="1366678" y="24993"/>
                  </a:lnTo>
                  <a:lnTo>
                    <a:pt x="1379694" y="24697"/>
                  </a:lnTo>
                  <a:lnTo>
                    <a:pt x="1392710" y="24433"/>
                  </a:lnTo>
                  <a:lnTo>
                    <a:pt x="1405726" y="24207"/>
                  </a:lnTo>
                  <a:lnTo>
                    <a:pt x="1418742" y="24023"/>
                  </a:lnTo>
                  <a:lnTo>
                    <a:pt x="1431758" y="23891"/>
                  </a:lnTo>
                  <a:lnTo>
                    <a:pt x="1444774" y="23813"/>
                  </a:lnTo>
                  <a:lnTo>
                    <a:pt x="1457790" y="23799"/>
                  </a:lnTo>
                  <a:lnTo>
                    <a:pt x="1470806" y="23837"/>
                  </a:lnTo>
                  <a:lnTo>
                    <a:pt x="1483822" y="23900"/>
                  </a:lnTo>
                  <a:lnTo>
                    <a:pt x="1496838" y="23943"/>
                  </a:lnTo>
                  <a:lnTo>
                    <a:pt x="1509854" y="23937"/>
                  </a:lnTo>
                  <a:lnTo>
                    <a:pt x="1522870" y="23851"/>
                  </a:lnTo>
                  <a:lnTo>
                    <a:pt x="1535886" y="23676"/>
                  </a:lnTo>
                  <a:lnTo>
                    <a:pt x="1548902" y="23404"/>
                  </a:lnTo>
                  <a:lnTo>
                    <a:pt x="1561918" y="22998"/>
                  </a:lnTo>
                  <a:lnTo>
                    <a:pt x="1574934" y="22423"/>
                  </a:lnTo>
                  <a:lnTo>
                    <a:pt x="1587950" y="21657"/>
                  </a:lnTo>
                  <a:lnTo>
                    <a:pt x="1600966" y="20699"/>
                  </a:lnTo>
                  <a:lnTo>
                    <a:pt x="1613982" y="19583"/>
                  </a:lnTo>
                  <a:lnTo>
                    <a:pt x="1626998" y="18379"/>
                  </a:lnTo>
                  <a:lnTo>
                    <a:pt x="1640014" y="17153"/>
                  </a:lnTo>
                  <a:lnTo>
                    <a:pt x="1653030" y="15944"/>
                  </a:lnTo>
                  <a:lnTo>
                    <a:pt x="1666046" y="14769"/>
                  </a:lnTo>
                  <a:lnTo>
                    <a:pt x="1679062" y="13629"/>
                  </a:lnTo>
                  <a:lnTo>
                    <a:pt x="1692078" y="12529"/>
                  </a:lnTo>
                  <a:lnTo>
                    <a:pt x="1705094" y="11468"/>
                  </a:lnTo>
                  <a:lnTo>
                    <a:pt x="1718110" y="10449"/>
                  </a:lnTo>
                  <a:lnTo>
                    <a:pt x="1731126" y="9460"/>
                  </a:lnTo>
                  <a:lnTo>
                    <a:pt x="1744142" y="8484"/>
                  </a:lnTo>
                  <a:lnTo>
                    <a:pt x="1757158" y="7510"/>
                  </a:lnTo>
                  <a:lnTo>
                    <a:pt x="1757229" y="7504"/>
                  </a:lnTo>
                  <a:lnTo>
                    <a:pt x="1770174" y="6618"/>
                  </a:lnTo>
                  <a:lnTo>
                    <a:pt x="1783190" y="5764"/>
                  </a:lnTo>
                  <a:lnTo>
                    <a:pt x="1796206" y="4961"/>
                  </a:lnTo>
                  <a:lnTo>
                    <a:pt x="1809222" y="4199"/>
                  </a:lnTo>
                  <a:lnTo>
                    <a:pt x="1822238" y="3459"/>
                  </a:lnTo>
                  <a:lnTo>
                    <a:pt x="1835254" y="2732"/>
                  </a:lnTo>
                  <a:lnTo>
                    <a:pt x="1848270" y="2028"/>
                  </a:lnTo>
                  <a:lnTo>
                    <a:pt x="1861286" y="138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45792" y="3994203"/>
              <a:ext cx="1861286" cy="29122"/>
            </a:xfrm>
            <a:custGeom>
              <a:avLst/>
              <a:pathLst>
                <a:path w="1861286" h="29122">
                  <a:moveTo>
                    <a:pt x="0" y="546"/>
                  </a:moveTo>
                  <a:lnTo>
                    <a:pt x="13015" y="258"/>
                  </a:lnTo>
                  <a:lnTo>
                    <a:pt x="26031" y="78"/>
                  </a:lnTo>
                  <a:lnTo>
                    <a:pt x="39047" y="0"/>
                  </a:lnTo>
                  <a:lnTo>
                    <a:pt x="52063" y="33"/>
                  </a:lnTo>
                  <a:lnTo>
                    <a:pt x="65079" y="194"/>
                  </a:lnTo>
                  <a:lnTo>
                    <a:pt x="78095" y="498"/>
                  </a:lnTo>
                  <a:lnTo>
                    <a:pt x="91111" y="943"/>
                  </a:lnTo>
                  <a:lnTo>
                    <a:pt x="104127" y="1516"/>
                  </a:lnTo>
                  <a:lnTo>
                    <a:pt x="117143" y="2204"/>
                  </a:lnTo>
                  <a:lnTo>
                    <a:pt x="130159" y="2997"/>
                  </a:lnTo>
                  <a:lnTo>
                    <a:pt x="143175" y="3890"/>
                  </a:lnTo>
                  <a:lnTo>
                    <a:pt x="156191" y="4861"/>
                  </a:lnTo>
                  <a:lnTo>
                    <a:pt x="169207" y="5879"/>
                  </a:lnTo>
                  <a:lnTo>
                    <a:pt x="182223" y="6899"/>
                  </a:lnTo>
                  <a:lnTo>
                    <a:pt x="195239" y="7877"/>
                  </a:lnTo>
                  <a:lnTo>
                    <a:pt x="208255" y="8779"/>
                  </a:lnTo>
                  <a:lnTo>
                    <a:pt x="221271" y="9591"/>
                  </a:lnTo>
                  <a:lnTo>
                    <a:pt x="234287" y="10310"/>
                  </a:lnTo>
                  <a:lnTo>
                    <a:pt x="247303" y="10938"/>
                  </a:lnTo>
                  <a:lnTo>
                    <a:pt x="260319" y="11487"/>
                  </a:lnTo>
                  <a:lnTo>
                    <a:pt x="273335" y="11954"/>
                  </a:lnTo>
                  <a:lnTo>
                    <a:pt x="286351" y="12327"/>
                  </a:lnTo>
                  <a:lnTo>
                    <a:pt x="289896" y="12397"/>
                  </a:lnTo>
                  <a:lnTo>
                    <a:pt x="299367" y="12566"/>
                  </a:lnTo>
                  <a:lnTo>
                    <a:pt x="312383" y="12693"/>
                  </a:lnTo>
                  <a:lnTo>
                    <a:pt x="325399" y="12727"/>
                  </a:lnTo>
                  <a:lnTo>
                    <a:pt x="338415" y="12673"/>
                  </a:lnTo>
                  <a:lnTo>
                    <a:pt x="351431" y="12528"/>
                  </a:lnTo>
                  <a:lnTo>
                    <a:pt x="358219" y="12397"/>
                  </a:lnTo>
                  <a:lnTo>
                    <a:pt x="364447" y="12261"/>
                  </a:lnTo>
                  <a:lnTo>
                    <a:pt x="377463" y="11833"/>
                  </a:lnTo>
                  <a:lnTo>
                    <a:pt x="390479" y="11250"/>
                  </a:lnTo>
                  <a:lnTo>
                    <a:pt x="403495" y="10533"/>
                  </a:lnTo>
                  <a:lnTo>
                    <a:pt x="416511" y="9711"/>
                  </a:lnTo>
                  <a:lnTo>
                    <a:pt x="429527" y="8814"/>
                  </a:lnTo>
                  <a:lnTo>
                    <a:pt x="442543" y="7858"/>
                  </a:lnTo>
                  <a:lnTo>
                    <a:pt x="455559" y="6854"/>
                  </a:lnTo>
                  <a:lnTo>
                    <a:pt x="468575" y="5830"/>
                  </a:lnTo>
                  <a:lnTo>
                    <a:pt x="481591" y="4825"/>
                  </a:lnTo>
                  <a:lnTo>
                    <a:pt x="494607" y="3878"/>
                  </a:lnTo>
                  <a:lnTo>
                    <a:pt x="507623" y="3020"/>
                  </a:lnTo>
                  <a:lnTo>
                    <a:pt x="520639" y="2287"/>
                  </a:lnTo>
                  <a:lnTo>
                    <a:pt x="533655" y="1687"/>
                  </a:lnTo>
                  <a:lnTo>
                    <a:pt x="546671" y="1227"/>
                  </a:lnTo>
                  <a:lnTo>
                    <a:pt x="559687" y="912"/>
                  </a:lnTo>
                  <a:lnTo>
                    <a:pt x="572703" y="746"/>
                  </a:lnTo>
                  <a:lnTo>
                    <a:pt x="585719" y="746"/>
                  </a:lnTo>
                  <a:lnTo>
                    <a:pt x="598735" y="935"/>
                  </a:lnTo>
                  <a:lnTo>
                    <a:pt x="611751" y="1329"/>
                  </a:lnTo>
                  <a:lnTo>
                    <a:pt x="624767" y="1928"/>
                  </a:lnTo>
                  <a:lnTo>
                    <a:pt x="637783" y="2713"/>
                  </a:lnTo>
                  <a:lnTo>
                    <a:pt x="650799" y="3641"/>
                  </a:lnTo>
                  <a:lnTo>
                    <a:pt x="663815" y="4678"/>
                  </a:lnTo>
                  <a:lnTo>
                    <a:pt x="676831" y="5794"/>
                  </a:lnTo>
                  <a:lnTo>
                    <a:pt x="689847" y="6960"/>
                  </a:lnTo>
                  <a:lnTo>
                    <a:pt x="702863" y="8163"/>
                  </a:lnTo>
                  <a:lnTo>
                    <a:pt x="715879" y="9403"/>
                  </a:lnTo>
                  <a:lnTo>
                    <a:pt x="728895" y="10699"/>
                  </a:lnTo>
                  <a:lnTo>
                    <a:pt x="741911" y="12060"/>
                  </a:lnTo>
                  <a:lnTo>
                    <a:pt x="745051" y="12397"/>
                  </a:lnTo>
                  <a:lnTo>
                    <a:pt x="754927" y="13398"/>
                  </a:lnTo>
                  <a:lnTo>
                    <a:pt x="767943" y="14727"/>
                  </a:lnTo>
                  <a:lnTo>
                    <a:pt x="780959" y="16052"/>
                  </a:lnTo>
                  <a:lnTo>
                    <a:pt x="793975" y="17378"/>
                  </a:lnTo>
                  <a:lnTo>
                    <a:pt x="806991" y="18738"/>
                  </a:lnTo>
                  <a:lnTo>
                    <a:pt x="820007" y="20161"/>
                  </a:lnTo>
                  <a:lnTo>
                    <a:pt x="833023" y="21640"/>
                  </a:lnTo>
                  <a:lnTo>
                    <a:pt x="846039" y="23109"/>
                  </a:lnTo>
                  <a:lnTo>
                    <a:pt x="859055" y="24462"/>
                  </a:lnTo>
                  <a:lnTo>
                    <a:pt x="872071" y="25611"/>
                  </a:lnTo>
                  <a:lnTo>
                    <a:pt x="885087" y="26515"/>
                  </a:lnTo>
                  <a:lnTo>
                    <a:pt x="898103" y="27221"/>
                  </a:lnTo>
                  <a:lnTo>
                    <a:pt x="911119" y="27798"/>
                  </a:lnTo>
                  <a:lnTo>
                    <a:pt x="924135" y="28302"/>
                  </a:lnTo>
                  <a:lnTo>
                    <a:pt x="937151" y="28724"/>
                  </a:lnTo>
                  <a:lnTo>
                    <a:pt x="950167" y="29011"/>
                  </a:lnTo>
                  <a:lnTo>
                    <a:pt x="963183" y="29122"/>
                  </a:lnTo>
                  <a:lnTo>
                    <a:pt x="976199" y="29032"/>
                  </a:lnTo>
                  <a:lnTo>
                    <a:pt x="989215" y="28773"/>
                  </a:lnTo>
                  <a:lnTo>
                    <a:pt x="1002231" y="28417"/>
                  </a:lnTo>
                  <a:lnTo>
                    <a:pt x="1015247" y="27998"/>
                  </a:lnTo>
                  <a:lnTo>
                    <a:pt x="1028263" y="27522"/>
                  </a:lnTo>
                  <a:lnTo>
                    <a:pt x="1041279" y="26972"/>
                  </a:lnTo>
                  <a:lnTo>
                    <a:pt x="1054294" y="26348"/>
                  </a:lnTo>
                  <a:lnTo>
                    <a:pt x="1067310" y="25675"/>
                  </a:lnTo>
                  <a:lnTo>
                    <a:pt x="1080326" y="24995"/>
                  </a:lnTo>
                  <a:lnTo>
                    <a:pt x="1093342" y="24359"/>
                  </a:lnTo>
                  <a:lnTo>
                    <a:pt x="1106358" y="23777"/>
                  </a:lnTo>
                  <a:lnTo>
                    <a:pt x="1119374" y="23231"/>
                  </a:lnTo>
                  <a:lnTo>
                    <a:pt x="1132390" y="22709"/>
                  </a:lnTo>
                  <a:lnTo>
                    <a:pt x="1145406" y="22214"/>
                  </a:lnTo>
                  <a:lnTo>
                    <a:pt x="1158422" y="21771"/>
                  </a:lnTo>
                  <a:lnTo>
                    <a:pt x="1171438" y="21396"/>
                  </a:lnTo>
                  <a:lnTo>
                    <a:pt x="1184454" y="21089"/>
                  </a:lnTo>
                  <a:lnTo>
                    <a:pt x="1197470" y="20825"/>
                  </a:lnTo>
                  <a:lnTo>
                    <a:pt x="1210486" y="20582"/>
                  </a:lnTo>
                  <a:lnTo>
                    <a:pt x="1223502" y="20344"/>
                  </a:lnTo>
                  <a:lnTo>
                    <a:pt x="1236518" y="20121"/>
                  </a:lnTo>
                  <a:lnTo>
                    <a:pt x="1249534" y="19918"/>
                  </a:lnTo>
                  <a:lnTo>
                    <a:pt x="1262550" y="19732"/>
                  </a:lnTo>
                  <a:lnTo>
                    <a:pt x="1275566" y="19550"/>
                  </a:lnTo>
                  <a:lnTo>
                    <a:pt x="1288582" y="19363"/>
                  </a:lnTo>
                  <a:lnTo>
                    <a:pt x="1301598" y="19167"/>
                  </a:lnTo>
                  <a:lnTo>
                    <a:pt x="1314614" y="18951"/>
                  </a:lnTo>
                  <a:lnTo>
                    <a:pt x="1327630" y="18702"/>
                  </a:lnTo>
                  <a:lnTo>
                    <a:pt x="1340646" y="18392"/>
                  </a:lnTo>
                  <a:lnTo>
                    <a:pt x="1353662" y="18018"/>
                  </a:lnTo>
                  <a:lnTo>
                    <a:pt x="1366678" y="17584"/>
                  </a:lnTo>
                  <a:lnTo>
                    <a:pt x="1379694" y="17116"/>
                  </a:lnTo>
                  <a:lnTo>
                    <a:pt x="1392710" y="16634"/>
                  </a:lnTo>
                  <a:lnTo>
                    <a:pt x="1405726" y="16138"/>
                  </a:lnTo>
                  <a:lnTo>
                    <a:pt x="1418742" y="15617"/>
                  </a:lnTo>
                  <a:lnTo>
                    <a:pt x="1431758" y="15068"/>
                  </a:lnTo>
                  <a:lnTo>
                    <a:pt x="1444774" y="14523"/>
                  </a:lnTo>
                  <a:lnTo>
                    <a:pt x="1457790" y="14046"/>
                  </a:lnTo>
                  <a:lnTo>
                    <a:pt x="1470806" y="13681"/>
                  </a:lnTo>
                  <a:lnTo>
                    <a:pt x="1483822" y="13421"/>
                  </a:lnTo>
                  <a:lnTo>
                    <a:pt x="1496838" y="13189"/>
                  </a:lnTo>
                  <a:lnTo>
                    <a:pt x="1509854" y="12921"/>
                  </a:lnTo>
                  <a:lnTo>
                    <a:pt x="1522870" y="12588"/>
                  </a:lnTo>
                  <a:lnTo>
                    <a:pt x="1529478" y="12397"/>
                  </a:lnTo>
                  <a:lnTo>
                    <a:pt x="1535886" y="12197"/>
                  </a:lnTo>
                  <a:lnTo>
                    <a:pt x="1548902" y="11780"/>
                  </a:lnTo>
                  <a:lnTo>
                    <a:pt x="1561918" y="11333"/>
                  </a:lnTo>
                  <a:lnTo>
                    <a:pt x="1574934" y="10778"/>
                  </a:lnTo>
                  <a:lnTo>
                    <a:pt x="1587950" y="10035"/>
                  </a:lnTo>
                  <a:lnTo>
                    <a:pt x="1600966" y="9115"/>
                  </a:lnTo>
                  <a:lnTo>
                    <a:pt x="1613982" y="8094"/>
                  </a:lnTo>
                  <a:lnTo>
                    <a:pt x="1626998" y="7104"/>
                  </a:lnTo>
                  <a:lnTo>
                    <a:pt x="1640014" y="6238"/>
                  </a:lnTo>
                  <a:lnTo>
                    <a:pt x="1653030" y="5498"/>
                  </a:lnTo>
                  <a:lnTo>
                    <a:pt x="1666046" y="4850"/>
                  </a:lnTo>
                  <a:lnTo>
                    <a:pt x="1679062" y="4271"/>
                  </a:lnTo>
                  <a:lnTo>
                    <a:pt x="1692078" y="3787"/>
                  </a:lnTo>
                  <a:lnTo>
                    <a:pt x="1705094" y="3448"/>
                  </a:lnTo>
                  <a:lnTo>
                    <a:pt x="1718110" y="3268"/>
                  </a:lnTo>
                  <a:lnTo>
                    <a:pt x="1731126" y="3205"/>
                  </a:lnTo>
                  <a:lnTo>
                    <a:pt x="1744142" y="3184"/>
                  </a:lnTo>
                  <a:lnTo>
                    <a:pt x="1757158" y="3140"/>
                  </a:lnTo>
                  <a:lnTo>
                    <a:pt x="1770174" y="3052"/>
                  </a:lnTo>
                  <a:lnTo>
                    <a:pt x="1783190" y="2935"/>
                  </a:lnTo>
                  <a:lnTo>
                    <a:pt x="1796206" y="2777"/>
                  </a:lnTo>
                  <a:lnTo>
                    <a:pt x="1809222" y="2560"/>
                  </a:lnTo>
                  <a:lnTo>
                    <a:pt x="1822238" y="2252"/>
                  </a:lnTo>
                  <a:lnTo>
                    <a:pt x="1835254" y="1851"/>
                  </a:lnTo>
                  <a:lnTo>
                    <a:pt x="1848270" y="1390"/>
                  </a:lnTo>
                  <a:lnTo>
                    <a:pt x="1861286" y="93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5792" y="3926350"/>
              <a:ext cx="1861286" cy="20767"/>
            </a:xfrm>
            <a:custGeom>
              <a:avLst/>
              <a:pathLst>
                <a:path w="1861286" h="20767">
                  <a:moveTo>
                    <a:pt x="0" y="13612"/>
                  </a:moveTo>
                  <a:lnTo>
                    <a:pt x="13015" y="13022"/>
                  </a:lnTo>
                  <a:lnTo>
                    <a:pt x="26031" y="12633"/>
                  </a:lnTo>
                  <a:lnTo>
                    <a:pt x="39047" y="12495"/>
                  </a:lnTo>
                  <a:lnTo>
                    <a:pt x="52063" y="12593"/>
                  </a:lnTo>
                  <a:lnTo>
                    <a:pt x="65079" y="12915"/>
                  </a:lnTo>
                  <a:lnTo>
                    <a:pt x="78095" y="13456"/>
                  </a:lnTo>
                  <a:lnTo>
                    <a:pt x="91111" y="14208"/>
                  </a:lnTo>
                  <a:lnTo>
                    <a:pt x="104127" y="15122"/>
                  </a:lnTo>
                  <a:lnTo>
                    <a:pt x="117143" y="16131"/>
                  </a:lnTo>
                  <a:lnTo>
                    <a:pt x="130159" y="17162"/>
                  </a:lnTo>
                  <a:lnTo>
                    <a:pt x="143175" y="18154"/>
                  </a:lnTo>
                  <a:lnTo>
                    <a:pt x="156191" y="19050"/>
                  </a:lnTo>
                  <a:lnTo>
                    <a:pt x="169207" y="19778"/>
                  </a:lnTo>
                  <a:lnTo>
                    <a:pt x="182223" y="20301"/>
                  </a:lnTo>
                  <a:lnTo>
                    <a:pt x="195239" y="20609"/>
                  </a:lnTo>
                  <a:lnTo>
                    <a:pt x="208255" y="20753"/>
                  </a:lnTo>
                  <a:lnTo>
                    <a:pt x="221271" y="20767"/>
                  </a:lnTo>
                  <a:lnTo>
                    <a:pt x="234287" y="20680"/>
                  </a:lnTo>
                  <a:lnTo>
                    <a:pt x="247303" y="20504"/>
                  </a:lnTo>
                  <a:lnTo>
                    <a:pt x="260319" y="20268"/>
                  </a:lnTo>
                  <a:lnTo>
                    <a:pt x="273335" y="20029"/>
                  </a:lnTo>
                  <a:lnTo>
                    <a:pt x="286351" y="19819"/>
                  </a:lnTo>
                  <a:lnTo>
                    <a:pt x="299367" y="19608"/>
                  </a:lnTo>
                  <a:lnTo>
                    <a:pt x="312383" y="19334"/>
                  </a:lnTo>
                  <a:lnTo>
                    <a:pt x="325399" y="18960"/>
                  </a:lnTo>
                  <a:lnTo>
                    <a:pt x="338415" y="18517"/>
                  </a:lnTo>
                  <a:lnTo>
                    <a:pt x="351431" y="18067"/>
                  </a:lnTo>
                  <a:lnTo>
                    <a:pt x="364447" y="17610"/>
                  </a:lnTo>
                  <a:lnTo>
                    <a:pt x="377463" y="17064"/>
                  </a:lnTo>
                  <a:lnTo>
                    <a:pt x="390479" y="16337"/>
                  </a:lnTo>
                  <a:lnTo>
                    <a:pt x="403495" y="15390"/>
                  </a:lnTo>
                  <a:lnTo>
                    <a:pt x="416511" y="14247"/>
                  </a:lnTo>
                  <a:lnTo>
                    <a:pt x="429527" y="12956"/>
                  </a:lnTo>
                  <a:lnTo>
                    <a:pt x="442543" y="11553"/>
                  </a:lnTo>
                  <a:lnTo>
                    <a:pt x="455559" y="10106"/>
                  </a:lnTo>
                  <a:lnTo>
                    <a:pt x="468575" y="8751"/>
                  </a:lnTo>
                  <a:lnTo>
                    <a:pt x="481591" y="7602"/>
                  </a:lnTo>
                  <a:lnTo>
                    <a:pt x="494607" y="6672"/>
                  </a:lnTo>
                  <a:lnTo>
                    <a:pt x="495451" y="6621"/>
                  </a:lnTo>
                  <a:lnTo>
                    <a:pt x="507623" y="5748"/>
                  </a:lnTo>
                  <a:lnTo>
                    <a:pt x="520639" y="4972"/>
                  </a:lnTo>
                  <a:lnTo>
                    <a:pt x="533655" y="4441"/>
                  </a:lnTo>
                  <a:lnTo>
                    <a:pt x="546671" y="4282"/>
                  </a:lnTo>
                  <a:lnTo>
                    <a:pt x="559687" y="4530"/>
                  </a:lnTo>
                  <a:lnTo>
                    <a:pt x="572703" y="5082"/>
                  </a:lnTo>
                  <a:lnTo>
                    <a:pt x="585719" y="5786"/>
                  </a:lnTo>
                  <a:lnTo>
                    <a:pt x="598735" y="6587"/>
                  </a:lnTo>
                  <a:lnTo>
                    <a:pt x="599217" y="6621"/>
                  </a:lnTo>
                  <a:lnTo>
                    <a:pt x="611751" y="7348"/>
                  </a:lnTo>
                  <a:lnTo>
                    <a:pt x="624767" y="8184"/>
                  </a:lnTo>
                  <a:lnTo>
                    <a:pt x="637783" y="9043"/>
                  </a:lnTo>
                  <a:lnTo>
                    <a:pt x="650799" y="9803"/>
                  </a:lnTo>
                  <a:lnTo>
                    <a:pt x="663815" y="10377"/>
                  </a:lnTo>
                  <a:lnTo>
                    <a:pt x="676831" y="10708"/>
                  </a:lnTo>
                  <a:lnTo>
                    <a:pt x="689847" y="10779"/>
                  </a:lnTo>
                  <a:lnTo>
                    <a:pt x="702863" y="10582"/>
                  </a:lnTo>
                  <a:lnTo>
                    <a:pt x="715879" y="10085"/>
                  </a:lnTo>
                  <a:lnTo>
                    <a:pt x="728895" y="9298"/>
                  </a:lnTo>
                  <a:lnTo>
                    <a:pt x="741911" y="8291"/>
                  </a:lnTo>
                  <a:lnTo>
                    <a:pt x="754927" y="7221"/>
                  </a:lnTo>
                  <a:lnTo>
                    <a:pt x="763234" y="6621"/>
                  </a:lnTo>
                  <a:lnTo>
                    <a:pt x="767943" y="6215"/>
                  </a:lnTo>
                  <a:lnTo>
                    <a:pt x="780959" y="5368"/>
                  </a:lnTo>
                  <a:lnTo>
                    <a:pt x="793975" y="4671"/>
                  </a:lnTo>
                  <a:lnTo>
                    <a:pt x="806991" y="3916"/>
                  </a:lnTo>
                  <a:lnTo>
                    <a:pt x="820007" y="2962"/>
                  </a:lnTo>
                  <a:lnTo>
                    <a:pt x="833023" y="1863"/>
                  </a:lnTo>
                  <a:lnTo>
                    <a:pt x="846039" y="856"/>
                  </a:lnTo>
                  <a:lnTo>
                    <a:pt x="859055" y="220"/>
                  </a:lnTo>
                  <a:lnTo>
                    <a:pt x="872071" y="0"/>
                  </a:lnTo>
                  <a:lnTo>
                    <a:pt x="885087" y="79"/>
                  </a:lnTo>
                  <a:lnTo>
                    <a:pt x="898103" y="269"/>
                  </a:lnTo>
                  <a:lnTo>
                    <a:pt x="911119" y="491"/>
                  </a:lnTo>
                  <a:lnTo>
                    <a:pt x="924135" y="728"/>
                  </a:lnTo>
                  <a:lnTo>
                    <a:pt x="937151" y="982"/>
                  </a:lnTo>
                  <a:lnTo>
                    <a:pt x="950167" y="1189"/>
                  </a:lnTo>
                  <a:lnTo>
                    <a:pt x="963183" y="1256"/>
                  </a:lnTo>
                  <a:lnTo>
                    <a:pt x="976199" y="1126"/>
                  </a:lnTo>
                  <a:lnTo>
                    <a:pt x="989215" y="855"/>
                  </a:lnTo>
                  <a:lnTo>
                    <a:pt x="1002231" y="570"/>
                  </a:lnTo>
                  <a:lnTo>
                    <a:pt x="1015247" y="458"/>
                  </a:lnTo>
                  <a:lnTo>
                    <a:pt x="1028263" y="623"/>
                  </a:lnTo>
                  <a:lnTo>
                    <a:pt x="1041279" y="1071"/>
                  </a:lnTo>
                  <a:lnTo>
                    <a:pt x="1054294" y="1719"/>
                  </a:lnTo>
                  <a:lnTo>
                    <a:pt x="1067310" y="2471"/>
                  </a:lnTo>
                  <a:lnTo>
                    <a:pt x="1080326" y="3295"/>
                  </a:lnTo>
                  <a:lnTo>
                    <a:pt x="1093342" y="4203"/>
                  </a:lnTo>
                  <a:lnTo>
                    <a:pt x="1106358" y="5190"/>
                  </a:lnTo>
                  <a:lnTo>
                    <a:pt x="1119374" y="6212"/>
                  </a:lnTo>
                  <a:lnTo>
                    <a:pt x="1124687" y="6621"/>
                  </a:lnTo>
                  <a:lnTo>
                    <a:pt x="1132390" y="7158"/>
                  </a:lnTo>
                  <a:lnTo>
                    <a:pt x="1145406" y="8004"/>
                  </a:lnTo>
                  <a:lnTo>
                    <a:pt x="1158422" y="8838"/>
                  </a:lnTo>
                  <a:lnTo>
                    <a:pt x="1171438" y="9739"/>
                  </a:lnTo>
                  <a:lnTo>
                    <a:pt x="1184454" y="10718"/>
                  </a:lnTo>
                  <a:lnTo>
                    <a:pt x="1197470" y="11743"/>
                  </a:lnTo>
                  <a:lnTo>
                    <a:pt x="1210486" y="12715"/>
                  </a:lnTo>
                  <a:lnTo>
                    <a:pt x="1223502" y="13574"/>
                  </a:lnTo>
                  <a:lnTo>
                    <a:pt x="1236518" y="14322"/>
                  </a:lnTo>
                  <a:lnTo>
                    <a:pt x="1249534" y="14962"/>
                  </a:lnTo>
                  <a:lnTo>
                    <a:pt x="1262550" y="15443"/>
                  </a:lnTo>
                  <a:lnTo>
                    <a:pt x="1275566" y="15668"/>
                  </a:lnTo>
                  <a:lnTo>
                    <a:pt x="1288582" y="15559"/>
                  </a:lnTo>
                  <a:lnTo>
                    <a:pt x="1301598" y="15113"/>
                  </a:lnTo>
                  <a:lnTo>
                    <a:pt x="1314614" y="14398"/>
                  </a:lnTo>
                  <a:lnTo>
                    <a:pt x="1327630" y="13528"/>
                  </a:lnTo>
                  <a:lnTo>
                    <a:pt x="1340646" y="12544"/>
                  </a:lnTo>
                  <a:lnTo>
                    <a:pt x="1353662" y="11438"/>
                  </a:lnTo>
                  <a:lnTo>
                    <a:pt x="1366678" y="10209"/>
                  </a:lnTo>
                  <a:lnTo>
                    <a:pt x="1379694" y="8885"/>
                  </a:lnTo>
                  <a:lnTo>
                    <a:pt x="1392710" y="7577"/>
                  </a:lnTo>
                  <a:lnTo>
                    <a:pt x="1403228" y="6621"/>
                  </a:lnTo>
                  <a:lnTo>
                    <a:pt x="1405726" y="6352"/>
                  </a:lnTo>
                  <a:lnTo>
                    <a:pt x="1418742" y="5234"/>
                  </a:lnTo>
                  <a:lnTo>
                    <a:pt x="1431758" y="4441"/>
                  </a:lnTo>
                  <a:lnTo>
                    <a:pt x="1444774" y="3977"/>
                  </a:lnTo>
                  <a:lnTo>
                    <a:pt x="1457790" y="3866"/>
                  </a:lnTo>
                  <a:lnTo>
                    <a:pt x="1470806" y="4219"/>
                  </a:lnTo>
                  <a:lnTo>
                    <a:pt x="1483822" y="5101"/>
                  </a:lnTo>
                  <a:lnTo>
                    <a:pt x="1496838" y="6368"/>
                  </a:lnTo>
                  <a:lnTo>
                    <a:pt x="1499218" y="6621"/>
                  </a:lnTo>
                  <a:lnTo>
                    <a:pt x="1509854" y="7628"/>
                  </a:lnTo>
                  <a:lnTo>
                    <a:pt x="1522870" y="8646"/>
                  </a:lnTo>
                  <a:lnTo>
                    <a:pt x="1535886" y="9319"/>
                  </a:lnTo>
                  <a:lnTo>
                    <a:pt x="1548902" y="9669"/>
                  </a:lnTo>
                  <a:lnTo>
                    <a:pt x="1561918" y="9715"/>
                  </a:lnTo>
                  <a:lnTo>
                    <a:pt x="1574934" y="9427"/>
                  </a:lnTo>
                  <a:lnTo>
                    <a:pt x="1587950" y="8773"/>
                  </a:lnTo>
                  <a:lnTo>
                    <a:pt x="1600966" y="7844"/>
                  </a:lnTo>
                  <a:lnTo>
                    <a:pt x="1613982" y="6890"/>
                  </a:lnTo>
                  <a:lnTo>
                    <a:pt x="1619010" y="6621"/>
                  </a:lnTo>
                  <a:lnTo>
                    <a:pt x="1626998" y="6142"/>
                  </a:lnTo>
                  <a:lnTo>
                    <a:pt x="1640014" y="5822"/>
                  </a:lnTo>
                  <a:lnTo>
                    <a:pt x="1653030" y="5975"/>
                  </a:lnTo>
                  <a:lnTo>
                    <a:pt x="1666046" y="6502"/>
                  </a:lnTo>
                  <a:lnTo>
                    <a:pt x="1667871" y="6621"/>
                  </a:lnTo>
                  <a:lnTo>
                    <a:pt x="1679062" y="7243"/>
                  </a:lnTo>
                  <a:lnTo>
                    <a:pt x="1692078" y="8165"/>
                  </a:lnTo>
                  <a:lnTo>
                    <a:pt x="1705094" y="9235"/>
                  </a:lnTo>
                  <a:lnTo>
                    <a:pt x="1718110" y="10375"/>
                  </a:lnTo>
                  <a:lnTo>
                    <a:pt x="1731126" y="11513"/>
                  </a:lnTo>
                  <a:lnTo>
                    <a:pt x="1744142" y="12605"/>
                  </a:lnTo>
                  <a:lnTo>
                    <a:pt x="1757158" y="13598"/>
                  </a:lnTo>
                  <a:lnTo>
                    <a:pt x="1770174" y="14448"/>
                  </a:lnTo>
                  <a:lnTo>
                    <a:pt x="1783190" y="15097"/>
                  </a:lnTo>
                  <a:lnTo>
                    <a:pt x="1796206" y="15505"/>
                  </a:lnTo>
                  <a:lnTo>
                    <a:pt x="1809222" y="15671"/>
                  </a:lnTo>
                  <a:lnTo>
                    <a:pt x="1822238" y="15614"/>
                  </a:lnTo>
                  <a:lnTo>
                    <a:pt x="1835254" y="15347"/>
                  </a:lnTo>
                  <a:lnTo>
                    <a:pt x="1848270" y="14885"/>
                  </a:lnTo>
                  <a:lnTo>
                    <a:pt x="1861286" y="1427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325328" y="367798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213767" y="367865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70990" y="376392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1516197" y="379227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513329" y="378296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344036" y="371535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499795" y="382330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430198" y="369367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417999" y="370581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485686" y="375040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81835" y="373652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1476941" y="374332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469502" y="372916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1460548" y="372385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450253" y="371239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44603" y="392892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2704" y="397342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399251" y="397497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235879" y="375381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1311684" y="369589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301741" y="369830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310630" y="367712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264144" y="367909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265185" y="374419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270148" y="373486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253587" y="373487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194366" y="371867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167171" y="368005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691598" y="367864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288573" y="373618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50312" y="415613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575638" y="379356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03575" y="403329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1568808" y="380294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1667740" y="425122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238094" y="424834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174962" y="426157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129549" y="418242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987320" y="420332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881677" y="421515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857408" y="421457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129892" y="367584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96237" y="367735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31371" y="406195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1582943" y="379322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1582943" y="414112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201463" y="405151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1846932" y="4300350"/>
              <a:ext cx="148853" cy="37586"/>
            </a:xfrm>
            <a:custGeom>
              <a:avLst/>
              <a:pathLst>
                <a:path w="148853" h="37586">
                  <a:moveTo>
                    <a:pt x="148853" y="37586"/>
                  </a:moveTo>
                  <a:lnTo>
                    <a:pt x="148853" y="0"/>
                  </a:lnTo>
                  <a:lnTo>
                    <a:pt x="0" y="0"/>
                  </a:lnTo>
                  <a:lnTo>
                    <a:pt x="0" y="37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1856990" y="430723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8500</a:t>
              </a:r>
            </a:p>
          </p:txBody>
        </p:sp>
        <p:sp>
          <p:nvSpPr>
            <p:cNvPr id="287" name="pg287"/>
            <p:cNvSpPr/>
            <p:nvPr/>
          </p:nvSpPr>
          <p:spPr>
            <a:xfrm>
              <a:off x="2068204" y="4029457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2078262" y="4038523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9000</a:t>
              </a:r>
            </a:p>
          </p:txBody>
        </p:sp>
        <p:sp>
          <p:nvSpPr>
            <p:cNvPr id="289" name="pg289"/>
            <p:cNvSpPr/>
            <p:nvPr/>
          </p:nvSpPr>
          <p:spPr>
            <a:xfrm>
              <a:off x="779621" y="3916706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789679" y="3925772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9500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1856990" y="430723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8500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78262" y="4038523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9000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89679" y="3925772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9500</a:t>
              </a:r>
            </a:p>
          </p:txBody>
        </p:sp>
        <p:sp>
          <p:nvSpPr>
            <p:cNvPr id="294" name="pl294"/>
            <p:cNvSpPr/>
            <p:nvPr/>
          </p:nvSpPr>
          <p:spPr>
            <a:xfrm>
              <a:off x="645792" y="422749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45792" y="40066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45792" y="378571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80198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1436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42675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739135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05151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363902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52009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45792" y="433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45792" y="41170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45792" y="38961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45792" y="367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645792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95817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1270559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1582943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189532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7710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45792" y="4918367"/>
              <a:ext cx="1861286" cy="55565"/>
            </a:xfrm>
            <a:custGeom>
              <a:avLst/>
              <a:pathLst>
                <a:path w="1861286" h="55565">
                  <a:moveTo>
                    <a:pt x="0" y="2373"/>
                  </a:moveTo>
                  <a:lnTo>
                    <a:pt x="13015" y="1452"/>
                  </a:lnTo>
                  <a:lnTo>
                    <a:pt x="26031" y="723"/>
                  </a:lnTo>
                  <a:lnTo>
                    <a:pt x="39047" y="230"/>
                  </a:lnTo>
                  <a:lnTo>
                    <a:pt x="52063" y="0"/>
                  </a:lnTo>
                  <a:lnTo>
                    <a:pt x="65079" y="33"/>
                  </a:lnTo>
                  <a:lnTo>
                    <a:pt x="78095" y="306"/>
                  </a:lnTo>
                  <a:lnTo>
                    <a:pt x="91111" y="782"/>
                  </a:lnTo>
                  <a:lnTo>
                    <a:pt x="104127" y="1408"/>
                  </a:lnTo>
                  <a:lnTo>
                    <a:pt x="117143" y="2142"/>
                  </a:lnTo>
                  <a:lnTo>
                    <a:pt x="130159" y="2951"/>
                  </a:lnTo>
                  <a:lnTo>
                    <a:pt x="143175" y="3821"/>
                  </a:lnTo>
                  <a:lnTo>
                    <a:pt x="153192" y="4534"/>
                  </a:lnTo>
                  <a:lnTo>
                    <a:pt x="156191" y="4788"/>
                  </a:lnTo>
                  <a:lnTo>
                    <a:pt x="169207" y="5936"/>
                  </a:lnTo>
                  <a:lnTo>
                    <a:pt x="182223" y="7105"/>
                  </a:lnTo>
                  <a:lnTo>
                    <a:pt x="195239" y="8272"/>
                  </a:lnTo>
                  <a:lnTo>
                    <a:pt x="208255" y="9381"/>
                  </a:lnTo>
                  <a:lnTo>
                    <a:pt x="221271" y="10401"/>
                  </a:lnTo>
                  <a:lnTo>
                    <a:pt x="234287" y="11292"/>
                  </a:lnTo>
                  <a:lnTo>
                    <a:pt x="247303" y="12047"/>
                  </a:lnTo>
                  <a:lnTo>
                    <a:pt x="260319" y="12657"/>
                  </a:lnTo>
                  <a:lnTo>
                    <a:pt x="273335" y="13121"/>
                  </a:lnTo>
                  <a:lnTo>
                    <a:pt x="286351" y="13454"/>
                  </a:lnTo>
                  <a:lnTo>
                    <a:pt x="299367" y="13661"/>
                  </a:lnTo>
                  <a:lnTo>
                    <a:pt x="312383" y="13751"/>
                  </a:lnTo>
                  <a:lnTo>
                    <a:pt x="325399" y="13723"/>
                  </a:lnTo>
                  <a:lnTo>
                    <a:pt x="338415" y="13576"/>
                  </a:lnTo>
                  <a:lnTo>
                    <a:pt x="351431" y="13317"/>
                  </a:lnTo>
                  <a:lnTo>
                    <a:pt x="364447" y="12946"/>
                  </a:lnTo>
                  <a:lnTo>
                    <a:pt x="377463" y="12485"/>
                  </a:lnTo>
                  <a:lnTo>
                    <a:pt x="390479" y="11965"/>
                  </a:lnTo>
                  <a:lnTo>
                    <a:pt x="403495" y="11403"/>
                  </a:lnTo>
                  <a:lnTo>
                    <a:pt x="416511" y="10830"/>
                  </a:lnTo>
                  <a:lnTo>
                    <a:pt x="429527" y="10250"/>
                  </a:lnTo>
                  <a:lnTo>
                    <a:pt x="442543" y="9663"/>
                  </a:lnTo>
                  <a:lnTo>
                    <a:pt x="455559" y="9062"/>
                  </a:lnTo>
                  <a:lnTo>
                    <a:pt x="468575" y="8438"/>
                  </a:lnTo>
                  <a:lnTo>
                    <a:pt x="481591" y="7791"/>
                  </a:lnTo>
                  <a:lnTo>
                    <a:pt x="494607" y="7143"/>
                  </a:lnTo>
                  <a:lnTo>
                    <a:pt x="507623" y="6523"/>
                  </a:lnTo>
                  <a:lnTo>
                    <a:pt x="520639" y="5987"/>
                  </a:lnTo>
                  <a:lnTo>
                    <a:pt x="533655" y="5597"/>
                  </a:lnTo>
                  <a:lnTo>
                    <a:pt x="546671" y="5419"/>
                  </a:lnTo>
                  <a:lnTo>
                    <a:pt x="559687" y="5515"/>
                  </a:lnTo>
                  <a:lnTo>
                    <a:pt x="572703" y="5938"/>
                  </a:lnTo>
                  <a:lnTo>
                    <a:pt x="585719" y="6699"/>
                  </a:lnTo>
                  <a:lnTo>
                    <a:pt x="598735" y="7784"/>
                  </a:lnTo>
                  <a:lnTo>
                    <a:pt x="611751" y="9161"/>
                  </a:lnTo>
                  <a:lnTo>
                    <a:pt x="624767" y="10788"/>
                  </a:lnTo>
                  <a:lnTo>
                    <a:pt x="637783" y="12621"/>
                  </a:lnTo>
                  <a:lnTo>
                    <a:pt x="650799" y="14621"/>
                  </a:lnTo>
                  <a:lnTo>
                    <a:pt x="663815" y="16753"/>
                  </a:lnTo>
                  <a:lnTo>
                    <a:pt x="676831" y="18979"/>
                  </a:lnTo>
                  <a:lnTo>
                    <a:pt x="689847" y="21260"/>
                  </a:lnTo>
                  <a:lnTo>
                    <a:pt x="699353" y="22942"/>
                  </a:lnTo>
                  <a:lnTo>
                    <a:pt x="702863" y="23689"/>
                  </a:lnTo>
                  <a:lnTo>
                    <a:pt x="715879" y="26416"/>
                  </a:lnTo>
                  <a:lnTo>
                    <a:pt x="728895" y="29029"/>
                  </a:lnTo>
                  <a:lnTo>
                    <a:pt x="741911" y="31511"/>
                  </a:lnTo>
                  <a:lnTo>
                    <a:pt x="754927" y="33853"/>
                  </a:lnTo>
                  <a:lnTo>
                    <a:pt x="767943" y="36052"/>
                  </a:lnTo>
                  <a:lnTo>
                    <a:pt x="780959" y="38117"/>
                  </a:lnTo>
                  <a:lnTo>
                    <a:pt x="793975" y="40053"/>
                  </a:lnTo>
                  <a:lnTo>
                    <a:pt x="803183" y="41350"/>
                  </a:lnTo>
                  <a:lnTo>
                    <a:pt x="806991" y="41974"/>
                  </a:lnTo>
                  <a:lnTo>
                    <a:pt x="820007" y="43968"/>
                  </a:lnTo>
                  <a:lnTo>
                    <a:pt x="833023" y="45777"/>
                  </a:lnTo>
                  <a:lnTo>
                    <a:pt x="846039" y="47411"/>
                  </a:lnTo>
                  <a:lnTo>
                    <a:pt x="859055" y="48866"/>
                  </a:lnTo>
                  <a:lnTo>
                    <a:pt x="872071" y="50159"/>
                  </a:lnTo>
                  <a:lnTo>
                    <a:pt x="885087" y="51297"/>
                  </a:lnTo>
                  <a:lnTo>
                    <a:pt x="898103" y="52289"/>
                  </a:lnTo>
                  <a:lnTo>
                    <a:pt x="911119" y="53146"/>
                  </a:lnTo>
                  <a:lnTo>
                    <a:pt x="924135" y="53868"/>
                  </a:lnTo>
                  <a:lnTo>
                    <a:pt x="937151" y="54469"/>
                  </a:lnTo>
                  <a:lnTo>
                    <a:pt x="950167" y="54943"/>
                  </a:lnTo>
                  <a:lnTo>
                    <a:pt x="963183" y="55283"/>
                  </a:lnTo>
                  <a:lnTo>
                    <a:pt x="976199" y="55495"/>
                  </a:lnTo>
                  <a:lnTo>
                    <a:pt x="989215" y="55565"/>
                  </a:lnTo>
                  <a:lnTo>
                    <a:pt x="1002231" y="55494"/>
                  </a:lnTo>
                  <a:lnTo>
                    <a:pt x="1015247" y="55273"/>
                  </a:lnTo>
                  <a:lnTo>
                    <a:pt x="1028263" y="54904"/>
                  </a:lnTo>
                  <a:lnTo>
                    <a:pt x="1041279" y="54396"/>
                  </a:lnTo>
                  <a:lnTo>
                    <a:pt x="1054294" y="53754"/>
                  </a:lnTo>
                  <a:lnTo>
                    <a:pt x="1067310" y="52996"/>
                  </a:lnTo>
                  <a:lnTo>
                    <a:pt x="1080326" y="52136"/>
                  </a:lnTo>
                  <a:lnTo>
                    <a:pt x="1093342" y="51203"/>
                  </a:lnTo>
                  <a:lnTo>
                    <a:pt x="1106358" y="50198"/>
                  </a:lnTo>
                  <a:lnTo>
                    <a:pt x="1119374" y="49130"/>
                  </a:lnTo>
                  <a:lnTo>
                    <a:pt x="1132390" y="48006"/>
                  </a:lnTo>
                  <a:lnTo>
                    <a:pt x="1145406" y="46829"/>
                  </a:lnTo>
                  <a:lnTo>
                    <a:pt x="1158422" y="45610"/>
                  </a:lnTo>
                  <a:lnTo>
                    <a:pt x="1171438" y="44362"/>
                  </a:lnTo>
                  <a:lnTo>
                    <a:pt x="1184454" y="43123"/>
                  </a:lnTo>
                  <a:lnTo>
                    <a:pt x="1197470" y="41918"/>
                  </a:lnTo>
                  <a:lnTo>
                    <a:pt x="1203984" y="41350"/>
                  </a:lnTo>
                  <a:lnTo>
                    <a:pt x="1210486" y="40873"/>
                  </a:lnTo>
                  <a:lnTo>
                    <a:pt x="1223502" y="39995"/>
                  </a:lnTo>
                  <a:lnTo>
                    <a:pt x="1236518" y="39183"/>
                  </a:lnTo>
                  <a:lnTo>
                    <a:pt x="1249534" y="38421"/>
                  </a:lnTo>
                  <a:lnTo>
                    <a:pt x="1262550" y="37693"/>
                  </a:lnTo>
                  <a:lnTo>
                    <a:pt x="1275566" y="36993"/>
                  </a:lnTo>
                  <a:lnTo>
                    <a:pt x="1288582" y="36314"/>
                  </a:lnTo>
                  <a:lnTo>
                    <a:pt x="1301598" y="35655"/>
                  </a:lnTo>
                  <a:lnTo>
                    <a:pt x="1314614" y="35031"/>
                  </a:lnTo>
                  <a:lnTo>
                    <a:pt x="1327630" y="34440"/>
                  </a:lnTo>
                  <a:lnTo>
                    <a:pt x="1340646" y="33904"/>
                  </a:lnTo>
                  <a:lnTo>
                    <a:pt x="1353662" y="33428"/>
                  </a:lnTo>
                  <a:lnTo>
                    <a:pt x="1366678" y="33024"/>
                  </a:lnTo>
                  <a:lnTo>
                    <a:pt x="1379694" y="32719"/>
                  </a:lnTo>
                  <a:lnTo>
                    <a:pt x="1392710" y="32513"/>
                  </a:lnTo>
                  <a:lnTo>
                    <a:pt x="1405726" y="32423"/>
                  </a:lnTo>
                  <a:lnTo>
                    <a:pt x="1418742" y="32458"/>
                  </a:lnTo>
                  <a:lnTo>
                    <a:pt x="1431758" y="32612"/>
                  </a:lnTo>
                  <a:lnTo>
                    <a:pt x="1444774" y="32881"/>
                  </a:lnTo>
                  <a:lnTo>
                    <a:pt x="1457790" y="33263"/>
                  </a:lnTo>
                  <a:lnTo>
                    <a:pt x="1470806" y="33747"/>
                  </a:lnTo>
                  <a:lnTo>
                    <a:pt x="1483822" y="34320"/>
                  </a:lnTo>
                  <a:lnTo>
                    <a:pt x="1496838" y="34974"/>
                  </a:lnTo>
                  <a:lnTo>
                    <a:pt x="1509854" y="35676"/>
                  </a:lnTo>
                  <a:lnTo>
                    <a:pt x="1522870" y="36387"/>
                  </a:lnTo>
                  <a:lnTo>
                    <a:pt x="1535886" y="37023"/>
                  </a:lnTo>
                  <a:lnTo>
                    <a:pt x="1548902" y="37506"/>
                  </a:lnTo>
                  <a:lnTo>
                    <a:pt x="1561918" y="37722"/>
                  </a:lnTo>
                  <a:lnTo>
                    <a:pt x="1574934" y="37604"/>
                  </a:lnTo>
                  <a:lnTo>
                    <a:pt x="1587950" y="37098"/>
                  </a:lnTo>
                  <a:lnTo>
                    <a:pt x="1600966" y="36215"/>
                  </a:lnTo>
                  <a:lnTo>
                    <a:pt x="1613982" y="34989"/>
                  </a:lnTo>
                  <a:lnTo>
                    <a:pt x="1626998" y="33493"/>
                  </a:lnTo>
                  <a:lnTo>
                    <a:pt x="1640014" y="31805"/>
                  </a:lnTo>
                  <a:lnTo>
                    <a:pt x="1653030" y="29995"/>
                  </a:lnTo>
                  <a:lnTo>
                    <a:pt x="1666046" y="28099"/>
                  </a:lnTo>
                  <a:lnTo>
                    <a:pt x="1679062" y="26138"/>
                  </a:lnTo>
                  <a:lnTo>
                    <a:pt x="1692078" y="24109"/>
                  </a:lnTo>
                  <a:lnTo>
                    <a:pt x="1699384" y="22942"/>
                  </a:lnTo>
                  <a:lnTo>
                    <a:pt x="1705094" y="22208"/>
                  </a:lnTo>
                  <a:lnTo>
                    <a:pt x="1718110" y="20533"/>
                  </a:lnTo>
                  <a:lnTo>
                    <a:pt x="1731126" y="18870"/>
                  </a:lnTo>
                  <a:lnTo>
                    <a:pt x="1744142" y="17241"/>
                  </a:lnTo>
                  <a:lnTo>
                    <a:pt x="1757158" y="15658"/>
                  </a:lnTo>
                  <a:lnTo>
                    <a:pt x="1770174" y="14111"/>
                  </a:lnTo>
                  <a:lnTo>
                    <a:pt x="1783190" y="12574"/>
                  </a:lnTo>
                  <a:lnTo>
                    <a:pt x="1796206" y="11023"/>
                  </a:lnTo>
                  <a:lnTo>
                    <a:pt x="1809222" y="9440"/>
                  </a:lnTo>
                  <a:lnTo>
                    <a:pt x="1822238" y="7834"/>
                  </a:lnTo>
                  <a:lnTo>
                    <a:pt x="1835254" y="6235"/>
                  </a:lnTo>
                  <a:lnTo>
                    <a:pt x="1848270" y="4677"/>
                  </a:lnTo>
                  <a:lnTo>
                    <a:pt x="1849537" y="4534"/>
                  </a:lnTo>
                  <a:lnTo>
                    <a:pt x="1861286" y="345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45792" y="4859901"/>
              <a:ext cx="1861286" cy="42678"/>
            </a:xfrm>
            <a:custGeom>
              <a:avLst/>
              <a:pathLst>
                <a:path w="1861286" h="42678">
                  <a:moveTo>
                    <a:pt x="0" y="571"/>
                  </a:moveTo>
                  <a:lnTo>
                    <a:pt x="13015" y="258"/>
                  </a:lnTo>
                  <a:lnTo>
                    <a:pt x="26031" y="62"/>
                  </a:lnTo>
                  <a:lnTo>
                    <a:pt x="39047" y="0"/>
                  </a:lnTo>
                  <a:lnTo>
                    <a:pt x="52063" y="74"/>
                  </a:lnTo>
                  <a:lnTo>
                    <a:pt x="65079" y="281"/>
                  </a:lnTo>
                  <a:lnTo>
                    <a:pt x="78095" y="621"/>
                  </a:lnTo>
                  <a:lnTo>
                    <a:pt x="91111" y="1077"/>
                  </a:lnTo>
                  <a:lnTo>
                    <a:pt x="104127" y="1647"/>
                  </a:lnTo>
                  <a:lnTo>
                    <a:pt x="117143" y="2319"/>
                  </a:lnTo>
                  <a:lnTo>
                    <a:pt x="130159" y="3081"/>
                  </a:lnTo>
                  <a:lnTo>
                    <a:pt x="143175" y="3930"/>
                  </a:lnTo>
                  <a:lnTo>
                    <a:pt x="156191" y="4845"/>
                  </a:lnTo>
                  <a:lnTo>
                    <a:pt x="169207" y="5812"/>
                  </a:lnTo>
                  <a:lnTo>
                    <a:pt x="182223" y="6796"/>
                  </a:lnTo>
                  <a:lnTo>
                    <a:pt x="195239" y="7766"/>
                  </a:lnTo>
                  <a:lnTo>
                    <a:pt x="195413" y="7778"/>
                  </a:lnTo>
                  <a:lnTo>
                    <a:pt x="208255" y="8656"/>
                  </a:lnTo>
                  <a:lnTo>
                    <a:pt x="221271" y="9479"/>
                  </a:lnTo>
                  <a:lnTo>
                    <a:pt x="234287" y="10232"/>
                  </a:lnTo>
                  <a:lnTo>
                    <a:pt x="247303" y="10914"/>
                  </a:lnTo>
                  <a:lnTo>
                    <a:pt x="260319" y="11518"/>
                  </a:lnTo>
                  <a:lnTo>
                    <a:pt x="273335" y="12034"/>
                  </a:lnTo>
                  <a:lnTo>
                    <a:pt x="286351" y="12446"/>
                  </a:lnTo>
                  <a:lnTo>
                    <a:pt x="299367" y="12741"/>
                  </a:lnTo>
                  <a:lnTo>
                    <a:pt x="312383" y="12921"/>
                  </a:lnTo>
                  <a:lnTo>
                    <a:pt x="325399" y="12989"/>
                  </a:lnTo>
                  <a:lnTo>
                    <a:pt x="338415" y="12934"/>
                  </a:lnTo>
                  <a:lnTo>
                    <a:pt x="351431" y="12756"/>
                  </a:lnTo>
                  <a:lnTo>
                    <a:pt x="364447" y="12442"/>
                  </a:lnTo>
                  <a:lnTo>
                    <a:pt x="377463" y="11993"/>
                  </a:lnTo>
                  <a:lnTo>
                    <a:pt x="390479" y="11423"/>
                  </a:lnTo>
                  <a:lnTo>
                    <a:pt x="403495" y="10766"/>
                  </a:lnTo>
                  <a:lnTo>
                    <a:pt x="416511" y="10063"/>
                  </a:lnTo>
                  <a:lnTo>
                    <a:pt x="429527" y="9333"/>
                  </a:lnTo>
                  <a:lnTo>
                    <a:pt x="442543" y="8593"/>
                  </a:lnTo>
                  <a:lnTo>
                    <a:pt x="455559" y="7842"/>
                  </a:lnTo>
                  <a:lnTo>
                    <a:pt x="456680" y="7778"/>
                  </a:lnTo>
                  <a:lnTo>
                    <a:pt x="468575" y="7076"/>
                  </a:lnTo>
                  <a:lnTo>
                    <a:pt x="481591" y="6329"/>
                  </a:lnTo>
                  <a:lnTo>
                    <a:pt x="494607" y="5642"/>
                  </a:lnTo>
                  <a:lnTo>
                    <a:pt x="507623" y="5030"/>
                  </a:lnTo>
                  <a:lnTo>
                    <a:pt x="520639" y="4523"/>
                  </a:lnTo>
                  <a:lnTo>
                    <a:pt x="533655" y="4118"/>
                  </a:lnTo>
                  <a:lnTo>
                    <a:pt x="546671" y="3832"/>
                  </a:lnTo>
                  <a:lnTo>
                    <a:pt x="559687" y="3684"/>
                  </a:lnTo>
                  <a:lnTo>
                    <a:pt x="572703" y="3704"/>
                  </a:lnTo>
                  <a:lnTo>
                    <a:pt x="585719" y="3913"/>
                  </a:lnTo>
                  <a:lnTo>
                    <a:pt x="598735" y="4345"/>
                  </a:lnTo>
                  <a:lnTo>
                    <a:pt x="611751" y="5010"/>
                  </a:lnTo>
                  <a:lnTo>
                    <a:pt x="624767" y="5903"/>
                  </a:lnTo>
                  <a:lnTo>
                    <a:pt x="637783" y="7006"/>
                  </a:lnTo>
                  <a:lnTo>
                    <a:pt x="645630" y="7778"/>
                  </a:lnTo>
                  <a:lnTo>
                    <a:pt x="650799" y="8267"/>
                  </a:lnTo>
                  <a:lnTo>
                    <a:pt x="663815" y="9619"/>
                  </a:lnTo>
                  <a:lnTo>
                    <a:pt x="676831" y="11075"/>
                  </a:lnTo>
                  <a:lnTo>
                    <a:pt x="689847" y="12613"/>
                  </a:lnTo>
                  <a:lnTo>
                    <a:pt x="702863" y="14238"/>
                  </a:lnTo>
                  <a:lnTo>
                    <a:pt x="715879" y="15959"/>
                  </a:lnTo>
                  <a:lnTo>
                    <a:pt x="728895" y="17787"/>
                  </a:lnTo>
                  <a:lnTo>
                    <a:pt x="741911" y="19723"/>
                  </a:lnTo>
                  <a:lnTo>
                    <a:pt x="754927" y="21726"/>
                  </a:lnTo>
                  <a:lnTo>
                    <a:pt x="767943" y="23759"/>
                  </a:lnTo>
                  <a:lnTo>
                    <a:pt x="780959" y="25781"/>
                  </a:lnTo>
                  <a:lnTo>
                    <a:pt x="783630" y="26185"/>
                  </a:lnTo>
                  <a:lnTo>
                    <a:pt x="793975" y="27690"/>
                  </a:lnTo>
                  <a:lnTo>
                    <a:pt x="806991" y="29571"/>
                  </a:lnTo>
                  <a:lnTo>
                    <a:pt x="820007" y="31471"/>
                  </a:lnTo>
                  <a:lnTo>
                    <a:pt x="833023" y="33383"/>
                  </a:lnTo>
                  <a:lnTo>
                    <a:pt x="846039" y="35254"/>
                  </a:lnTo>
                  <a:lnTo>
                    <a:pt x="859055" y="36989"/>
                  </a:lnTo>
                  <a:lnTo>
                    <a:pt x="872071" y="38504"/>
                  </a:lnTo>
                  <a:lnTo>
                    <a:pt x="885087" y="39740"/>
                  </a:lnTo>
                  <a:lnTo>
                    <a:pt x="898103" y="40695"/>
                  </a:lnTo>
                  <a:lnTo>
                    <a:pt x="911119" y="41413"/>
                  </a:lnTo>
                  <a:lnTo>
                    <a:pt x="924135" y="41944"/>
                  </a:lnTo>
                  <a:lnTo>
                    <a:pt x="937151" y="42328"/>
                  </a:lnTo>
                  <a:lnTo>
                    <a:pt x="950167" y="42578"/>
                  </a:lnTo>
                  <a:lnTo>
                    <a:pt x="963183" y="42678"/>
                  </a:lnTo>
                  <a:lnTo>
                    <a:pt x="976199" y="42613"/>
                  </a:lnTo>
                  <a:lnTo>
                    <a:pt x="989215" y="42375"/>
                  </a:lnTo>
                  <a:lnTo>
                    <a:pt x="1002231" y="41985"/>
                  </a:lnTo>
                  <a:lnTo>
                    <a:pt x="1015247" y="41459"/>
                  </a:lnTo>
                  <a:lnTo>
                    <a:pt x="1028263" y="40834"/>
                  </a:lnTo>
                  <a:lnTo>
                    <a:pt x="1041279" y="40112"/>
                  </a:lnTo>
                  <a:lnTo>
                    <a:pt x="1054294" y="39313"/>
                  </a:lnTo>
                  <a:lnTo>
                    <a:pt x="1067310" y="38440"/>
                  </a:lnTo>
                  <a:lnTo>
                    <a:pt x="1080326" y="37523"/>
                  </a:lnTo>
                  <a:lnTo>
                    <a:pt x="1093342" y="36588"/>
                  </a:lnTo>
                  <a:lnTo>
                    <a:pt x="1106358" y="35654"/>
                  </a:lnTo>
                  <a:lnTo>
                    <a:pt x="1119374" y="34731"/>
                  </a:lnTo>
                  <a:lnTo>
                    <a:pt x="1132390" y="33803"/>
                  </a:lnTo>
                  <a:lnTo>
                    <a:pt x="1145406" y="32869"/>
                  </a:lnTo>
                  <a:lnTo>
                    <a:pt x="1158422" y="31943"/>
                  </a:lnTo>
                  <a:lnTo>
                    <a:pt x="1171438" y="31040"/>
                  </a:lnTo>
                  <a:lnTo>
                    <a:pt x="1184454" y="30209"/>
                  </a:lnTo>
                  <a:lnTo>
                    <a:pt x="1197470" y="29463"/>
                  </a:lnTo>
                  <a:lnTo>
                    <a:pt x="1210486" y="28797"/>
                  </a:lnTo>
                  <a:lnTo>
                    <a:pt x="1223502" y="28196"/>
                  </a:lnTo>
                  <a:lnTo>
                    <a:pt x="1236518" y="27643"/>
                  </a:lnTo>
                  <a:lnTo>
                    <a:pt x="1249534" y="27121"/>
                  </a:lnTo>
                  <a:lnTo>
                    <a:pt x="1262550" y="26634"/>
                  </a:lnTo>
                  <a:lnTo>
                    <a:pt x="1275566" y="26196"/>
                  </a:lnTo>
                  <a:lnTo>
                    <a:pt x="1275902" y="26185"/>
                  </a:lnTo>
                  <a:lnTo>
                    <a:pt x="1288582" y="25797"/>
                  </a:lnTo>
                  <a:lnTo>
                    <a:pt x="1301598" y="25458"/>
                  </a:lnTo>
                  <a:lnTo>
                    <a:pt x="1314614" y="25162"/>
                  </a:lnTo>
                  <a:lnTo>
                    <a:pt x="1327630" y="24896"/>
                  </a:lnTo>
                  <a:lnTo>
                    <a:pt x="1340646" y="24650"/>
                  </a:lnTo>
                  <a:lnTo>
                    <a:pt x="1353662" y="24414"/>
                  </a:lnTo>
                  <a:lnTo>
                    <a:pt x="1366678" y="24179"/>
                  </a:lnTo>
                  <a:lnTo>
                    <a:pt x="1379694" y="23948"/>
                  </a:lnTo>
                  <a:lnTo>
                    <a:pt x="1392710" y="23718"/>
                  </a:lnTo>
                  <a:lnTo>
                    <a:pt x="1405726" y="23505"/>
                  </a:lnTo>
                  <a:lnTo>
                    <a:pt x="1418742" y="23320"/>
                  </a:lnTo>
                  <a:lnTo>
                    <a:pt x="1431758" y="23207"/>
                  </a:lnTo>
                  <a:lnTo>
                    <a:pt x="1444774" y="23209"/>
                  </a:lnTo>
                  <a:lnTo>
                    <a:pt x="1457790" y="23353"/>
                  </a:lnTo>
                  <a:lnTo>
                    <a:pt x="1470806" y="23625"/>
                  </a:lnTo>
                  <a:lnTo>
                    <a:pt x="1483822" y="23930"/>
                  </a:lnTo>
                  <a:lnTo>
                    <a:pt x="1496838" y="24148"/>
                  </a:lnTo>
                  <a:lnTo>
                    <a:pt x="1509854" y="24157"/>
                  </a:lnTo>
                  <a:lnTo>
                    <a:pt x="1522870" y="23916"/>
                  </a:lnTo>
                  <a:lnTo>
                    <a:pt x="1535886" y="23449"/>
                  </a:lnTo>
                  <a:lnTo>
                    <a:pt x="1548902" y="22821"/>
                  </a:lnTo>
                  <a:lnTo>
                    <a:pt x="1561918" y="22094"/>
                  </a:lnTo>
                  <a:lnTo>
                    <a:pt x="1574934" y="21263"/>
                  </a:lnTo>
                  <a:lnTo>
                    <a:pt x="1587950" y="20298"/>
                  </a:lnTo>
                  <a:lnTo>
                    <a:pt x="1600966" y="19167"/>
                  </a:lnTo>
                  <a:lnTo>
                    <a:pt x="1613982" y="17895"/>
                  </a:lnTo>
                  <a:lnTo>
                    <a:pt x="1626998" y="16555"/>
                  </a:lnTo>
                  <a:lnTo>
                    <a:pt x="1640014" y="15224"/>
                  </a:lnTo>
                  <a:lnTo>
                    <a:pt x="1653030" y="13954"/>
                  </a:lnTo>
                  <a:lnTo>
                    <a:pt x="1666046" y="12762"/>
                  </a:lnTo>
                  <a:lnTo>
                    <a:pt x="1679062" y="11631"/>
                  </a:lnTo>
                  <a:lnTo>
                    <a:pt x="1692078" y="10553"/>
                  </a:lnTo>
                  <a:lnTo>
                    <a:pt x="1705094" y="9527"/>
                  </a:lnTo>
                  <a:lnTo>
                    <a:pt x="1718110" y="8562"/>
                  </a:lnTo>
                  <a:lnTo>
                    <a:pt x="1729482" y="7778"/>
                  </a:lnTo>
                  <a:lnTo>
                    <a:pt x="1731126" y="7663"/>
                  </a:lnTo>
                  <a:lnTo>
                    <a:pt x="1744142" y="6817"/>
                  </a:lnTo>
                  <a:lnTo>
                    <a:pt x="1757158" y="6038"/>
                  </a:lnTo>
                  <a:lnTo>
                    <a:pt x="1770174" y="5316"/>
                  </a:lnTo>
                  <a:lnTo>
                    <a:pt x="1783190" y="4629"/>
                  </a:lnTo>
                  <a:lnTo>
                    <a:pt x="1796206" y="3963"/>
                  </a:lnTo>
                  <a:lnTo>
                    <a:pt x="1809222" y="3309"/>
                  </a:lnTo>
                  <a:lnTo>
                    <a:pt x="1822238" y="2671"/>
                  </a:lnTo>
                  <a:lnTo>
                    <a:pt x="1835254" y="2054"/>
                  </a:lnTo>
                  <a:lnTo>
                    <a:pt x="1848270" y="1490"/>
                  </a:lnTo>
                  <a:lnTo>
                    <a:pt x="1861286" y="98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45792" y="4786063"/>
              <a:ext cx="1861286" cy="21976"/>
            </a:xfrm>
            <a:custGeom>
              <a:avLst/>
              <a:pathLst>
                <a:path w="1861286" h="21976">
                  <a:moveTo>
                    <a:pt x="0" y="9657"/>
                  </a:moveTo>
                  <a:lnTo>
                    <a:pt x="13015" y="9186"/>
                  </a:lnTo>
                  <a:lnTo>
                    <a:pt x="26031" y="8750"/>
                  </a:lnTo>
                  <a:lnTo>
                    <a:pt x="39047" y="8389"/>
                  </a:lnTo>
                  <a:lnTo>
                    <a:pt x="52063" y="8122"/>
                  </a:lnTo>
                  <a:lnTo>
                    <a:pt x="65079" y="8003"/>
                  </a:lnTo>
                  <a:lnTo>
                    <a:pt x="78095" y="8099"/>
                  </a:lnTo>
                  <a:lnTo>
                    <a:pt x="91111" y="8451"/>
                  </a:lnTo>
                  <a:lnTo>
                    <a:pt x="104127" y="9046"/>
                  </a:lnTo>
                  <a:lnTo>
                    <a:pt x="117143" y="9816"/>
                  </a:lnTo>
                  <a:lnTo>
                    <a:pt x="130159" y="10661"/>
                  </a:lnTo>
                  <a:lnTo>
                    <a:pt x="143175" y="11487"/>
                  </a:lnTo>
                  <a:lnTo>
                    <a:pt x="156191" y="12244"/>
                  </a:lnTo>
                  <a:lnTo>
                    <a:pt x="169207" y="12915"/>
                  </a:lnTo>
                  <a:lnTo>
                    <a:pt x="182223" y="13514"/>
                  </a:lnTo>
                  <a:lnTo>
                    <a:pt x="195239" y="14081"/>
                  </a:lnTo>
                  <a:lnTo>
                    <a:pt x="208255" y="14626"/>
                  </a:lnTo>
                  <a:lnTo>
                    <a:pt x="221271" y="15142"/>
                  </a:lnTo>
                  <a:lnTo>
                    <a:pt x="234287" y="15593"/>
                  </a:lnTo>
                  <a:lnTo>
                    <a:pt x="247303" y="15974"/>
                  </a:lnTo>
                  <a:lnTo>
                    <a:pt x="260319" y="16292"/>
                  </a:lnTo>
                  <a:lnTo>
                    <a:pt x="273335" y="16569"/>
                  </a:lnTo>
                  <a:lnTo>
                    <a:pt x="286351" y="16813"/>
                  </a:lnTo>
                  <a:lnTo>
                    <a:pt x="299367" y="17009"/>
                  </a:lnTo>
                  <a:lnTo>
                    <a:pt x="312383" y="17138"/>
                  </a:lnTo>
                  <a:lnTo>
                    <a:pt x="325399" y="17199"/>
                  </a:lnTo>
                  <a:lnTo>
                    <a:pt x="338415" y="17182"/>
                  </a:lnTo>
                  <a:lnTo>
                    <a:pt x="351431" y="17104"/>
                  </a:lnTo>
                  <a:lnTo>
                    <a:pt x="364447" y="16969"/>
                  </a:lnTo>
                  <a:lnTo>
                    <a:pt x="377463" y="16763"/>
                  </a:lnTo>
                  <a:lnTo>
                    <a:pt x="390479" y="16456"/>
                  </a:lnTo>
                  <a:lnTo>
                    <a:pt x="403495" y="15984"/>
                  </a:lnTo>
                  <a:lnTo>
                    <a:pt x="416511" y="15288"/>
                  </a:lnTo>
                  <a:lnTo>
                    <a:pt x="429527" y="14356"/>
                  </a:lnTo>
                  <a:lnTo>
                    <a:pt x="442543" y="13220"/>
                  </a:lnTo>
                  <a:lnTo>
                    <a:pt x="455559" y="11977"/>
                  </a:lnTo>
                  <a:lnTo>
                    <a:pt x="468575" y="10715"/>
                  </a:lnTo>
                  <a:lnTo>
                    <a:pt x="481591" y="9496"/>
                  </a:lnTo>
                  <a:lnTo>
                    <a:pt x="494607" y="8318"/>
                  </a:lnTo>
                  <a:lnTo>
                    <a:pt x="498390" y="7986"/>
                  </a:lnTo>
                  <a:lnTo>
                    <a:pt x="507623" y="6915"/>
                  </a:lnTo>
                  <a:lnTo>
                    <a:pt x="520639" y="5487"/>
                  </a:lnTo>
                  <a:lnTo>
                    <a:pt x="533655" y="4224"/>
                  </a:lnTo>
                  <a:lnTo>
                    <a:pt x="546671" y="3234"/>
                  </a:lnTo>
                  <a:lnTo>
                    <a:pt x="559687" y="2584"/>
                  </a:lnTo>
                  <a:lnTo>
                    <a:pt x="572703" y="2321"/>
                  </a:lnTo>
                  <a:lnTo>
                    <a:pt x="585719" y="2432"/>
                  </a:lnTo>
                  <a:lnTo>
                    <a:pt x="598735" y="2841"/>
                  </a:lnTo>
                  <a:lnTo>
                    <a:pt x="611751" y="3444"/>
                  </a:lnTo>
                  <a:lnTo>
                    <a:pt x="624767" y="4117"/>
                  </a:lnTo>
                  <a:lnTo>
                    <a:pt x="637783" y="4789"/>
                  </a:lnTo>
                  <a:lnTo>
                    <a:pt x="650799" y="5452"/>
                  </a:lnTo>
                  <a:lnTo>
                    <a:pt x="663815" y="6082"/>
                  </a:lnTo>
                  <a:lnTo>
                    <a:pt x="676831" y="6704"/>
                  </a:lnTo>
                  <a:lnTo>
                    <a:pt x="689847" y="7255"/>
                  </a:lnTo>
                  <a:lnTo>
                    <a:pt x="702863" y="7670"/>
                  </a:lnTo>
                  <a:lnTo>
                    <a:pt x="715879" y="7888"/>
                  </a:lnTo>
                  <a:lnTo>
                    <a:pt x="728895" y="7909"/>
                  </a:lnTo>
                  <a:lnTo>
                    <a:pt x="741911" y="7756"/>
                  </a:lnTo>
                  <a:lnTo>
                    <a:pt x="754927" y="7490"/>
                  </a:lnTo>
                  <a:lnTo>
                    <a:pt x="767943" y="7159"/>
                  </a:lnTo>
                  <a:lnTo>
                    <a:pt x="780959" y="6729"/>
                  </a:lnTo>
                  <a:lnTo>
                    <a:pt x="793975" y="6163"/>
                  </a:lnTo>
                  <a:lnTo>
                    <a:pt x="806991" y="5415"/>
                  </a:lnTo>
                  <a:lnTo>
                    <a:pt x="820007" y="4546"/>
                  </a:lnTo>
                  <a:lnTo>
                    <a:pt x="833023" y="3694"/>
                  </a:lnTo>
                  <a:lnTo>
                    <a:pt x="846039" y="3046"/>
                  </a:lnTo>
                  <a:lnTo>
                    <a:pt x="859055" y="2676"/>
                  </a:lnTo>
                  <a:lnTo>
                    <a:pt x="872071" y="2603"/>
                  </a:lnTo>
                  <a:lnTo>
                    <a:pt x="885087" y="2707"/>
                  </a:lnTo>
                  <a:lnTo>
                    <a:pt x="898103" y="2905"/>
                  </a:lnTo>
                  <a:lnTo>
                    <a:pt x="911119" y="3206"/>
                  </a:lnTo>
                  <a:lnTo>
                    <a:pt x="924135" y="3605"/>
                  </a:lnTo>
                  <a:lnTo>
                    <a:pt x="937151" y="4072"/>
                  </a:lnTo>
                  <a:lnTo>
                    <a:pt x="950167" y="4466"/>
                  </a:lnTo>
                  <a:lnTo>
                    <a:pt x="963183" y="4699"/>
                  </a:lnTo>
                  <a:lnTo>
                    <a:pt x="976199" y="4745"/>
                  </a:lnTo>
                  <a:lnTo>
                    <a:pt x="989215" y="4731"/>
                  </a:lnTo>
                  <a:lnTo>
                    <a:pt x="1002231" y="4838"/>
                  </a:lnTo>
                  <a:lnTo>
                    <a:pt x="1015247" y="5159"/>
                  </a:lnTo>
                  <a:lnTo>
                    <a:pt x="1028263" y="5721"/>
                  </a:lnTo>
                  <a:lnTo>
                    <a:pt x="1041279" y="6374"/>
                  </a:lnTo>
                  <a:lnTo>
                    <a:pt x="1054294" y="7026"/>
                  </a:lnTo>
                  <a:lnTo>
                    <a:pt x="1067310" y="7643"/>
                  </a:lnTo>
                  <a:lnTo>
                    <a:pt x="1073914" y="7986"/>
                  </a:lnTo>
                  <a:lnTo>
                    <a:pt x="1080326" y="8262"/>
                  </a:lnTo>
                  <a:lnTo>
                    <a:pt x="1093342" y="8973"/>
                  </a:lnTo>
                  <a:lnTo>
                    <a:pt x="1106358" y="9836"/>
                  </a:lnTo>
                  <a:lnTo>
                    <a:pt x="1119374" y="10773"/>
                  </a:lnTo>
                  <a:lnTo>
                    <a:pt x="1132390" y="11713"/>
                  </a:lnTo>
                  <a:lnTo>
                    <a:pt x="1145406" y="12601"/>
                  </a:lnTo>
                  <a:lnTo>
                    <a:pt x="1158422" y="13517"/>
                  </a:lnTo>
                  <a:lnTo>
                    <a:pt x="1171438" y="14527"/>
                  </a:lnTo>
                  <a:lnTo>
                    <a:pt x="1184454" y="15662"/>
                  </a:lnTo>
                  <a:lnTo>
                    <a:pt x="1197470" y="16842"/>
                  </a:lnTo>
                  <a:lnTo>
                    <a:pt x="1210486" y="17958"/>
                  </a:lnTo>
                  <a:lnTo>
                    <a:pt x="1223502" y="18917"/>
                  </a:lnTo>
                  <a:lnTo>
                    <a:pt x="1236518" y="19720"/>
                  </a:lnTo>
                  <a:lnTo>
                    <a:pt x="1249534" y="20411"/>
                  </a:lnTo>
                  <a:lnTo>
                    <a:pt x="1262550" y="21020"/>
                  </a:lnTo>
                  <a:lnTo>
                    <a:pt x="1275566" y="21522"/>
                  </a:lnTo>
                  <a:lnTo>
                    <a:pt x="1288582" y="21852"/>
                  </a:lnTo>
                  <a:lnTo>
                    <a:pt x="1301598" y="21976"/>
                  </a:lnTo>
                  <a:lnTo>
                    <a:pt x="1314614" y="21959"/>
                  </a:lnTo>
                  <a:lnTo>
                    <a:pt x="1327630" y="21834"/>
                  </a:lnTo>
                  <a:lnTo>
                    <a:pt x="1340646" y="21611"/>
                  </a:lnTo>
                  <a:lnTo>
                    <a:pt x="1353662" y="21199"/>
                  </a:lnTo>
                  <a:lnTo>
                    <a:pt x="1366678" y="20497"/>
                  </a:lnTo>
                  <a:lnTo>
                    <a:pt x="1379694" y="19494"/>
                  </a:lnTo>
                  <a:lnTo>
                    <a:pt x="1392710" y="18277"/>
                  </a:lnTo>
                  <a:lnTo>
                    <a:pt x="1405726" y="16950"/>
                  </a:lnTo>
                  <a:lnTo>
                    <a:pt x="1418742" y="15493"/>
                  </a:lnTo>
                  <a:lnTo>
                    <a:pt x="1431758" y="13832"/>
                  </a:lnTo>
                  <a:lnTo>
                    <a:pt x="1444774" y="11997"/>
                  </a:lnTo>
                  <a:lnTo>
                    <a:pt x="1457790" y="10324"/>
                  </a:lnTo>
                  <a:lnTo>
                    <a:pt x="1470806" y="9314"/>
                  </a:lnTo>
                  <a:lnTo>
                    <a:pt x="1483822" y="9314"/>
                  </a:lnTo>
                  <a:lnTo>
                    <a:pt x="1496838" y="10095"/>
                  </a:lnTo>
                  <a:lnTo>
                    <a:pt x="1509854" y="11026"/>
                  </a:lnTo>
                  <a:lnTo>
                    <a:pt x="1522870" y="11524"/>
                  </a:lnTo>
                  <a:lnTo>
                    <a:pt x="1535886" y="11353"/>
                  </a:lnTo>
                  <a:lnTo>
                    <a:pt x="1548902" y="10619"/>
                  </a:lnTo>
                  <a:lnTo>
                    <a:pt x="1561918" y="9535"/>
                  </a:lnTo>
                  <a:lnTo>
                    <a:pt x="1574934" y="8209"/>
                  </a:lnTo>
                  <a:lnTo>
                    <a:pt x="1576787" y="7986"/>
                  </a:lnTo>
                  <a:lnTo>
                    <a:pt x="1587950" y="6287"/>
                  </a:lnTo>
                  <a:lnTo>
                    <a:pt x="1600966" y="4124"/>
                  </a:lnTo>
                  <a:lnTo>
                    <a:pt x="1613982" y="2109"/>
                  </a:lnTo>
                  <a:lnTo>
                    <a:pt x="1626998" y="665"/>
                  </a:lnTo>
                  <a:lnTo>
                    <a:pt x="1640014" y="4"/>
                  </a:lnTo>
                  <a:lnTo>
                    <a:pt x="1653030" y="0"/>
                  </a:lnTo>
                  <a:lnTo>
                    <a:pt x="1666046" y="424"/>
                  </a:lnTo>
                  <a:lnTo>
                    <a:pt x="1679062" y="1107"/>
                  </a:lnTo>
                  <a:lnTo>
                    <a:pt x="1692078" y="2018"/>
                  </a:lnTo>
                  <a:lnTo>
                    <a:pt x="1705094" y="3157"/>
                  </a:lnTo>
                  <a:lnTo>
                    <a:pt x="1718110" y="4462"/>
                  </a:lnTo>
                  <a:lnTo>
                    <a:pt x="1731126" y="5838"/>
                  </a:lnTo>
                  <a:lnTo>
                    <a:pt x="1744142" y="7179"/>
                  </a:lnTo>
                  <a:lnTo>
                    <a:pt x="1752620" y="7986"/>
                  </a:lnTo>
                  <a:lnTo>
                    <a:pt x="1757158" y="8337"/>
                  </a:lnTo>
                  <a:lnTo>
                    <a:pt x="1770174" y="9191"/>
                  </a:lnTo>
                  <a:lnTo>
                    <a:pt x="1783190" y="9855"/>
                  </a:lnTo>
                  <a:lnTo>
                    <a:pt x="1796206" y="10316"/>
                  </a:lnTo>
                  <a:lnTo>
                    <a:pt x="1809222" y="10597"/>
                  </a:lnTo>
                  <a:lnTo>
                    <a:pt x="1822238" y="10710"/>
                  </a:lnTo>
                  <a:lnTo>
                    <a:pt x="1835254" y="10664"/>
                  </a:lnTo>
                  <a:lnTo>
                    <a:pt x="1848270" y="10457"/>
                  </a:lnTo>
                  <a:lnTo>
                    <a:pt x="1861286" y="1010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1325328" y="452065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213767" y="452132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870990" y="460659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1516197" y="463494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1513329" y="462563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1344036" y="455802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1499795" y="466597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1430198" y="453634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1417999" y="454848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485686" y="459307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481835" y="457919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476941" y="458599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469502" y="457183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460548" y="456652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450253" y="4555064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544603" y="477159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512704" y="481609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399251" y="481764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235879" y="459648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1311684" y="453856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1301741" y="454097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1310630" y="4519793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1264144" y="452176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265185" y="458686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1270148" y="457753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1253587" y="457754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1194366" y="456134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1167171" y="452272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91598" y="452131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288573" y="457885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50312" y="499880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1575638" y="463623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1003575" y="487596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1568808" y="464561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667740" y="509389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238094" y="509101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74962" y="5104243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129549" y="502509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1987320" y="504599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1881677" y="505782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1857408" y="5057249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29892" y="451851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096237" y="452002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31371" y="490462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1582943" y="463589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582943" y="498379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201463" y="489418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83749" y="4901719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893807" y="4910786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5250</a:t>
              </a:r>
            </a:p>
          </p:txBody>
        </p:sp>
        <p:sp>
          <p:nvSpPr>
            <p:cNvPr id="366" name="pg366"/>
            <p:cNvSpPr/>
            <p:nvPr/>
          </p:nvSpPr>
          <p:spPr>
            <a:xfrm>
              <a:off x="2042172" y="4764979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2052230" y="4774045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5750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893807" y="4910786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5250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052230" y="4774045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5750</a:t>
              </a:r>
            </a:p>
          </p:txBody>
        </p:sp>
        <p:sp>
          <p:nvSpPr>
            <p:cNvPr id="370" name="pl370"/>
            <p:cNvSpPr/>
            <p:nvPr/>
          </p:nvSpPr>
          <p:spPr>
            <a:xfrm>
              <a:off x="645792" y="507016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45792" y="484927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45792" y="462838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80198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11436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42675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739135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05151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363902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52009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45792" y="518060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45792" y="495971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45792" y="473882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45792" y="451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45792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95817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1270559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1582943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189532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207710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927270" y="1764304"/>
              <a:ext cx="265397" cy="22289"/>
            </a:xfrm>
            <a:custGeom>
              <a:avLst/>
              <a:pathLst>
                <a:path w="265397" h="22289">
                  <a:moveTo>
                    <a:pt x="7112" y="10668"/>
                  </a:moveTo>
                  <a:lnTo>
                    <a:pt x="0" y="8806"/>
                  </a:lnTo>
                  <a:lnTo>
                    <a:pt x="7112" y="7833"/>
                  </a:lnTo>
                  <a:lnTo>
                    <a:pt x="20128" y="6164"/>
                  </a:lnTo>
                  <a:lnTo>
                    <a:pt x="33144" y="4703"/>
                  </a:lnTo>
                  <a:lnTo>
                    <a:pt x="46160" y="3398"/>
                  </a:lnTo>
                  <a:lnTo>
                    <a:pt x="59176" y="2305"/>
                  </a:lnTo>
                  <a:lnTo>
                    <a:pt x="72192" y="1411"/>
                  </a:lnTo>
                  <a:lnTo>
                    <a:pt x="85208" y="750"/>
                  </a:lnTo>
                  <a:lnTo>
                    <a:pt x="98224" y="293"/>
                  </a:lnTo>
                  <a:lnTo>
                    <a:pt x="111240" y="52"/>
                  </a:lnTo>
                  <a:lnTo>
                    <a:pt x="124256" y="0"/>
                  </a:lnTo>
                  <a:lnTo>
                    <a:pt x="137272" y="185"/>
                  </a:lnTo>
                  <a:lnTo>
                    <a:pt x="150288" y="494"/>
                  </a:lnTo>
                  <a:lnTo>
                    <a:pt x="163304" y="1010"/>
                  </a:lnTo>
                  <a:lnTo>
                    <a:pt x="176320" y="1655"/>
                  </a:lnTo>
                  <a:lnTo>
                    <a:pt x="189336" y="2432"/>
                  </a:lnTo>
                  <a:lnTo>
                    <a:pt x="202352" y="3336"/>
                  </a:lnTo>
                  <a:lnTo>
                    <a:pt x="215368" y="4331"/>
                  </a:lnTo>
                  <a:lnTo>
                    <a:pt x="228384" y="5396"/>
                  </a:lnTo>
                  <a:lnTo>
                    <a:pt x="241400" y="6545"/>
                  </a:lnTo>
                  <a:lnTo>
                    <a:pt x="254415" y="7738"/>
                  </a:lnTo>
                  <a:lnTo>
                    <a:pt x="265397" y="8806"/>
                  </a:lnTo>
                  <a:lnTo>
                    <a:pt x="254415" y="11943"/>
                  </a:lnTo>
                  <a:lnTo>
                    <a:pt x="241400" y="14751"/>
                  </a:lnTo>
                  <a:lnTo>
                    <a:pt x="228384" y="16897"/>
                  </a:lnTo>
                  <a:lnTo>
                    <a:pt x="215368" y="18549"/>
                  </a:lnTo>
                  <a:lnTo>
                    <a:pt x="202352" y="19810"/>
                  </a:lnTo>
                  <a:lnTo>
                    <a:pt x="189336" y="20779"/>
                  </a:lnTo>
                  <a:lnTo>
                    <a:pt x="176320" y="21488"/>
                  </a:lnTo>
                  <a:lnTo>
                    <a:pt x="163304" y="21950"/>
                  </a:lnTo>
                  <a:lnTo>
                    <a:pt x="150288" y="22191"/>
                  </a:lnTo>
                  <a:lnTo>
                    <a:pt x="137272" y="22289"/>
                  </a:lnTo>
                  <a:lnTo>
                    <a:pt x="124256" y="22175"/>
                  </a:lnTo>
                  <a:lnTo>
                    <a:pt x="111240" y="21894"/>
                  </a:lnTo>
                  <a:lnTo>
                    <a:pt x="98224" y="21409"/>
                  </a:lnTo>
                  <a:lnTo>
                    <a:pt x="85208" y="20755"/>
                  </a:lnTo>
                  <a:lnTo>
                    <a:pt x="72192" y="19911"/>
                  </a:lnTo>
                  <a:lnTo>
                    <a:pt x="59176" y="18781"/>
                  </a:lnTo>
                  <a:lnTo>
                    <a:pt x="46160" y="17407"/>
                  </a:lnTo>
                  <a:lnTo>
                    <a:pt x="33144" y="15657"/>
                  </a:lnTo>
                  <a:lnTo>
                    <a:pt x="20128" y="13495"/>
                  </a:lnTo>
                  <a:lnTo>
                    <a:pt x="7112" y="1066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2700094" y="1657102"/>
              <a:ext cx="1861286" cy="55877"/>
            </a:xfrm>
            <a:custGeom>
              <a:avLst/>
              <a:pathLst>
                <a:path w="1861286" h="55877">
                  <a:moveTo>
                    <a:pt x="0" y="5600"/>
                  </a:moveTo>
                  <a:lnTo>
                    <a:pt x="420" y="5563"/>
                  </a:lnTo>
                  <a:lnTo>
                    <a:pt x="13015" y="4610"/>
                  </a:lnTo>
                  <a:lnTo>
                    <a:pt x="26031" y="3728"/>
                  </a:lnTo>
                  <a:lnTo>
                    <a:pt x="39047" y="2949"/>
                  </a:lnTo>
                  <a:lnTo>
                    <a:pt x="52063" y="2272"/>
                  </a:lnTo>
                  <a:lnTo>
                    <a:pt x="65079" y="1693"/>
                  </a:lnTo>
                  <a:lnTo>
                    <a:pt x="78095" y="1210"/>
                  </a:lnTo>
                  <a:lnTo>
                    <a:pt x="91111" y="817"/>
                  </a:lnTo>
                  <a:lnTo>
                    <a:pt x="104127" y="508"/>
                  </a:lnTo>
                  <a:lnTo>
                    <a:pt x="117143" y="279"/>
                  </a:lnTo>
                  <a:lnTo>
                    <a:pt x="130159" y="124"/>
                  </a:lnTo>
                  <a:lnTo>
                    <a:pt x="143175" y="34"/>
                  </a:lnTo>
                  <a:lnTo>
                    <a:pt x="156191" y="0"/>
                  </a:lnTo>
                  <a:lnTo>
                    <a:pt x="169207" y="11"/>
                  </a:lnTo>
                  <a:lnTo>
                    <a:pt x="182223" y="53"/>
                  </a:lnTo>
                  <a:lnTo>
                    <a:pt x="195239" y="113"/>
                  </a:lnTo>
                  <a:lnTo>
                    <a:pt x="208255" y="174"/>
                  </a:lnTo>
                  <a:lnTo>
                    <a:pt x="221271" y="231"/>
                  </a:lnTo>
                  <a:lnTo>
                    <a:pt x="234287" y="276"/>
                  </a:lnTo>
                  <a:lnTo>
                    <a:pt x="247303" y="307"/>
                  </a:lnTo>
                  <a:lnTo>
                    <a:pt x="260319" y="331"/>
                  </a:lnTo>
                  <a:lnTo>
                    <a:pt x="273335" y="356"/>
                  </a:lnTo>
                  <a:lnTo>
                    <a:pt x="286351" y="394"/>
                  </a:lnTo>
                  <a:lnTo>
                    <a:pt x="299367" y="457"/>
                  </a:lnTo>
                  <a:lnTo>
                    <a:pt x="312383" y="561"/>
                  </a:lnTo>
                  <a:lnTo>
                    <a:pt x="325399" y="706"/>
                  </a:lnTo>
                  <a:lnTo>
                    <a:pt x="338415" y="903"/>
                  </a:lnTo>
                  <a:lnTo>
                    <a:pt x="351431" y="1149"/>
                  </a:lnTo>
                  <a:lnTo>
                    <a:pt x="364447" y="1441"/>
                  </a:lnTo>
                  <a:lnTo>
                    <a:pt x="377463" y="1780"/>
                  </a:lnTo>
                  <a:lnTo>
                    <a:pt x="390479" y="2160"/>
                  </a:lnTo>
                  <a:lnTo>
                    <a:pt x="403495" y="2573"/>
                  </a:lnTo>
                  <a:lnTo>
                    <a:pt x="416511" y="3024"/>
                  </a:lnTo>
                  <a:lnTo>
                    <a:pt x="429527" y="3503"/>
                  </a:lnTo>
                  <a:lnTo>
                    <a:pt x="442543" y="4019"/>
                  </a:lnTo>
                  <a:lnTo>
                    <a:pt x="455559" y="4568"/>
                  </a:lnTo>
                  <a:lnTo>
                    <a:pt x="468575" y="5153"/>
                  </a:lnTo>
                  <a:lnTo>
                    <a:pt x="477084" y="5563"/>
                  </a:lnTo>
                  <a:lnTo>
                    <a:pt x="481591" y="5808"/>
                  </a:lnTo>
                  <a:lnTo>
                    <a:pt x="494607" y="6558"/>
                  </a:lnTo>
                  <a:lnTo>
                    <a:pt x="507623" y="7366"/>
                  </a:lnTo>
                  <a:lnTo>
                    <a:pt x="520639" y="8232"/>
                  </a:lnTo>
                  <a:lnTo>
                    <a:pt x="533655" y="9157"/>
                  </a:lnTo>
                  <a:lnTo>
                    <a:pt x="546671" y="10145"/>
                  </a:lnTo>
                  <a:lnTo>
                    <a:pt x="559687" y="11190"/>
                  </a:lnTo>
                  <a:lnTo>
                    <a:pt x="572703" y="12287"/>
                  </a:lnTo>
                  <a:lnTo>
                    <a:pt x="585719" y="13434"/>
                  </a:lnTo>
                  <a:lnTo>
                    <a:pt x="598735" y="14620"/>
                  </a:lnTo>
                  <a:lnTo>
                    <a:pt x="611751" y="15836"/>
                  </a:lnTo>
                  <a:lnTo>
                    <a:pt x="624767" y="17073"/>
                  </a:lnTo>
                  <a:lnTo>
                    <a:pt x="637783" y="18323"/>
                  </a:lnTo>
                  <a:lnTo>
                    <a:pt x="650799" y="19582"/>
                  </a:lnTo>
                  <a:lnTo>
                    <a:pt x="663815" y="20837"/>
                  </a:lnTo>
                  <a:lnTo>
                    <a:pt x="676831" y="22084"/>
                  </a:lnTo>
                  <a:lnTo>
                    <a:pt x="689847" y="23318"/>
                  </a:lnTo>
                  <a:lnTo>
                    <a:pt x="696861" y="23971"/>
                  </a:lnTo>
                  <a:lnTo>
                    <a:pt x="702863" y="24592"/>
                  </a:lnTo>
                  <a:lnTo>
                    <a:pt x="715879" y="25910"/>
                  </a:lnTo>
                  <a:lnTo>
                    <a:pt x="728895" y="27182"/>
                  </a:lnTo>
                  <a:lnTo>
                    <a:pt x="741911" y="28411"/>
                  </a:lnTo>
                  <a:lnTo>
                    <a:pt x="754927" y="29588"/>
                  </a:lnTo>
                  <a:lnTo>
                    <a:pt x="767943" y="30724"/>
                  </a:lnTo>
                  <a:lnTo>
                    <a:pt x="780959" y="31827"/>
                  </a:lnTo>
                  <a:lnTo>
                    <a:pt x="793975" y="32892"/>
                  </a:lnTo>
                  <a:lnTo>
                    <a:pt x="806991" y="33937"/>
                  </a:lnTo>
                  <a:lnTo>
                    <a:pt x="820007" y="34967"/>
                  </a:lnTo>
                  <a:lnTo>
                    <a:pt x="833023" y="35983"/>
                  </a:lnTo>
                  <a:lnTo>
                    <a:pt x="846039" y="37002"/>
                  </a:lnTo>
                  <a:lnTo>
                    <a:pt x="859055" y="38014"/>
                  </a:lnTo>
                  <a:lnTo>
                    <a:pt x="872071" y="39020"/>
                  </a:lnTo>
                  <a:lnTo>
                    <a:pt x="885087" y="40021"/>
                  </a:lnTo>
                  <a:lnTo>
                    <a:pt x="898103" y="41004"/>
                  </a:lnTo>
                  <a:lnTo>
                    <a:pt x="911119" y="41967"/>
                  </a:lnTo>
                  <a:lnTo>
                    <a:pt x="916874" y="42378"/>
                  </a:lnTo>
                  <a:lnTo>
                    <a:pt x="924135" y="42978"/>
                  </a:lnTo>
                  <a:lnTo>
                    <a:pt x="937151" y="44009"/>
                  </a:lnTo>
                  <a:lnTo>
                    <a:pt x="950167" y="44987"/>
                  </a:lnTo>
                  <a:lnTo>
                    <a:pt x="963183" y="45913"/>
                  </a:lnTo>
                  <a:lnTo>
                    <a:pt x="976199" y="46779"/>
                  </a:lnTo>
                  <a:lnTo>
                    <a:pt x="989215" y="47600"/>
                  </a:lnTo>
                  <a:lnTo>
                    <a:pt x="1002231" y="48366"/>
                  </a:lnTo>
                  <a:lnTo>
                    <a:pt x="1015247" y="49090"/>
                  </a:lnTo>
                  <a:lnTo>
                    <a:pt x="1028263" y="49771"/>
                  </a:lnTo>
                  <a:lnTo>
                    <a:pt x="1041279" y="50416"/>
                  </a:lnTo>
                  <a:lnTo>
                    <a:pt x="1054294" y="51026"/>
                  </a:lnTo>
                  <a:lnTo>
                    <a:pt x="1067310" y="51607"/>
                  </a:lnTo>
                  <a:lnTo>
                    <a:pt x="1080326" y="52150"/>
                  </a:lnTo>
                  <a:lnTo>
                    <a:pt x="1093342" y="52665"/>
                  </a:lnTo>
                  <a:lnTo>
                    <a:pt x="1106358" y="53143"/>
                  </a:lnTo>
                  <a:lnTo>
                    <a:pt x="1119374" y="53588"/>
                  </a:lnTo>
                  <a:lnTo>
                    <a:pt x="1132390" y="53998"/>
                  </a:lnTo>
                  <a:lnTo>
                    <a:pt x="1145406" y="54371"/>
                  </a:lnTo>
                  <a:lnTo>
                    <a:pt x="1158422" y="54702"/>
                  </a:lnTo>
                  <a:lnTo>
                    <a:pt x="1171438" y="54996"/>
                  </a:lnTo>
                  <a:lnTo>
                    <a:pt x="1184454" y="55247"/>
                  </a:lnTo>
                  <a:lnTo>
                    <a:pt x="1197470" y="55456"/>
                  </a:lnTo>
                  <a:lnTo>
                    <a:pt x="1210486" y="55625"/>
                  </a:lnTo>
                  <a:lnTo>
                    <a:pt x="1223502" y="55751"/>
                  </a:lnTo>
                  <a:lnTo>
                    <a:pt x="1236518" y="55832"/>
                  </a:lnTo>
                  <a:lnTo>
                    <a:pt x="1249534" y="55877"/>
                  </a:lnTo>
                  <a:lnTo>
                    <a:pt x="1262550" y="55871"/>
                  </a:lnTo>
                  <a:lnTo>
                    <a:pt x="1275566" y="55824"/>
                  </a:lnTo>
                  <a:lnTo>
                    <a:pt x="1288582" y="55731"/>
                  </a:lnTo>
                  <a:lnTo>
                    <a:pt x="1301598" y="55588"/>
                  </a:lnTo>
                  <a:lnTo>
                    <a:pt x="1314614" y="55401"/>
                  </a:lnTo>
                  <a:lnTo>
                    <a:pt x="1327630" y="55162"/>
                  </a:lnTo>
                  <a:lnTo>
                    <a:pt x="1340646" y="54870"/>
                  </a:lnTo>
                  <a:lnTo>
                    <a:pt x="1353662" y="54527"/>
                  </a:lnTo>
                  <a:lnTo>
                    <a:pt x="1366678" y="54135"/>
                  </a:lnTo>
                  <a:lnTo>
                    <a:pt x="1379694" y="53692"/>
                  </a:lnTo>
                  <a:lnTo>
                    <a:pt x="1392710" y="53200"/>
                  </a:lnTo>
                  <a:lnTo>
                    <a:pt x="1405726" y="52654"/>
                  </a:lnTo>
                  <a:lnTo>
                    <a:pt x="1418742" y="52061"/>
                  </a:lnTo>
                  <a:lnTo>
                    <a:pt x="1431758" y="51417"/>
                  </a:lnTo>
                  <a:lnTo>
                    <a:pt x="1444774" y="50726"/>
                  </a:lnTo>
                  <a:lnTo>
                    <a:pt x="1457790" y="49981"/>
                  </a:lnTo>
                  <a:lnTo>
                    <a:pt x="1470806" y="49194"/>
                  </a:lnTo>
                  <a:lnTo>
                    <a:pt x="1483822" y="48355"/>
                  </a:lnTo>
                  <a:lnTo>
                    <a:pt x="1496838" y="47469"/>
                  </a:lnTo>
                  <a:lnTo>
                    <a:pt x="1509854" y="46528"/>
                  </a:lnTo>
                  <a:lnTo>
                    <a:pt x="1522870" y="45549"/>
                  </a:lnTo>
                  <a:lnTo>
                    <a:pt x="1535886" y="44515"/>
                  </a:lnTo>
                  <a:lnTo>
                    <a:pt x="1548902" y="43424"/>
                  </a:lnTo>
                  <a:lnTo>
                    <a:pt x="1560824" y="42378"/>
                  </a:lnTo>
                  <a:lnTo>
                    <a:pt x="1561918" y="42289"/>
                  </a:lnTo>
                  <a:lnTo>
                    <a:pt x="1574934" y="41179"/>
                  </a:lnTo>
                  <a:lnTo>
                    <a:pt x="1587950" y="40007"/>
                  </a:lnTo>
                  <a:lnTo>
                    <a:pt x="1600966" y="38770"/>
                  </a:lnTo>
                  <a:lnTo>
                    <a:pt x="1613982" y="37461"/>
                  </a:lnTo>
                  <a:lnTo>
                    <a:pt x="1626998" y="36075"/>
                  </a:lnTo>
                  <a:lnTo>
                    <a:pt x="1640014" y="34606"/>
                  </a:lnTo>
                  <a:lnTo>
                    <a:pt x="1653030" y="33054"/>
                  </a:lnTo>
                  <a:lnTo>
                    <a:pt x="1666046" y="31422"/>
                  </a:lnTo>
                  <a:lnTo>
                    <a:pt x="1679062" y="29713"/>
                  </a:lnTo>
                  <a:lnTo>
                    <a:pt x="1692078" y="27945"/>
                  </a:lnTo>
                  <a:lnTo>
                    <a:pt x="1705094" y="26119"/>
                  </a:lnTo>
                  <a:lnTo>
                    <a:pt x="1718110" y="24252"/>
                  </a:lnTo>
                  <a:lnTo>
                    <a:pt x="1720050" y="23971"/>
                  </a:lnTo>
                  <a:lnTo>
                    <a:pt x="1731126" y="22518"/>
                  </a:lnTo>
                  <a:lnTo>
                    <a:pt x="1744142" y="20811"/>
                  </a:lnTo>
                  <a:lnTo>
                    <a:pt x="1757158" y="19112"/>
                  </a:lnTo>
                  <a:lnTo>
                    <a:pt x="1770174" y="17430"/>
                  </a:lnTo>
                  <a:lnTo>
                    <a:pt x="1783190" y="15775"/>
                  </a:lnTo>
                  <a:lnTo>
                    <a:pt x="1796206" y="14152"/>
                  </a:lnTo>
                  <a:lnTo>
                    <a:pt x="1809222" y="12569"/>
                  </a:lnTo>
                  <a:lnTo>
                    <a:pt x="1822238" y="11037"/>
                  </a:lnTo>
                  <a:lnTo>
                    <a:pt x="1835254" y="9561"/>
                  </a:lnTo>
                  <a:lnTo>
                    <a:pt x="1848270" y="8154"/>
                  </a:lnTo>
                  <a:lnTo>
                    <a:pt x="1861286" y="683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700094" y="1601212"/>
              <a:ext cx="1861286" cy="48242"/>
            </a:xfrm>
            <a:custGeom>
              <a:avLst/>
              <a:pathLst>
                <a:path w="1861286" h="48242">
                  <a:moveTo>
                    <a:pt x="0" y="563"/>
                  </a:moveTo>
                  <a:lnTo>
                    <a:pt x="13015" y="293"/>
                  </a:lnTo>
                  <a:lnTo>
                    <a:pt x="26031" y="107"/>
                  </a:lnTo>
                  <a:lnTo>
                    <a:pt x="39047" y="9"/>
                  </a:lnTo>
                  <a:lnTo>
                    <a:pt x="52063" y="0"/>
                  </a:lnTo>
                  <a:lnTo>
                    <a:pt x="65079" y="76"/>
                  </a:lnTo>
                  <a:lnTo>
                    <a:pt x="78095" y="233"/>
                  </a:lnTo>
                  <a:lnTo>
                    <a:pt x="91111" y="455"/>
                  </a:lnTo>
                  <a:lnTo>
                    <a:pt x="104127" y="725"/>
                  </a:lnTo>
                  <a:lnTo>
                    <a:pt x="117143" y="1031"/>
                  </a:lnTo>
                  <a:lnTo>
                    <a:pt x="130159" y="1365"/>
                  </a:lnTo>
                  <a:lnTo>
                    <a:pt x="143175" y="1715"/>
                  </a:lnTo>
                  <a:lnTo>
                    <a:pt x="156191" y="2083"/>
                  </a:lnTo>
                  <a:lnTo>
                    <a:pt x="169207" y="2458"/>
                  </a:lnTo>
                  <a:lnTo>
                    <a:pt x="182223" y="2838"/>
                  </a:lnTo>
                  <a:lnTo>
                    <a:pt x="195239" y="3208"/>
                  </a:lnTo>
                  <a:lnTo>
                    <a:pt x="208255" y="3558"/>
                  </a:lnTo>
                  <a:lnTo>
                    <a:pt x="221271" y="3876"/>
                  </a:lnTo>
                  <a:lnTo>
                    <a:pt x="234287" y="4146"/>
                  </a:lnTo>
                  <a:lnTo>
                    <a:pt x="247303" y="4367"/>
                  </a:lnTo>
                  <a:lnTo>
                    <a:pt x="260319" y="4537"/>
                  </a:lnTo>
                  <a:lnTo>
                    <a:pt x="273335" y="4667"/>
                  </a:lnTo>
                  <a:lnTo>
                    <a:pt x="286351" y="4767"/>
                  </a:lnTo>
                  <a:lnTo>
                    <a:pt x="299367" y="4849"/>
                  </a:lnTo>
                  <a:lnTo>
                    <a:pt x="312383" y="4926"/>
                  </a:lnTo>
                  <a:lnTo>
                    <a:pt x="325399" y="5005"/>
                  </a:lnTo>
                  <a:lnTo>
                    <a:pt x="338415" y="5089"/>
                  </a:lnTo>
                  <a:lnTo>
                    <a:pt x="351431" y="5180"/>
                  </a:lnTo>
                  <a:lnTo>
                    <a:pt x="364447" y="5278"/>
                  </a:lnTo>
                  <a:lnTo>
                    <a:pt x="377463" y="5388"/>
                  </a:lnTo>
                  <a:lnTo>
                    <a:pt x="390479" y="5511"/>
                  </a:lnTo>
                  <a:lnTo>
                    <a:pt x="403495" y="5664"/>
                  </a:lnTo>
                  <a:lnTo>
                    <a:pt x="416511" y="5857"/>
                  </a:lnTo>
                  <a:lnTo>
                    <a:pt x="429527" y="6102"/>
                  </a:lnTo>
                  <a:lnTo>
                    <a:pt x="434885" y="6231"/>
                  </a:lnTo>
                  <a:lnTo>
                    <a:pt x="442543" y="6422"/>
                  </a:lnTo>
                  <a:lnTo>
                    <a:pt x="455559" y="6825"/>
                  </a:lnTo>
                  <a:lnTo>
                    <a:pt x="468575" y="7307"/>
                  </a:lnTo>
                  <a:lnTo>
                    <a:pt x="481591" y="7871"/>
                  </a:lnTo>
                  <a:lnTo>
                    <a:pt x="494607" y="8514"/>
                  </a:lnTo>
                  <a:lnTo>
                    <a:pt x="507623" y="9240"/>
                  </a:lnTo>
                  <a:lnTo>
                    <a:pt x="520639" y="10041"/>
                  </a:lnTo>
                  <a:lnTo>
                    <a:pt x="533655" y="10925"/>
                  </a:lnTo>
                  <a:lnTo>
                    <a:pt x="546671" y="11890"/>
                  </a:lnTo>
                  <a:lnTo>
                    <a:pt x="559687" y="12935"/>
                  </a:lnTo>
                  <a:lnTo>
                    <a:pt x="572703" y="14060"/>
                  </a:lnTo>
                  <a:lnTo>
                    <a:pt x="585719" y="15255"/>
                  </a:lnTo>
                  <a:lnTo>
                    <a:pt x="598735" y="16505"/>
                  </a:lnTo>
                  <a:lnTo>
                    <a:pt x="611751" y="17799"/>
                  </a:lnTo>
                  <a:lnTo>
                    <a:pt x="624767" y="19124"/>
                  </a:lnTo>
                  <a:lnTo>
                    <a:pt x="637783" y="20464"/>
                  </a:lnTo>
                  <a:lnTo>
                    <a:pt x="650799" y="21811"/>
                  </a:lnTo>
                  <a:lnTo>
                    <a:pt x="663815" y="23154"/>
                  </a:lnTo>
                  <a:lnTo>
                    <a:pt x="676831" y="24487"/>
                  </a:lnTo>
                  <a:lnTo>
                    <a:pt x="678313" y="24639"/>
                  </a:lnTo>
                  <a:lnTo>
                    <a:pt x="689847" y="25841"/>
                  </a:lnTo>
                  <a:lnTo>
                    <a:pt x="702863" y="27178"/>
                  </a:lnTo>
                  <a:lnTo>
                    <a:pt x="715879" y="28509"/>
                  </a:lnTo>
                  <a:lnTo>
                    <a:pt x="728895" y="29817"/>
                  </a:lnTo>
                  <a:lnTo>
                    <a:pt x="741911" y="31105"/>
                  </a:lnTo>
                  <a:lnTo>
                    <a:pt x="754927" y="32362"/>
                  </a:lnTo>
                  <a:lnTo>
                    <a:pt x="767943" y="33579"/>
                  </a:lnTo>
                  <a:lnTo>
                    <a:pt x="780959" y="34750"/>
                  </a:lnTo>
                  <a:lnTo>
                    <a:pt x="793975" y="35863"/>
                  </a:lnTo>
                  <a:lnTo>
                    <a:pt x="806991" y="36914"/>
                  </a:lnTo>
                  <a:lnTo>
                    <a:pt x="820007" y="37896"/>
                  </a:lnTo>
                  <a:lnTo>
                    <a:pt x="833023" y="38818"/>
                  </a:lnTo>
                  <a:lnTo>
                    <a:pt x="846039" y="39680"/>
                  </a:lnTo>
                  <a:lnTo>
                    <a:pt x="859055" y="40500"/>
                  </a:lnTo>
                  <a:lnTo>
                    <a:pt x="872071" y="41283"/>
                  </a:lnTo>
                  <a:lnTo>
                    <a:pt x="885087" y="42033"/>
                  </a:lnTo>
                  <a:lnTo>
                    <a:pt x="898103" y="42749"/>
                  </a:lnTo>
                  <a:lnTo>
                    <a:pt x="903825" y="43046"/>
                  </a:lnTo>
                  <a:lnTo>
                    <a:pt x="911119" y="43439"/>
                  </a:lnTo>
                  <a:lnTo>
                    <a:pt x="924135" y="44093"/>
                  </a:lnTo>
                  <a:lnTo>
                    <a:pt x="937151" y="44694"/>
                  </a:lnTo>
                  <a:lnTo>
                    <a:pt x="950167" y="45234"/>
                  </a:lnTo>
                  <a:lnTo>
                    <a:pt x="963183" y="45712"/>
                  </a:lnTo>
                  <a:lnTo>
                    <a:pt x="976199" y="46132"/>
                  </a:lnTo>
                  <a:lnTo>
                    <a:pt x="989215" y="46495"/>
                  </a:lnTo>
                  <a:lnTo>
                    <a:pt x="1002231" y="46810"/>
                  </a:lnTo>
                  <a:lnTo>
                    <a:pt x="1015247" y="47089"/>
                  </a:lnTo>
                  <a:lnTo>
                    <a:pt x="1028263" y="47336"/>
                  </a:lnTo>
                  <a:lnTo>
                    <a:pt x="1041279" y="47558"/>
                  </a:lnTo>
                  <a:lnTo>
                    <a:pt x="1054294" y="47755"/>
                  </a:lnTo>
                  <a:lnTo>
                    <a:pt x="1067310" y="47922"/>
                  </a:lnTo>
                  <a:lnTo>
                    <a:pt x="1080326" y="48060"/>
                  </a:lnTo>
                  <a:lnTo>
                    <a:pt x="1093342" y="48164"/>
                  </a:lnTo>
                  <a:lnTo>
                    <a:pt x="1106358" y="48225"/>
                  </a:lnTo>
                  <a:lnTo>
                    <a:pt x="1119374" y="48242"/>
                  </a:lnTo>
                  <a:lnTo>
                    <a:pt x="1132390" y="48216"/>
                  </a:lnTo>
                  <a:lnTo>
                    <a:pt x="1145406" y="48140"/>
                  </a:lnTo>
                  <a:lnTo>
                    <a:pt x="1158422" y="48013"/>
                  </a:lnTo>
                  <a:lnTo>
                    <a:pt x="1171438" y="47831"/>
                  </a:lnTo>
                  <a:lnTo>
                    <a:pt x="1184454" y="47610"/>
                  </a:lnTo>
                  <a:lnTo>
                    <a:pt x="1197470" y="47335"/>
                  </a:lnTo>
                  <a:lnTo>
                    <a:pt x="1210486" y="47023"/>
                  </a:lnTo>
                  <a:lnTo>
                    <a:pt x="1223502" y="46680"/>
                  </a:lnTo>
                  <a:lnTo>
                    <a:pt x="1236518" y="46305"/>
                  </a:lnTo>
                  <a:lnTo>
                    <a:pt x="1249534" y="45909"/>
                  </a:lnTo>
                  <a:lnTo>
                    <a:pt x="1262550" y="45494"/>
                  </a:lnTo>
                  <a:lnTo>
                    <a:pt x="1275566" y="45050"/>
                  </a:lnTo>
                  <a:lnTo>
                    <a:pt x="1288582" y="44574"/>
                  </a:lnTo>
                  <a:lnTo>
                    <a:pt x="1301598" y="44058"/>
                  </a:lnTo>
                  <a:lnTo>
                    <a:pt x="1314614" y="43502"/>
                  </a:lnTo>
                  <a:lnTo>
                    <a:pt x="1324415" y="43046"/>
                  </a:lnTo>
                  <a:lnTo>
                    <a:pt x="1327630" y="42898"/>
                  </a:lnTo>
                  <a:lnTo>
                    <a:pt x="1340646" y="42263"/>
                  </a:lnTo>
                  <a:lnTo>
                    <a:pt x="1353662" y="41596"/>
                  </a:lnTo>
                  <a:lnTo>
                    <a:pt x="1366678" y="40901"/>
                  </a:lnTo>
                  <a:lnTo>
                    <a:pt x="1379694" y="40189"/>
                  </a:lnTo>
                  <a:lnTo>
                    <a:pt x="1392710" y="39466"/>
                  </a:lnTo>
                  <a:lnTo>
                    <a:pt x="1405726" y="38731"/>
                  </a:lnTo>
                  <a:lnTo>
                    <a:pt x="1418742" y="37974"/>
                  </a:lnTo>
                  <a:lnTo>
                    <a:pt x="1431758" y="37179"/>
                  </a:lnTo>
                  <a:lnTo>
                    <a:pt x="1444774" y="36342"/>
                  </a:lnTo>
                  <a:lnTo>
                    <a:pt x="1457790" y="35444"/>
                  </a:lnTo>
                  <a:lnTo>
                    <a:pt x="1470806" y="34485"/>
                  </a:lnTo>
                  <a:lnTo>
                    <a:pt x="1483822" y="33453"/>
                  </a:lnTo>
                  <a:lnTo>
                    <a:pt x="1496838" y="32358"/>
                  </a:lnTo>
                  <a:lnTo>
                    <a:pt x="1509854" y="31199"/>
                  </a:lnTo>
                  <a:lnTo>
                    <a:pt x="1522870" y="29995"/>
                  </a:lnTo>
                  <a:lnTo>
                    <a:pt x="1535886" y="28757"/>
                  </a:lnTo>
                  <a:lnTo>
                    <a:pt x="1548902" y="27503"/>
                  </a:lnTo>
                  <a:lnTo>
                    <a:pt x="1561918" y="26242"/>
                  </a:lnTo>
                  <a:lnTo>
                    <a:pt x="1574934" y="24971"/>
                  </a:lnTo>
                  <a:lnTo>
                    <a:pt x="1578340" y="24639"/>
                  </a:lnTo>
                  <a:lnTo>
                    <a:pt x="1587950" y="23743"/>
                  </a:lnTo>
                  <a:lnTo>
                    <a:pt x="1600966" y="22521"/>
                  </a:lnTo>
                  <a:lnTo>
                    <a:pt x="1613982" y="21269"/>
                  </a:lnTo>
                  <a:lnTo>
                    <a:pt x="1626998" y="19993"/>
                  </a:lnTo>
                  <a:lnTo>
                    <a:pt x="1640014" y="18681"/>
                  </a:lnTo>
                  <a:lnTo>
                    <a:pt x="1653030" y="17339"/>
                  </a:lnTo>
                  <a:lnTo>
                    <a:pt x="1666046" y="15977"/>
                  </a:lnTo>
                  <a:lnTo>
                    <a:pt x="1679062" y="14609"/>
                  </a:lnTo>
                  <a:lnTo>
                    <a:pt x="1692078" y="13250"/>
                  </a:lnTo>
                  <a:lnTo>
                    <a:pt x="1705094" y="11906"/>
                  </a:lnTo>
                  <a:lnTo>
                    <a:pt x="1718110" y="10587"/>
                  </a:lnTo>
                  <a:lnTo>
                    <a:pt x="1731126" y="9302"/>
                  </a:lnTo>
                  <a:lnTo>
                    <a:pt x="1744142" y="8057"/>
                  </a:lnTo>
                  <a:lnTo>
                    <a:pt x="1757158" y="6868"/>
                  </a:lnTo>
                  <a:lnTo>
                    <a:pt x="1764554" y="6231"/>
                  </a:lnTo>
                  <a:lnTo>
                    <a:pt x="1770174" y="5777"/>
                  </a:lnTo>
                  <a:lnTo>
                    <a:pt x="1783190" y="4805"/>
                  </a:lnTo>
                  <a:lnTo>
                    <a:pt x="1796206" y="3924"/>
                  </a:lnTo>
                  <a:lnTo>
                    <a:pt x="1809222" y="3140"/>
                  </a:lnTo>
                  <a:lnTo>
                    <a:pt x="1822238" y="2453"/>
                  </a:lnTo>
                  <a:lnTo>
                    <a:pt x="1835254" y="1859"/>
                  </a:lnTo>
                  <a:lnTo>
                    <a:pt x="1848270" y="1347"/>
                  </a:lnTo>
                  <a:lnTo>
                    <a:pt x="1861286" y="91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2700094" y="1548295"/>
              <a:ext cx="1861286" cy="47531"/>
            </a:xfrm>
            <a:custGeom>
              <a:avLst/>
              <a:pathLst>
                <a:path w="1861286" h="47531">
                  <a:moveTo>
                    <a:pt x="0" y="128"/>
                  </a:moveTo>
                  <a:lnTo>
                    <a:pt x="13015" y="318"/>
                  </a:lnTo>
                  <a:lnTo>
                    <a:pt x="26031" y="593"/>
                  </a:lnTo>
                  <a:lnTo>
                    <a:pt x="39047" y="950"/>
                  </a:lnTo>
                  <a:lnTo>
                    <a:pt x="52063" y="1387"/>
                  </a:lnTo>
                  <a:lnTo>
                    <a:pt x="65079" y="1901"/>
                  </a:lnTo>
                  <a:lnTo>
                    <a:pt x="78095" y="2479"/>
                  </a:lnTo>
                  <a:lnTo>
                    <a:pt x="91111" y="3116"/>
                  </a:lnTo>
                  <a:lnTo>
                    <a:pt x="104127" y="3801"/>
                  </a:lnTo>
                  <a:lnTo>
                    <a:pt x="106364" y="3925"/>
                  </a:lnTo>
                  <a:lnTo>
                    <a:pt x="117143" y="4491"/>
                  </a:lnTo>
                  <a:lnTo>
                    <a:pt x="130159" y="5190"/>
                  </a:lnTo>
                  <a:lnTo>
                    <a:pt x="143175" y="5891"/>
                  </a:lnTo>
                  <a:lnTo>
                    <a:pt x="156191" y="6577"/>
                  </a:lnTo>
                  <a:lnTo>
                    <a:pt x="169207" y="7236"/>
                  </a:lnTo>
                  <a:lnTo>
                    <a:pt x="182223" y="7859"/>
                  </a:lnTo>
                  <a:lnTo>
                    <a:pt x="195239" y="8437"/>
                  </a:lnTo>
                  <a:lnTo>
                    <a:pt x="208255" y="8962"/>
                  </a:lnTo>
                  <a:lnTo>
                    <a:pt x="221271" y="9428"/>
                  </a:lnTo>
                  <a:lnTo>
                    <a:pt x="234287" y="9834"/>
                  </a:lnTo>
                  <a:lnTo>
                    <a:pt x="247303" y="10174"/>
                  </a:lnTo>
                  <a:lnTo>
                    <a:pt x="260319" y="10449"/>
                  </a:lnTo>
                  <a:lnTo>
                    <a:pt x="273335" y="10652"/>
                  </a:lnTo>
                  <a:lnTo>
                    <a:pt x="286351" y="10786"/>
                  </a:lnTo>
                  <a:lnTo>
                    <a:pt x="299367" y="10857"/>
                  </a:lnTo>
                  <a:lnTo>
                    <a:pt x="312383" y="10870"/>
                  </a:lnTo>
                  <a:lnTo>
                    <a:pt x="325399" y="10836"/>
                  </a:lnTo>
                  <a:lnTo>
                    <a:pt x="338415" y="10770"/>
                  </a:lnTo>
                  <a:lnTo>
                    <a:pt x="351431" y="10680"/>
                  </a:lnTo>
                  <a:lnTo>
                    <a:pt x="364447" y="10578"/>
                  </a:lnTo>
                  <a:lnTo>
                    <a:pt x="377463" y="10473"/>
                  </a:lnTo>
                  <a:lnTo>
                    <a:pt x="390479" y="10378"/>
                  </a:lnTo>
                  <a:lnTo>
                    <a:pt x="403495" y="10301"/>
                  </a:lnTo>
                  <a:lnTo>
                    <a:pt x="416511" y="10258"/>
                  </a:lnTo>
                  <a:lnTo>
                    <a:pt x="429527" y="10255"/>
                  </a:lnTo>
                  <a:lnTo>
                    <a:pt x="442543" y="10301"/>
                  </a:lnTo>
                  <a:lnTo>
                    <a:pt x="455559" y="10405"/>
                  </a:lnTo>
                  <a:lnTo>
                    <a:pt x="468575" y="10589"/>
                  </a:lnTo>
                  <a:lnTo>
                    <a:pt x="481591" y="10856"/>
                  </a:lnTo>
                  <a:lnTo>
                    <a:pt x="494607" y="11224"/>
                  </a:lnTo>
                  <a:lnTo>
                    <a:pt x="507623" y="11690"/>
                  </a:lnTo>
                  <a:lnTo>
                    <a:pt x="520639" y="12267"/>
                  </a:lnTo>
                  <a:lnTo>
                    <a:pt x="533655" y="12950"/>
                  </a:lnTo>
                  <a:lnTo>
                    <a:pt x="546671" y="13749"/>
                  </a:lnTo>
                  <a:lnTo>
                    <a:pt x="559687" y="14673"/>
                  </a:lnTo>
                  <a:lnTo>
                    <a:pt x="572703" y="15719"/>
                  </a:lnTo>
                  <a:lnTo>
                    <a:pt x="585719" y="16886"/>
                  </a:lnTo>
                  <a:lnTo>
                    <a:pt x="598735" y="18159"/>
                  </a:lnTo>
                  <a:lnTo>
                    <a:pt x="611751" y="19532"/>
                  </a:lnTo>
                  <a:lnTo>
                    <a:pt x="624767" y="20991"/>
                  </a:lnTo>
                  <a:lnTo>
                    <a:pt x="636167" y="22333"/>
                  </a:lnTo>
                  <a:lnTo>
                    <a:pt x="637783" y="22511"/>
                  </a:lnTo>
                  <a:lnTo>
                    <a:pt x="650799" y="23994"/>
                  </a:lnTo>
                  <a:lnTo>
                    <a:pt x="663815" y="25510"/>
                  </a:lnTo>
                  <a:lnTo>
                    <a:pt x="676831" y="27037"/>
                  </a:lnTo>
                  <a:lnTo>
                    <a:pt x="689847" y="28552"/>
                  </a:lnTo>
                  <a:lnTo>
                    <a:pt x="702863" y="30036"/>
                  </a:lnTo>
                  <a:lnTo>
                    <a:pt x="715879" y="31481"/>
                  </a:lnTo>
                  <a:lnTo>
                    <a:pt x="728895" y="32879"/>
                  </a:lnTo>
                  <a:lnTo>
                    <a:pt x="741911" y="34238"/>
                  </a:lnTo>
                  <a:lnTo>
                    <a:pt x="754927" y="35566"/>
                  </a:lnTo>
                  <a:lnTo>
                    <a:pt x="767943" y="36867"/>
                  </a:lnTo>
                  <a:lnTo>
                    <a:pt x="780959" y="38142"/>
                  </a:lnTo>
                  <a:lnTo>
                    <a:pt x="793975" y="39381"/>
                  </a:lnTo>
                  <a:lnTo>
                    <a:pt x="806991" y="40568"/>
                  </a:lnTo>
                  <a:lnTo>
                    <a:pt x="809024" y="40740"/>
                  </a:lnTo>
                  <a:lnTo>
                    <a:pt x="820007" y="41598"/>
                  </a:lnTo>
                  <a:lnTo>
                    <a:pt x="833023" y="42527"/>
                  </a:lnTo>
                  <a:lnTo>
                    <a:pt x="846039" y="43359"/>
                  </a:lnTo>
                  <a:lnTo>
                    <a:pt x="859055" y="44097"/>
                  </a:lnTo>
                  <a:lnTo>
                    <a:pt x="872071" y="44749"/>
                  </a:lnTo>
                  <a:lnTo>
                    <a:pt x="885087" y="45327"/>
                  </a:lnTo>
                  <a:lnTo>
                    <a:pt x="898103" y="45842"/>
                  </a:lnTo>
                  <a:lnTo>
                    <a:pt x="911119" y="46297"/>
                  </a:lnTo>
                  <a:lnTo>
                    <a:pt x="924135" y="46690"/>
                  </a:lnTo>
                  <a:lnTo>
                    <a:pt x="937151" y="47019"/>
                  </a:lnTo>
                  <a:lnTo>
                    <a:pt x="950167" y="47270"/>
                  </a:lnTo>
                  <a:lnTo>
                    <a:pt x="963183" y="47442"/>
                  </a:lnTo>
                  <a:lnTo>
                    <a:pt x="976199" y="47527"/>
                  </a:lnTo>
                  <a:lnTo>
                    <a:pt x="989215" y="47531"/>
                  </a:lnTo>
                  <a:lnTo>
                    <a:pt x="1002231" y="47464"/>
                  </a:lnTo>
                  <a:lnTo>
                    <a:pt x="1015247" y="47336"/>
                  </a:lnTo>
                  <a:lnTo>
                    <a:pt x="1028263" y="47157"/>
                  </a:lnTo>
                  <a:lnTo>
                    <a:pt x="1041279" y="46931"/>
                  </a:lnTo>
                  <a:lnTo>
                    <a:pt x="1054294" y="46660"/>
                  </a:lnTo>
                  <a:lnTo>
                    <a:pt x="1067310" y="46340"/>
                  </a:lnTo>
                  <a:lnTo>
                    <a:pt x="1080326" y="45964"/>
                  </a:lnTo>
                  <a:lnTo>
                    <a:pt x="1093342" y="45532"/>
                  </a:lnTo>
                  <a:lnTo>
                    <a:pt x="1106358" y="45049"/>
                  </a:lnTo>
                  <a:lnTo>
                    <a:pt x="1119374" y="44521"/>
                  </a:lnTo>
                  <a:lnTo>
                    <a:pt x="1132390" y="43954"/>
                  </a:lnTo>
                  <a:lnTo>
                    <a:pt x="1145406" y="43357"/>
                  </a:lnTo>
                  <a:lnTo>
                    <a:pt x="1158422" y="42725"/>
                  </a:lnTo>
                  <a:lnTo>
                    <a:pt x="1171438" y="42048"/>
                  </a:lnTo>
                  <a:lnTo>
                    <a:pt x="1184454" y="41315"/>
                  </a:lnTo>
                  <a:lnTo>
                    <a:pt x="1193850" y="40740"/>
                  </a:lnTo>
                  <a:lnTo>
                    <a:pt x="1197470" y="40502"/>
                  </a:lnTo>
                  <a:lnTo>
                    <a:pt x="1210486" y="39592"/>
                  </a:lnTo>
                  <a:lnTo>
                    <a:pt x="1223502" y="38649"/>
                  </a:lnTo>
                  <a:lnTo>
                    <a:pt x="1236518" y="37694"/>
                  </a:lnTo>
                  <a:lnTo>
                    <a:pt x="1249534" y="36752"/>
                  </a:lnTo>
                  <a:lnTo>
                    <a:pt x="1262550" y="35823"/>
                  </a:lnTo>
                  <a:lnTo>
                    <a:pt x="1275566" y="34908"/>
                  </a:lnTo>
                  <a:lnTo>
                    <a:pt x="1288582" y="33995"/>
                  </a:lnTo>
                  <a:lnTo>
                    <a:pt x="1301598" y="33084"/>
                  </a:lnTo>
                  <a:lnTo>
                    <a:pt x="1314614" y="32178"/>
                  </a:lnTo>
                  <a:lnTo>
                    <a:pt x="1327630" y="31303"/>
                  </a:lnTo>
                  <a:lnTo>
                    <a:pt x="1340646" y="30478"/>
                  </a:lnTo>
                  <a:lnTo>
                    <a:pt x="1353662" y="29717"/>
                  </a:lnTo>
                  <a:lnTo>
                    <a:pt x="1366678" y="29002"/>
                  </a:lnTo>
                  <a:lnTo>
                    <a:pt x="1379694" y="28306"/>
                  </a:lnTo>
                  <a:lnTo>
                    <a:pt x="1392710" y="27606"/>
                  </a:lnTo>
                  <a:lnTo>
                    <a:pt x="1405726" y="26895"/>
                  </a:lnTo>
                  <a:lnTo>
                    <a:pt x="1418742" y="26182"/>
                  </a:lnTo>
                  <a:lnTo>
                    <a:pt x="1431758" y="25513"/>
                  </a:lnTo>
                  <a:lnTo>
                    <a:pt x="1444774" y="24908"/>
                  </a:lnTo>
                  <a:lnTo>
                    <a:pt x="1457790" y="24381"/>
                  </a:lnTo>
                  <a:lnTo>
                    <a:pt x="1470806" y="23910"/>
                  </a:lnTo>
                  <a:lnTo>
                    <a:pt x="1483822" y="23455"/>
                  </a:lnTo>
                  <a:lnTo>
                    <a:pt x="1496838" y="22968"/>
                  </a:lnTo>
                  <a:lnTo>
                    <a:pt x="1509854" y="22417"/>
                  </a:lnTo>
                  <a:lnTo>
                    <a:pt x="1511514" y="22333"/>
                  </a:lnTo>
                  <a:lnTo>
                    <a:pt x="1522870" y="21729"/>
                  </a:lnTo>
                  <a:lnTo>
                    <a:pt x="1535886" y="20927"/>
                  </a:lnTo>
                  <a:lnTo>
                    <a:pt x="1548902" y="20024"/>
                  </a:lnTo>
                  <a:lnTo>
                    <a:pt x="1561918" y="19021"/>
                  </a:lnTo>
                  <a:lnTo>
                    <a:pt x="1574934" y="17923"/>
                  </a:lnTo>
                  <a:lnTo>
                    <a:pt x="1587950" y="16753"/>
                  </a:lnTo>
                  <a:lnTo>
                    <a:pt x="1600966" y="15527"/>
                  </a:lnTo>
                  <a:lnTo>
                    <a:pt x="1613982" y="14266"/>
                  </a:lnTo>
                  <a:lnTo>
                    <a:pt x="1626998" y="12995"/>
                  </a:lnTo>
                  <a:lnTo>
                    <a:pt x="1640014" y="11732"/>
                  </a:lnTo>
                  <a:lnTo>
                    <a:pt x="1653030" y="10483"/>
                  </a:lnTo>
                  <a:lnTo>
                    <a:pt x="1666046" y="9264"/>
                  </a:lnTo>
                  <a:lnTo>
                    <a:pt x="1679062" y="8092"/>
                  </a:lnTo>
                  <a:lnTo>
                    <a:pt x="1692078" y="6978"/>
                  </a:lnTo>
                  <a:lnTo>
                    <a:pt x="1705094" y="5936"/>
                  </a:lnTo>
                  <a:lnTo>
                    <a:pt x="1718110" y="4960"/>
                  </a:lnTo>
                  <a:lnTo>
                    <a:pt x="1731126" y="4063"/>
                  </a:lnTo>
                  <a:lnTo>
                    <a:pt x="1733283" y="3925"/>
                  </a:lnTo>
                  <a:lnTo>
                    <a:pt x="1744142" y="3205"/>
                  </a:lnTo>
                  <a:lnTo>
                    <a:pt x="1757158" y="2428"/>
                  </a:lnTo>
                  <a:lnTo>
                    <a:pt x="1770174" y="1758"/>
                  </a:lnTo>
                  <a:lnTo>
                    <a:pt x="1783190" y="1204"/>
                  </a:lnTo>
                  <a:lnTo>
                    <a:pt x="1796206" y="764"/>
                  </a:lnTo>
                  <a:lnTo>
                    <a:pt x="1809222" y="435"/>
                  </a:lnTo>
                  <a:lnTo>
                    <a:pt x="1822238" y="202"/>
                  </a:lnTo>
                  <a:lnTo>
                    <a:pt x="1835254" y="63"/>
                  </a:lnTo>
                  <a:lnTo>
                    <a:pt x="1848270" y="0"/>
                  </a:lnTo>
                  <a:lnTo>
                    <a:pt x="1861286" y="2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700094" y="1482929"/>
              <a:ext cx="1861286" cy="45407"/>
            </a:xfrm>
            <a:custGeom>
              <a:avLst/>
              <a:pathLst>
                <a:path w="1861286" h="45407">
                  <a:moveTo>
                    <a:pt x="0" y="2905"/>
                  </a:moveTo>
                  <a:lnTo>
                    <a:pt x="13015" y="3493"/>
                  </a:lnTo>
                  <a:lnTo>
                    <a:pt x="26031" y="4178"/>
                  </a:lnTo>
                  <a:lnTo>
                    <a:pt x="39047" y="4984"/>
                  </a:lnTo>
                  <a:lnTo>
                    <a:pt x="52063" y="5897"/>
                  </a:lnTo>
                  <a:lnTo>
                    <a:pt x="65079" y="6879"/>
                  </a:lnTo>
                  <a:lnTo>
                    <a:pt x="78095" y="7896"/>
                  </a:lnTo>
                  <a:lnTo>
                    <a:pt x="91111" y="8945"/>
                  </a:lnTo>
                  <a:lnTo>
                    <a:pt x="104127" y="10029"/>
                  </a:lnTo>
                  <a:lnTo>
                    <a:pt x="117143" y="11138"/>
                  </a:lnTo>
                  <a:lnTo>
                    <a:pt x="130159" y="12248"/>
                  </a:lnTo>
                  <a:lnTo>
                    <a:pt x="143175" y="13318"/>
                  </a:lnTo>
                  <a:lnTo>
                    <a:pt x="152796" y="14069"/>
                  </a:lnTo>
                  <a:lnTo>
                    <a:pt x="156191" y="14298"/>
                  </a:lnTo>
                  <a:lnTo>
                    <a:pt x="169207" y="15124"/>
                  </a:lnTo>
                  <a:lnTo>
                    <a:pt x="182223" y="15905"/>
                  </a:lnTo>
                  <a:lnTo>
                    <a:pt x="195239" y="16648"/>
                  </a:lnTo>
                  <a:lnTo>
                    <a:pt x="208255" y="17329"/>
                  </a:lnTo>
                  <a:lnTo>
                    <a:pt x="221271" y="17941"/>
                  </a:lnTo>
                  <a:lnTo>
                    <a:pt x="234287" y="18451"/>
                  </a:lnTo>
                  <a:lnTo>
                    <a:pt x="247303" y="18859"/>
                  </a:lnTo>
                  <a:lnTo>
                    <a:pt x="260319" y="19144"/>
                  </a:lnTo>
                  <a:lnTo>
                    <a:pt x="273335" y="19288"/>
                  </a:lnTo>
                  <a:lnTo>
                    <a:pt x="286351" y="19292"/>
                  </a:lnTo>
                  <a:lnTo>
                    <a:pt x="299367" y="19156"/>
                  </a:lnTo>
                  <a:lnTo>
                    <a:pt x="312383" y="18911"/>
                  </a:lnTo>
                  <a:lnTo>
                    <a:pt x="325399" y="18589"/>
                  </a:lnTo>
                  <a:lnTo>
                    <a:pt x="338415" y="18195"/>
                  </a:lnTo>
                  <a:lnTo>
                    <a:pt x="351431" y="17710"/>
                  </a:lnTo>
                  <a:lnTo>
                    <a:pt x="364447" y="17124"/>
                  </a:lnTo>
                  <a:lnTo>
                    <a:pt x="377463" y="16450"/>
                  </a:lnTo>
                  <a:lnTo>
                    <a:pt x="390479" y="15760"/>
                  </a:lnTo>
                  <a:lnTo>
                    <a:pt x="403495" y="15134"/>
                  </a:lnTo>
                  <a:lnTo>
                    <a:pt x="416511" y="14613"/>
                  </a:lnTo>
                  <a:lnTo>
                    <a:pt x="429527" y="14188"/>
                  </a:lnTo>
                  <a:lnTo>
                    <a:pt x="433593" y="14069"/>
                  </a:lnTo>
                  <a:lnTo>
                    <a:pt x="442543" y="13759"/>
                  </a:lnTo>
                  <a:lnTo>
                    <a:pt x="455559" y="13315"/>
                  </a:lnTo>
                  <a:lnTo>
                    <a:pt x="468575" y="12923"/>
                  </a:lnTo>
                  <a:lnTo>
                    <a:pt x="481591" y="12665"/>
                  </a:lnTo>
                  <a:lnTo>
                    <a:pt x="494607" y="12603"/>
                  </a:lnTo>
                  <a:lnTo>
                    <a:pt x="507623" y="12739"/>
                  </a:lnTo>
                  <a:lnTo>
                    <a:pt x="520639" y="13030"/>
                  </a:lnTo>
                  <a:lnTo>
                    <a:pt x="533655" y="13435"/>
                  </a:lnTo>
                  <a:lnTo>
                    <a:pt x="546671" y="13981"/>
                  </a:lnTo>
                  <a:lnTo>
                    <a:pt x="548237" y="14069"/>
                  </a:lnTo>
                  <a:lnTo>
                    <a:pt x="559687" y="14623"/>
                  </a:lnTo>
                  <a:lnTo>
                    <a:pt x="572703" y="15454"/>
                  </a:lnTo>
                  <a:lnTo>
                    <a:pt x="585719" y="16455"/>
                  </a:lnTo>
                  <a:lnTo>
                    <a:pt x="598735" y="17590"/>
                  </a:lnTo>
                  <a:lnTo>
                    <a:pt x="611751" y="18822"/>
                  </a:lnTo>
                  <a:lnTo>
                    <a:pt x="624767" y="20153"/>
                  </a:lnTo>
                  <a:lnTo>
                    <a:pt x="637783" y="21585"/>
                  </a:lnTo>
                  <a:lnTo>
                    <a:pt x="650799" y="23125"/>
                  </a:lnTo>
                  <a:lnTo>
                    <a:pt x="663815" y="24730"/>
                  </a:lnTo>
                  <a:lnTo>
                    <a:pt x="676831" y="26357"/>
                  </a:lnTo>
                  <a:lnTo>
                    <a:pt x="689847" y="27985"/>
                  </a:lnTo>
                  <a:lnTo>
                    <a:pt x="702863" y="29617"/>
                  </a:lnTo>
                  <a:lnTo>
                    <a:pt x="715879" y="31278"/>
                  </a:lnTo>
                  <a:lnTo>
                    <a:pt x="725182" y="32477"/>
                  </a:lnTo>
                  <a:lnTo>
                    <a:pt x="728895" y="32878"/>
                  </a:lnTo>
                  <a:lnTo>
                    <a:pt x="741911" y="34257"/>
                  </a:lnTo>
                  <a:lnTo>
                    <a:pt x="754927" y="35580"/>
                  </a:lnTo>
                  <a:lnTo>
                    <a:pt x="767943" y="36812"/>
                  </a:lnTo>
                  <a:lnTo>
                    <a:pt x="780959" y="37954"/>
                  </a:lnTo>
                  <a:lnTo>
                    <a:pt x="793975" y="39023"/>
                  </a:lnTo>
                  <a:lnTo>
                    <a:pt x="806991" y="40039"/>
                  </a:lnTo>
                  <a:lnTo>
                    <a:pt x="820007" y="40990"/>
                  </a:lnTo>
                  <a:lnTo>
                    <a:pt x="833023" y="41866"/>
                  </a:lnTo>
                  <a:lnTo>
                    <a:pt x="846039" y="42656"/>
                  </a:lnTo>
                  <a:lnTo>
                    <a:pt x="859055" y="43351"/>
                  </a:lnTo>
                  <a:lnTo>
                    <a:pt x="872071" y="43960"/>
                  </a:lnTo>
                  <a:lnTo>
                    <a:pt x="885087" y="44478"/>
                  </a:lnTo>
                  <a:lnTo>
                    <a:pt x="898103" y="44904"/>
                  </a:lnTo>
                  <a:lnTo>
                    <a:pt x="911119" y="45202"/>
                  </a:lnTo>
                  <a:lnTo>
                    <a:pt x="924135" y="45371"/>
                  </a:lnTo>
                  <a:lnTo>
                    <a:pt x="937151" y="45407"/>
                  </a:lnTo>
                  <a:lnTo>
                    <a:pt x="950167" y="45334"/>
                  </a:lnTo>
                  <a:lnTo>
                    <a:pt x="963183" y="45184"/>
                  </a:lnTo>
                  <a:lnTo>
                    <a:pt x="976199" y="44955"/>
                  </a:lnTo>
                  <a:lnTo>
                    <a:pt x="989215" y="44642"/>
                  </a:lnTo>
                  <a:lnTo>
                    <a:pt x="1002231" y="44216"/>
                  </a:lnTo>
                  <a:lnTo>
                    <a:pt x="1015247" y="43679"/>
                  </a:lnTo>
                  <a:lnTo>
                    <a:pt x="1028263" y="43041"/>
                  </a:lnTo>
                  <a:lnTo>
                    <a:pt x="1041279" y="42330"/>
                  </a:lnTo>
                  <a:lnTo>
                    <a:pt x="1054294" y="41569"/>
                  </a:lnTo>
                  <a:lnTo>
                    <a:pt x="1067310" y="40762"/>
                  </a:lnTo>
                  <a:lnTo>
                    <a:pt x="1080326" y="39907"/>
                  </a:lnTo>
                  <a:lnTo>
                    <a:pt x="1093342" y="39003"/>
                  </a:lnTo>
                  <a:lnTo>
                    <a:pt x="1106358" y="38040"/>
                  </a:lnTo>
                  <a:lnTo>
                    <a:pt x="1119374" y="37023"/>
                  </a:lnTo>
                  <a:lnTo>
                    <a:pt x="1132390" y="35949"/>
                  </a:lnTo>
                  <a:lnTo>
                    <a:pt x="1145406" y="34826"/>
                  </a:lnTo>
                  <a:lnTo>
                    <a:pt x="1158422" y="33651"/>
                  </a:lnTo>
                  <a:lnTo>
                    <a:pt x="1171037" y="32477"/>
                  </a:lnTo>
                  <a:lnTo>
                    <a:pt x="1171438" y="32434"/>
                  </a:lnTo>
                  <a:lnTo>
                    <a:pt x="1184454" y="31027"/>
                  </a:lnTo>
                  <a:lnTo>
                    <a:pt x="1197470" y="29617"/>
                  </a:lnTo>
                  <a:lnTo>
                    <a:pt x="1210486" y="28185"/>
                  </a:lnTo>
                  <a:lnTo>
                    <a:pt x="1223502" y="26759"/>
                  </a:lnTo>
                  <a:lnTo>
                    <a:pt x="1236518" y="25335"/>
                  </a:lnTo>
                  <a:lnTo>
                    <a:pt x="1249534" y="23951"/>
                  </a:lnTo>
                  <a:lnTo>
                    <a:pt x="1262550" y="22626"/>
                  </a:lnTo>
                  <a:lnTo>
                    <a:pt x="1275566" y="21381"/>
                  </a:lnTo>
                  <a:lnTo>
                    <a:pt x="1288582" y="20220"/>
                  </a:lnTo>
                  <a:lnTo>
                    <a:pt x="1301598" y="19130"/>
                  </a:lnTo>
                  <a:lnTo>
                    <a:pt x="1314614" y="18096"/>
                  </a:lnTo>
                  <a:lnTo>
                    <a:pt x="1327630" y="17129"/>
                  </a:lnTo>
                  <a:lnTo>
                    <a:pt x="1340646" y="16225"/>
                  </a:lnTo>
                  <a:lnTo>
                    <a:pt x="1353662" y="15372"/>
                  </a:lnTo>
                  <a:lnTo>
                    <a:pt x="1366678" y="14543"/>
                  </a:lnTo>
                  <a:lnTo>
                    <a:pt x="1373954" y="14069"/>
                  </a:lnTo>
                  <a:lnTo>
                    <a:pt x="1379694" y="13651"/>
                  </a:lnTo>
                  <a:lnTo>
                    <a:pt x="1392710" y="12697"/>
                  </a:lnTo>
                  <a:lnTo>
                    <a:pt x="1405726" y="11822"/>
                  </a:lnTo>
                  <a:lnTo>
                    <a:pt x="1418742" y="11143"/>
                  </a:lnTo>
                  <a:lnTo>
                    <a:pt x="1431758" y="10753"/>
                  </a:lnTo>
                  <a:lnTo>
                    <a:pt x="1444774" y="10606"/>
                  </a:lnTo>
                  <a:lnTo>
                    <a:pt x="1457790" y="10452"/>
                  </a:lnTo>
                  <a:lnTo>
                    <a:pt x="1470806" y="9971"/>
                  </a:lnTo>
                  <a:lnTo>
                    <a:pt x="1483822" y="8949"/>
                  </a:lnTo>
                  <a:lnTo>
                    <a:pt x="1496838" y="7464"/>
                  </a:lnTo>
                  <a:lnTo>
                    <a:pt x="1509854" y="5932"/>
                  </a:lnTo>
                  <a:lnTo>
                    <a:pt x="1522870" y="4894"/>
                  </a:lnTo>
                  <a:lnTo>
                    <a:pt x="1535886" y="4614"/>
                  </a:lnTo>
                  <a:lnTo>
                    <a:pt x="1548902" y="4908"/>
                  </a:lnTo>
                  <a:lnTo>
                    <a:pt x="1561918" y="5290"/>
                  </a:lnTo>
                  <a:lnTo>
                    <a:pt x="1574934" y="5391"/>
                  </a:lnTo>
                  <a:lnTo>
                    <a:pt x="1587950" y="5152"/>
                  </a:lnTo>
                  <a:lnTo>
                    <a:pt x="1600966" y="4782"/>
                  </a:lnTo>
                  <a:lnTo>
                    <a:pt x="1613982" y="4480"/>
                  </a:lnTo>
                  <a:lnTo>
                    <a:pt x="1626998" y="4295"/>
                  </a:lnTo>
                  <a:lnTo>
                    <a:pt x="1640014" y="4106"/>
                  </a:lnTo>
                  <a:lnTo>
                    <a:pt x="1653030" y="3760"/>
                  </a:lnTo>
                  <a:lnTo>
                    <a:pt x="1666046" y="3219"/>
                  </a:lnTo>
                  <a:lnTo>
                    <a:pt x="1679062" y="2575"/>
                  </a:lnTo>
                  <a:lnTo>
                    <a:pt x="1692078" y="1939"/>
                  </a:lnTo>
                  <a:lnTo>
                    <a:pt x="1705094" y="1392"/>
                  </a:lnTo>
                  <a:lnTo>
                    <a:pt x="1718110" y="936"/>
                  </a:lnTo>
                  <a:lnTo>
                    <a:pt x="1731126" y="555"/>
                  </a:lnTo>
                  <a:lnTo>
                    <a:pt x="1744142" y="257"/>
                  </a:lnTo>
                  <a:lnTo>
                    <a:pt x="1757158" y="64"/>
                  </a:lnTo>
                  <a:lnTo>
                    <a:pt x="1770174" y="0"/>
                  </a:lnTo>
                  <a:lnTo>
                    <a:pt x="1783190" y="61"/>
                  </a:lnTo>
                  <a:lnTo>
                    <a:pt x="1796206" y="227"/>
                  </a:lnTo>
                  <a:lnTo>
                    <a:pt x="1809222" y="486"/>
                  </a:lnTo>
                  <a:lnTo>
                    <a:pt x="1822238" y="856"/>
                  </a:lnTo>
                  <a:lnTo>
                    <a:pt x="1835254" y="1311"/>
                  </a:lnTo>
                  <a:lnTo>
                    <a:pt x="1848270" y="1827"/>
                  </a:lnTo>
                  <a:lnTo>
                    <a:pt x="1861286" y="236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379630" y="114997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268069" y="1150639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925292" y="123591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570499" y="126426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567631" y="125495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98338" y="118734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554097" y="129529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484500" y="116566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472301" y="117780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539989" y="122239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536137" y="120851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531243" y="121531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523804" y="120115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514850" y="119584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504556" y="118438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598905" y="140091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567006" y="144541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453553" y="144696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290181" y="122580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65986" y="116788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356043" y="117029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64932" y="114911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3318446" y="115108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3319487" y="121618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3324450" y="120685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307889" y="120686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248668" y="119066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221473" y="115204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2745900" y="115063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342876" y="120817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2704614" y="162812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629940" y="1265558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057878" y="150528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623110" y="127493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722042" y="172321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292396" y="172032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229264" y="173356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183851" y="165441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041622" y="167531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935979" y="168714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911710" y="168656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4184194" y="114783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4150539" y="114934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185674" y="153394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3637245" y="126521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637245" y="161311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255765" y="1523505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947991" y="1733959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tx443"/>
            <p:cNvSpPr/>
            <p:nvPr/>
          </p:nvSpPr>
          <p:spPr>
            <a:xfrm>
              <a:off x="2958050" y="174302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19500</a:t>
              </a:r>
            </a:p>
          </p:txBody>
        </p:sp>
        <p:sp>
          <p:nvSpPr>
            <p:cNvPr id="444" name="pg444"/>
            <p:cNvSpPr/>
            <p:nvPr/>
          </p:nvSpPr>
          <p:spPr>
            <a:xfrm>
              <a:off x="2700094" y="1570823"/>
              <a:ext cx="129566" cy="60796"/>
            </a:xfrm>
            <a:custGeom>
              <a:avLst/>
              <a:pathLst>
                <a:path w="129566" h="60796">
                  <a:moveTo>
                    <a:pt x="0" y="60796"/>
                  </a:moveTo>
                  <a:lnTo>
                    <a:pt x="129566" y="60796"/>
                  </a:lnTo>
                  <a:lnTo>
                    <a:pt x="12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tx445"/>
            <p:cNvSpPr/>
            <p:nvPr/>
          </p:nvSpPr>
          <p:spPr>
            <a:xfrm>
              <a:off x="2658682" y="157988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20000</a:t>
              </a:r>
            </a:p>
          </p:txBody>
        </p:sp>
        <p:sp>
          <p:nvSpPr>
            <p:cNvPr id="446" name="pg446"/>
            <p:cNvSpPr/>
            <p:nvPr/>
          </p:nvSpPr>
          <p:spPr>
            <a:xfrm>
              <a:off x="2882911" y="1471820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tx447"/>
            <p:cNvSpPr/>
            <p:nvPr/>
          </p:nvSpPr>
          <p:spPr>
            <a:xfrm>
              <a:off x="2892970" y="1480886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20500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2958050" y="174302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19500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2658682" y="157988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20000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2892970" y="1480886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20500</a:t>
              </a:r>
            </a:p>
          </p:txBody>
        </p:sp>
        <p:sp>
          <p:nvSpPr>
            <p:cNvPr id="451" name="pl451"/>
            <p:cNvSpPr/>
            <p:nvPr/>
          </p:nvSpPr>
          <p:spPr>
            <a:xfrm>
              <a:off x="2700094" y="169948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700094" y="147859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2700094" y="12577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85628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3168670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481053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79343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10582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41820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57439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700094" y="180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700094" y="158903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700094" y="13681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700094" y="11472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70009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01247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32486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637245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949629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262013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2700094" y="2558558"/>
              <a:ext cx="1861286" cy="80467"/>
            </a:xfrm>
            <a:custGeom>
              <a:avLst/>
              <a:pathLst>
                <a:path w="1861286" h="80467">
                  <a:moveTo>
                    <a:pt x="0" y="45204"/>
                  </a:moveTo>
                  <a:lnTo>
                    <a:pt x="13015" y="42004"/>
                  </a:lnTo>
                  <a:lnTo>
                    <a:pt x="24850" y="38815"/>
                  </a:lnTo>
                  <a:lnTo>
                    <a:pt x="26031" y="38563"/>
                  </a:lnTo>
                  <a:lnTo>
                    <a:pt x="39047" y="35720"/>
                  </a:lnTo>
                  <a:lnTo>
                    <a:pt x="52063" y="32778"/>
                  </a:lnTo>
                  <a:lnTo>
                    <a:pt x="65079" y="29740"/>
                  </a:lnTo>
                  <a:lnTo>
                    <a:pt x="78095" y="26618"/>
                  </a:lnTo>
                  <a:lnTo>
                    <a:pt x="91111" y="23476"/>
                  </a:lnTo>
                  <a:lnTo>
                    <a:pt x="103746" y="20407"/>
                  </a:lnTo>
                  <a:lnTo>
                    <a:pt x="104127" y="20336"/>
                  </a:lnTo>
                  <a:lnTo>
                    <a:pt x="117143" y="17981"/>
                  </a:lnTo>
                  <a:lnTo>
                    <a:pt x="130159" y="15763"/>
                  </a:lnTo>
                  <a:lnTo>
                    <a:pt x="143175" y="13681"/>
                  </a:lnTo>
                  <a:lnTo>
                    <a:pt x="156191" y="11743"/>
                  </a:lnTo>
                  <a:lnTo>
                    <a:pt x="169207" y="9967"/>
                  </a:lnTo>
                  <a:lnTo>
                    <a:pt x="182223" y="8348"/>
                  </a:lnTo>
                  <a:lnTo>
                    <a:pt x="195239" y="6882"/>
                  </a:lnTo>
                  <a:lnTo>
                    <a:pt x="208255" y="5591"/>
                  </a:lnTo>
                  <a:lnTo>
                    <a:pt x="221271" y="4448"/>
                  </a:lnTo>
                  <a:lnTo>
                    <a:pt x="234287" y="3439"/>
                  </a:lnTo>
                  <a:lnTo>
                    <a:pt x="247303" y="2585"/>
                  </a:lnTo>
                  <a:lnTo>
                    <a:pt x="257623" y="2000"/>
                  </a:lnTo>
                  <a:lnTo>
                    <a:pt x="260319" y="1888"/>
                  </a:lnTo>
                  <a:lnTo>
                    <a:pt x="273335" y="1435"/>
                  </a:lnTo>
                  <a:lnTo>
                    <a:pt x="286351" y="1049"/>
                  </a:lnTo>
                  <a:lnTo>
                    <a:pt x="299367" y="746"/>
                  </a:lnTo>
                  <a:lnTo>
                    <a:pt x="312383" y="503"/>
                  </a:lnTo>
                  <a:lnTo>
                    <a:pt x="325399" y="324"/>
                  </a:lnTo>
                  <a:lnTo>
                    <a:pt x="338415" y="188"/>
                  </a:lnTo>
                  <a:lnTo>
                    <a:pt x="351431" y="98"/>
                  </a:lnTo>
                  <a:lnTo>
                    <a:pt x="364447" y="36"/>
                  </a:lnTo>
                  <a:lnTo>
                    <a:pt x="377463" y="7"/>
                  </a:lnTo>
                  <a:lnTo>
                    <a:pt x="390479" y="0"/>
                  </a:lnTo>
                  <a:lnTo>
                    <a:pt x="403495" y="2"/>
                  </a:lnTo>
                  <a:lnTo>
                    <a:pt x="416511" y="22"/>
                  </a:lnTo>
                  <a:lnTo>
                    <a:pt x="429527" y="68"/>
                  </a:lnTo>
                  <a:lnTo>
                    <a:pt x="442543" y="120"/>
                  </a:lnTo>
                  <a:lnTo>
                    <a:pt x="455559" y="207"/>
                  </a:lnTo>
                  <a:lnTo>
                    <a:pt x="468575" y="325"/>
                  </a:lnTo>
                  <a:lnTo>
                    <a:pt x="481591" y="475"/>
                  </a:lnTo>
                  <a:lnTo>
                    <a:pt x="494607" y="685"/>
                  </a:lnTo>
                  <a:lnTo>
                    <a:pt x="507623" y="942"/>
                  </a:lnTo>
                  <a:lnTo>
                    <a:pt x="520639" y="1266"/>
                  </a:lnTo>
                  <a:lnTo>
                    <a:pt x="533655" y="1662"/>
                  </a:lnTo>
                  <a:lnTo>
                    <a:pt x="543328" y="2000"/>
                  </a:lnTo>
                  <a:lnTo>
                    <a:pt x="546671" y="2160"/>
                  </a:lnTo>
                  <a:lnTo>
                    <a:pt x="559687" y="2891"/>
                  </a:lnTo>
                  <a:lnTo>
                    <a:pt x="572703" y="3714"/>
                  </a:lnTo>
                  <a:lnTo>
                    <a:pt x="585719" y="4613"/>
                  </a:lnTo>
                  <a:lnTo>
                    <a:pt x="598735" y="5590"/>
                  </a:lnTo>
                  <a:lnTo>
                    <a:pt x="611751" y="6619"/>
                  </a:lnTo>
                  <a:lnTo>
                    <a:pt x="624767" y="7696"/>
                  </a:lnTo>
                  <a:lnTo>
                    <a:pt x="637783" y="8825"/>
                  </a:lnTo>
                  <a:lnTo>
                    <a:pt x="650799" y="9978"/>
                  </a:lnTo>
                  <a:lnTo>
                    <a:pt x="663815" y="11172"/>
                  </a:lnTo>
                  <a:lnTo>
                    <a:pt x="676831" y="12375"/>
                  </a:lnTo>
                  <a:lnTo>
                    <a:pt x="689847" y="13612"/>
                  </a:lnTo>
                  <a:lnTo>
                    <a:pt x="702863" y="14866"/>
                  </a:lnTo>
                  <a:lnTo>
                    <a:pt x="715879" y="16149"/>
                  </a:lnTo>
                  <a:lnTo>
                    <a:pt x="728895" y="17453"/>
                  </a:lnTo>
                  <a:lnTo>
                    <a:pt x="741911" y="18779"/>
                  </a:lnTo>
                  <a:lnTo>
                    <a:pt x="754927" y="20130"/>
                  </a:lnTo>
                  <a:lnTo>
                    <a:pt x="757516" y="20407"/>
                  </a:lnTo>
                  <a:lnTo>
                    <a:pt x="767943" y="22179"/>
                  </a:lnTo>
                  <a:lnTo>
                    <a:pt x="780959" y="24398"/>
                  </a:lnTo>
                  <a:lnTo>
                    <a:pt x="793975" y="26618"/>
                  </a:lnTo>
                  <a:lnTo>
                    <a:pt x="806991" y="28815"/>
                  </a:lnTo>
                  <a:lnTo>
                    <a:pt x="820007" y="31005"/>
                  </a:lnTo>
                  <a:lnTo>
                    <a:pt x="833023" y="33166"/>
                  </a:lnTo>
                  <a:lnTo>
                    <a:pt x="846039" y="35285"/>
                  </a:lnTo>
                  <a:lnTo>
                    <a:pt x="859055" y="37366"/>
                  </a:lnTo>
                  <a:lnTo>
                    <a:pt x="868248" y="38815"/>
                  </a:lnTo>
                  <a:lnTo>
                    <a:pt x="872071" y="39816"/>
                  </a:lnTo>
                  <a:lnTo>
                    <a:pt x="885087" y="43056"/>
                  </a:lnTo>
                  <a:lnTo>
                    <a:pt x="898103" y="46044"/>
                  </a:lnTo>
                  <a:lnTo>
                    <a:pt x="911119" y="48813"/>
                  </a:lnTo>
                  <a:lnTo>
                    <a:pt x="924135" y="51338"/>
                  </a:lnTo>
                  <a:lnTo>
                    <a:pt x="937151" y="53670"/>
                  </a:lnTo>
                  <a:lnTo>
                    <a:pt x="950167" y="55815"/>
                  </a:lnTo>
                  <a:lnTo>
                    <a:pt x="959394" y="57222"/>
                  </a:lnTo>
                  <a:lnTo>
                    <a:pt x="963183" y="58027"/>
                  </a:lnTo>
                  <a:lnTo>
                    <a:pt x="976199" y="60563"/>
                  </a:lnTo>
                  <a:lnTo>
                    <a:pt x="989215" y="62746"/>
                  </a:lnTo>
                  <a:lnTo>
                    <a:pt x="1002231" y="64677"/>
                  </a:lnTo>
                  <a:lnTo>
                    <a:pt x="1015247" y="66363"/>
                  </a:lnTo>
                  <a:lnTo>
                    <a:pt x="1028263" y="67861"/>
                  </a:lnTo>
                  <a:lnTo>
                    <a:pt x="1041279" y="69205"/>
                  </a:lnTo>
                  <a:lnTo>
                    <a:pt x="1054294" y="70384"/>
                  </a:lnTo>
                  <a:lnTo>
                    <a:pt x="1067310" y="71438"/>
                  </a:lnTo>
                  <a:lnTo>
                    <a:pt x="1080326" y="72389"/>
                  </a:lnTo>
                  <a:lnTo>
                    <a:pt x="1093342" y="73247"/>
                  </a:lnTo>
                  <a:lnTo>
                    <a:pt x="1106358" y="74026"/>
                  </a:lnTo>
                  <a:lnTo>
                    <a:pt x="1119374" y="74722"/>
                  </a:lnTo>
                  <a:lnTo>
                    <a:pt x="1132390" y="75361"/>
                  </a:lnTo>
                  <a:lnTo>
                    <a:pt x="1138576" y="75630"/>
                  </a:lnTo>
                  <a:lnTo>
                    <a:pt x="1145406" y="75972"/>
                  </a:lnTo>
                  <a:lnTo>
                    <a:pt x="1158422" y="76585"/>
                  </a:lnTo>
                  <a:lnTo>
                    <a:pt x="1171438" y="77112"/>
                  </a:lnTo>
                  <a:lnTo>
                    <a:pt x="1184454" y="77606"/>
                  </a:lnTo>
                  <a:lnTo>
                    <a:pt x="1197470" y="78025"/>
                  </a:lnTo>
                  <a:lnTo>
                    <a:pt x="1210486" y="78414"/>
                  </a:lnTo>
                  <a:lnTo>
                    <a:pt x="1223502" y="78753"/>
                  </a:lnTo>
                  <a:lnTo>
                    <a:pt x="1236518" y="79053"/>
                  </a:lnTo>
                  <a:lnTo>
                    <a:pt x="1249534" y="79313"/>
                  </a:lnTo>
                  <a:lnTo>
                    <a:pt x="1262550" y="79548"/>
                  </a:lnTo>
                  <a:lnTo>
                    <a:pt x="1275566" y="79753"/>
                  </a:lnTo>
                  <a:lnTo>
                    <a:pt x="1288582" y="79928"/>
                  </a:lnTo>
                  <a:lnTo>
                    <a:pt x="1301598" y="80077"/>
                  </a:lnTo>
                  <a:lnTo>
                    <a:pt x="1314614" y="80203"/>
                  </a:lnTo>
                  <a:lnTo>
                    <a:pt x="1327630" y="80303"/>
                  </a:lnTo>
                  <a:lnTo>
                    <a:pt x="1340646" y="80380"/>
                  </a:lnTo>
                  <a:lnTo>
                    <a:pt x="1353662" y="80431"/>
                  </a:lnTo>
                  <a:lnTo>
                    <a:pt x="1366678" y="80461"/>
                  </a:lnTo>
                  <a:lnTo>
                    <a:pt x="1379694" y="80467"/>
                  </a:lnTo>
                  <a:lnTo>
                    <a:pt x="1392710" y="80457"/>
                  </a:lnTo>
                  <a:lnTo>
                    <a:pt x="1405726" y="80420"/>
                  </a:lnTo>
                  <a:lnTo>
                    <a:pt x="1418742" y="80366"/>
                  </a:lnTo>
                  <a:lnTo>
                    <a:pt x="1431758" y="80289"/>
                  </a:lnTo>
                  <a:lnTo>
                    <a:pt x="1444774" y="80190"/>
                  </a:lnTo>
                  <a:lnTo>
                    <a:pt x="1457790" y="80060"/>
                  </a:lnTo>
                  <a:lnTo>
                    <a:pt x="1470806" y="79907"/>
                  </a:lnTo>
                  <a:lnTo>
                    <a:pt x="1483822" y="79727"/>
                  </a:lnTo>
                  <a:lnTo>
                    <a:pt x="1496838" y="79527"/>
                  </a:lnTo>
                  <a:lnTo>
                    <a:pt x="1509854" y="79286"/>
                  </a:lnTo>
                  <a:lnTo>
                    <a:pt x="1522870" y="79015"/>
                  </a:lnTo>
                  <a:lnTo>
                    <a:pt x="1535886" y="78717"/>
                  </a:lnTo>
                  <a:lnTo>
                    <a:pt x="1548902" y="78376"/>
                  </a:lnTo>
                  <a:lnTo>
                    <a:pt x="1561918" y="77989"/>
                  </a:lnTo>
                  <a:lnTo>
                    <a:pt x="1574934" y="77561"/>
                  </a:lnTo>
                  <a:lnTo>
                    <a:pt x="1587950" y="77072"/>
                  </a:lnTo>
                  <a:lnTo>
                    <a:pt x="1600966" y="76531"/>
                  </a:lnTo>
                  <a:lnTo>
                    <a:pt x="1613982" y="75925"/>
                  </a:lnTo>
                  <a:lnTo>
                    <a:pt x="1619603" y="75630"/>
                  </a:lnTo>
                  <a:lnTo>
                    <a:pt x="1626998" y="75308"/>
                  </a:lnTo>
                  <a:lnTo>
                    <a:pt x="1640014" y="74705"/>
                  </a:lnTo>
                  <a:lnTo>
                    <a:pt x="1653030" y="74039"/>
                  </a:lnTo>
                  <a:lnTo>
                    <a:pt x="1666046" y="73318"/>
                  </a:lnTo>
                  <a:lnTo>
                    <a:pt x="1679062" y="72528"/>
                  </a:lnTo>
                  <a:lnTo>
                    <a:pt x="1692078" y="71644"/>
                  </a:lnTo>
                  <a:lnTo>
                    <a:pt x="1705094" y="70679"/>
                  </a:lnTo>
                  <a:lnTo>
                    <a:pt x="1718110" y="69612"/>
                  </a:lnTo>
                  <a:lnTo>
                    <a:pt x="1731126" y="68427"/>
                  </a:lnTo>
                  <a:lnTo>
                    <a:pt x="1744142" y="67107"/>
                  </a:lnTo>
                  <a:lnTo>
                    <a:pt x="1757158" y="65615"/>
                  </a:lnTo>
                  <a:lnTo>
                    <a:pt x="1770174" y="63933"/>
                  </a:lnTo>
                  <a:lnTo>
                    <a:pt x="1783190" y="62032"/>
                  </a:lnTo>
                  <a:lnTo>
                    <a:pt x="1796206" y="59872"/>
                  </a:lnTo>
                  <a:lnTo>
                    <a:pt x="1809222" y="57356"/>
                  </a:lnTo>
                  <a:lnTo>
                    <a:pt x="1809869" y="57222"/>
                  </a:lnTo>
                  <a:lnTo>
                    <a:pt x="1822238" y="55341"/>
                  </a:lnTo>
                  <a:lnTo>
                    <a:pt x="1835254" y="53147"/>
                  </a:lnTo>
                  <a:lnTo>
                    <a:pt x="1848270" y="50741"/>
                  </a:lnTo>
                  <a:lnTo>
                    <a:pt x="1861286" y="4811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700094" y="2469460"/>
              <a:ext cx="1861286" cy="55171"/>
            </a:xfrm>
            <a:custGeom>
              <a:avLst/>
              <a:pathLst>
                <a:path w="1861286" h="55171">
                  <a:moveTo>
                    <a:pt x="0" y="4630"/>
                  </a:moveTo>
                  <a:lnTo>
                    <a:pt x="13015" y="3603"/>
                  </a:lnTo>
                  <a:lnTo>
                    <a:pt x="26031" y="2712"/>
                  </a:lnTo>
                  <a:lnTo>
                    <a:pt x="39047" y="1956"/>
                  </a:lnTo>
                  <a:lnTo>
                    <a:pt x="52063" y="1332"/>
                  </a:lnTo>
                  <a:lnTo>
                    <a:pt x="65079" y="835"/>
                  </a:lnTo>
                  <a:lnTo>
                    <a:pt x="78095" y="458"/>
                  </a:lnTo>
                  <a:lnTo>
                    <a:pt x="91111" y="201"/>
                  </a:lnTo>
                  <a:lnTo>
                    <a:pt x="104127" y="48"/>
                  </a:lnTo>
                  <a:lnTo>
                    <a:pt x="117143" y="0"/>
                  </a:lnTo>
                  <a:lnTo>
                    <a:pt x="130159" y="38"/>
                  </a:lnTo>
                  <a:lnTo>
                    <a:pt x="143175" y="150"/>
                  </a:lnTo>
                  <a:lnTo>
                    <a:pt x="156191" y="319"/>
                  </a:lnTo>
                  <a:lnTo>
                    <a:pt x="169207" y="518"/>
                  </a:lnTo>
                  <a:lnTo>
                    <a:pt x="182223" y="731"/>
                  </a:lnTo>
                  <a:lnTo>
                    <a:pt x="195239" y="929"/>
                  </a:lnTo>
                  <a:lnTo>
                    <a:pt x="208255" y="1094"/>
                  </a:lnTo>
                  <a:lnTo>
                    <a:pt x="221271" y="1211"/>
                  </a:lnTo>
                  <a:lnTo>
                    <a:pt x="234287" y="1267"/>
                  </a:lnTo>
                  <a:lnTo>
                    <a:pt x="247303" y="1256"/>
                  </a:lnTo>
                  <a:lnTo>
                    <a:pt x="260319" y="1187"/>
                  </a:lnTo>
                  <a:lnTo>
                    <a:pt x="273335" y="1072"/>
                  </a:lnTo>
                  <a:lnTo>
                    <a:pt x="286351" y="921"/>
                  </a:lnTo>
                  <a:lnTo>
                    <a:pt x="299367" y="750"/>
                  </a:lnTo>
                  <a:lnTo>
                    <a:pt x="312383" y="586"/>
                  </a:lnTo>
                  <a:lnTo>
                    <a:pt x="325399" y="431"/>
                  </a:lnTo>
                  <a:lnTo>
                    <a:pt x="338415" y="300"/>
                  </a:lnTo>
                  <a:lnTo>
                    <a:pt x="351431" y="196"/>
                  </a:lnTo>
                  <a:lnTo>
                    <a:pt x="364447" y="121"/>
                  </a:lnTo>
                  <a:lnTo>
                    <a:pt x="377463" y="84"/>
                  </a:lnTo>
                  <a:lnTo>
                    <a:pt x="390479" y="90"/>
                  </a:lnTo>
                  <a:lnTo>
                    <a:pt x="403495" y="144"/>
                  </a:lnTo>
                  <a:lnTo>
                    <a:pt x="416511" y="250"/>
                  </a:lnTo>
                  <a:lnTo>
                    <a:pt x="429527" y="414"/>
                  </a:lnTo>
                  <a:lnTo>
                    <a:pt x="442543" y="642"/>
                  </a:lnTo>
                  <a:lnTo>
                    <a:pt x="455559" y="930"/>
                  </a:lnTo>
                  <a:lnTo>
                    <a:pt x="468575" y="1274"/>
                  </a:lnTo>
                  <a:lnTo>
                    <a:pt x="481591" y="1675"/>
                  </a:lnTo>
                  <a:lnTo>
                    <a:pt x="494607" y="2132"/>
                  </a:lnTo>
                  <a:lnTo>
                    <a:pt x="507623" y="2647"/>
                  </a:lnTo>
                  <a:lnTo>
                    <a:pt x="520639" y="3227"/>
                  </a:lnTo>
                  <a:lnTo>
                    <a:pt x="533655" y="3878"/>
                  </a:lnTo>
                  <a:lnTo>
                    <a:pt x="546671" y="4613"/>
                  </a:lnTo>
                  <a:lnTo>
                    <a:pt x="559687" y="5430"/>
                  </a:lnTo>
                  <a:lnTo>
                    <a:pt x="572703" y="6332"/>
                  </a:lnTo>
                  <a:lnTo>
                    <a:pt x="585719" y="7316"/>
                  </a:lnTo>
                  <a:lnTo>
                    <a:pt x="598735" y="8366"/>
                  </a:lnTo>
                  <a:lnTo>
                    <a:pt x="611751" y="9471"/>
                  </a:lnTo>
                  <a:lnTo>
                    <a:pt x="624767" y="10617"/>
                  </a:lnTo>
                  <a:lnTo>
                    <a:pt x="637783" y="11785"/>
                  </a:lnTo>
                  <a:lnTo>
                    <a:pt x="650799" y="12968"/>
                  </a:lnTo>
                  <a:lnTo>
                    <a:pt x="663815" y="14149"/>
                  </a:lnTo>
                  <a:lnTo>
                    <a:pt x="676831" y="15325"/>
                  </a:lnTo>
                  <a:lnTo>
                    <a:pt x="689847" y="16493"/>
                  </a:lnTo>
                  <a:lnTo>
                    <a:pt x="700826" y="17468"/>
                  </a:lnTo>
                  <a:lnTo>
                    <a:pt x="702863" y="17666"/>
                  </a:lnTo>
                  <a:lnTo>
                    <a:pt x="715879" y="18932"/>
                  </a:lnTo>
                  <a:lnTo>
                    <a:pt x="728895" y="20178"/>
                  </a:lnTo>
                  <a:lnTo>
                    <a:pt x="741911" y="21405"/>
                  </a:lnTo>
                  <a:lnTo>
                    <a:pt x="754927" y="22608"/>
                  </a:lnTo>
                  <a:lnTo>
                    <a:pt x="767943" y="23785"/>
                  </a:lnTo>
                  <a:lnTo>
                    <a:pt x="780959" y="24933"/>
                  </a:lnTo>
                  <a:lnTo>
                    <a:pt x="793975" y="26048"/>
                  </a:lnTo>
                  <a:lnTo>
                    <a:pt x="806991" y="27130"/>
                  </a:lnTo>
                  <a:lnTo>
                    <a:pt x="820007" y="28180"/>
                  </a:lnTo>
                  <a:lnTo>
                    <a:pt x="833023" y="29198"/>
                  </a:lnTo>
                  <a:lnTo>
                    <a:pt x="846039" y="30189"/>
                  </a:lnTo>
                  <a:lnTo>
                    <a:pt x="859055" y="31156"/>
                  </a:lnTo>
                  <a:lnTo>
                    <a:pt x="872071" y="32105"/>
                  </a:lnTo>
                  <a:lnTo>
                    <a:pt x="885087" y="33030"/>
                  </a:lnTo>
                  <a:lnTo>
                    <a:pt x="898103" y="33941"/>
                  </a:lnTo>
                  <a:lnTo>
                    <a:pt x="911119" y="34834"/>
                  </a:lnTo>
                  <a:lnTo>
                    <a:pt x="924135" y="35713"/>
                  </a:lnTo>
                  <a:lnTo>
                    <a:pt x="926586" y="35875"/>
                  </a:lnTo>
                  <a:lnTo>
                    <a:pt x="937151" y="36672"/>
                  </a:lnTo>
                  <a:lnTo>
                    <a:pt x="950167" y="37629"/>
                  </a:lnTo>
                  <a:lnTo>
                    <a:pt x="963183" y="38562"/>
                  </a:lnTo>
                  <a:lnTo>
                    <a:pt x="976199" y="39478"/>
                  </a:lnTo>
                  <a:lnTo>
                    <a:pt x="989215" y="40375"/>
                  </a:lnTo>
                  <a:lnTo>
                    <a:pt x="1002231" y="41256"/>
                  </a:lnTo>
                  <a:lnTo>
                    <a:pt x="1015247" y="42125"/>
                  </a:lnTo>
                  <a:lnTo>
                    <a:pt x="1028263" y="42982"/>
                  </a:lnTo>
                  <a:lnTo>
                    <a:pt x="1041279" y="43830"/>
                  </a:lnTo>
                  <a:lnTo>
                    <a:pt x="1054294" y="44670"/>
                  </a:lnTo>
                  <a:lnTo>
                    <a:pt x="1067310" y="45498"/>
                  </a:lnTo>
                  <a:lnTo>
                    <a:pt x="1080326" y="46311"/>
                  </a:lnTo>
                  <a:lnTo>
                    <a:pt x="1093342" y="47115"/>
                  </a:lnTo>
                  <a:lnTo>
                    <a:pt x="1106358" y="47896"/>
                  </a:lnTo>
                  <a:lnTo>
                    <a:pt x="1119374" y="48658"/>
                  </a:lnTo>
                  <a:lnTo>
                    <a:pt x="1132390" y="49387"/>
                  </a:lnTo>
                  <a:lnTo>
                    <a:pt x="1145406" y="50083"/>
                  </a:lnTo>
                  <a:lnTo>
                    <a:pt x="1158422" y="50738"/>
                  </a:lnTo>
                  <a:lnTo>
                    <a:pt x="1171438" y="51346"/>
                  </a:lnTo>
                  <a:lnTo>
                    <a:pt x="1184454" y="51912"/>
                  </a:lnTo>
                  <a:lnTo>
                    <a:pt x="1197470" y="52425"/>
                  </a:lnTo>
                  <a:lnTo>
                    <a:pt x="1210486" y="52891"/>
                  </a:lnTo>
                  <a:lnTo>
                    <a:pt x="1223502" y="53306"/>
                  </a:lnTo>
                  <a:lnTo>
                    <a:pt x="1236518" y="53676"/>
                  </a:lnTo>
                  <a:lnTo>
                    <a:pt x="1249534" y="54002"/>
                  </a:lnTo>
                  <a:lnTo>
                    <a:pt x="1262451" y="54283"/>
                  </a:lnTo>
                  <a:lnTo>
                    <a:pt x="1262550" y="54285"/>
                  </a:lnTo>
                  <a:lnTo>
                    <a:pt x="1275566" y="54555"/>
                  </a:lnTo>
                  <a:lnTo>
                    <a:pt x="1288582" y="54774"/>
                  </a:lnTo>
                  <a:lnTo>
                    <a:pt x="1301598" y="54948"/>
                  </a:lnTo>
                  <a:lnTo>
                    <a:pt x="1314614" y="55079"/>
                  </a:lnTo>
                  <a:lnTo>
                    <a:pt x="1327630" y="55153"/>
                  </a:lnTo>
                  <a:lnTo>
                    <a:pt x="1340646" y="55171"/>
                  </a:lnTo>
                  <a:lnTo>
                    <a:pt x="1353662" y="55133"/>
                  </a:lnTo>
                  <a:lnTo>
                    <a:pt x="1366678" y="55035"/>
                  </a:lnTo>
                  <a:lnTo>
                    <a:pt x="1379694" y="54880"/>
                  </a:lnTo>
                  <a:lnTo>
                    <a:pt x="1392710" y="54650"/>
                  </a:lnTo>
                  <a:lnTo>
                    <a:pt x="1405726" y="54367"/>
                  </a:lnTo>
                  <a:lnTo>
                    <a:pt x="1408816" y="54283"/>
                  </a:lnTo>
                  <a:lnTo>
                    <a:pt x="1418742" y="54026"/>
                  </a:lnTo>
                  <a:lnTo>
                    <a:pt x="1431758" y="53629"/>
                  </a:lnTo>
                  <a:lnTo>
                    <a:pt x="1444774" y="53154"/>
                  </a:lnTo>
                  <a:lnTo>
                    <a:pt x="1457790" y="52611"/>
                  </a:lnTo>
                  <a:lnTo>
                    <a:pt x="1470806" y="51991"/>
                  </a:lnTo>
                  <a:lnTo>
                    <a:pt x="1483822" y="51283"/>
                  </a:lnTo>
                  <a:lnTo>
                    <a:pt x="1496838" y="50487"/>
                  </a:lnTo>
                  <a:lnTo>
                    <a:pt x="1509854" y="49602"/>
                  </a:lnTo>
                  <a:lnTo>
                    <a:pt x="1522870" y="48625"/>
                  </a:lnTo>
                  <a:lnTo>
                    <a:pt x="1535886" y="47559"/>
                  </a:lnTo>
                  <a:lnTo>
                    <a:pt x="1548902" y="46405"/>
                  </a:lnTo>
                  <a:lnTo>
                    <a:pt x="1561918" y="45163"/>
                  </a:lnTo>
                  <a:lnTo>
                    <a:pt x="1574934" y="43841"/>
                  </a:lnTo>
                  <a:lnTo>
                    <a:pt x="1587950" y="42440"/>
                  </a:lnTo>
                  <a:lnTo>
                    <a:pt x="1600966" y="40965"/>
                  </a:lnTo>
                  <a:lnTo>
                    <a:pt x="1613982" y="39402"/>
                  </a:lnTo>
                  <a:lnTo>
                    <a:pt x="1626998" y="37764"/>
                  </a:lnTo>
                  <a:lnTo>
                    <a:pt x="1640014" y="36022"/>
                  </a:lnTo>
                  <a:lnTo>
                    <a:pt x="1641073" y="35875"/>
                  </a:lnTo>
                  <a:lnTo>
                    <a:pt x="1653030" y="34341"/>
                  </a:lnTo>
                  <a:lnTo>
                    <a:pt x="1666046" y="32585"/>
                  </a:lnTo>
                  <a:lnTo>
                    <a:pt x="1679062" y="30755"/>
                  </a:lnTo>
                  <a:lnTo>
                    <a:pt x="1692078" y="28849"/>
                  </a:lnTo>
                  <a:lnTo>
                    <a:pt x="1705094" y="26885"/>
                  </a:lnTo>
                  <a:lnTo>
                    <a:pt x="1718110" y="24876"/>
                  </a:lnTo>
                  <a:lnTo>
                    <a:pt x="1731126" y="22832"/>
                  </a:lnTo>
                  <a:lnTo>
                    <a:pt x="1744142" y="20778"/>
                  </a:lnTo>
                  <a:lnTo>
                    <a:pt x="1757158" y="18734"/>
                  </a:lnTo>
                  <a:lnTo>
                    <a:pt x="1765279" y="17468"/>
                  </a:lnTo>
                  <a:lnTo>
                    <a:pt x="1770174" y="16786"/>
                  </a:lnTo>
                  <a:lnTo>
                    <a:pt x="1783190" y="15006"/>
                  </a:lnTo>
                  <a:lnTo>
                    <a:pt x="1796206" y="13275"/>
                  </a:lnTo>
                  <a:lnTo>
                    <a:pt x="1809222" y="11603"/>
                  </a:lnTo>
                  <a:lnTo>
                    <a:pt x="1822238" y="10002"/>
                  </a:lnTo>
                  <a:lnTo>
                    <a:pt x="1835254" y="8490"/>
                  </a:lnTo>
                  <a:lnTo>
                    <a:pt x="1848270" y="7080"/>
                  </a:lnTo>
                  <a:lnTo>
                    <a:pt x="1861286" y="579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700094" y="2410192"/>
              <a:ext cx="1861286" cy="43574"/>
            </a:xfrm>
            <a:custGeom>
              <a:avLst/>
              <a:pathLst>
                <a:path w="1861286" h="43574">
                  <a:moveTo>
                    <a:pt x="0" y="266"/>
                  </a:moveTo>
                  <a:lnTo>
                    <a:pt x="13015" y="80"/>
                  </a:lnTo>
                  <a:lnTo>
                    <a:pt x="26031" y="0"/>
                  </a:lnTo>
                  <a:lnTo>
                    <a:pt x="39047" y="26"/>
                  </a:lnTo>
                  <a:lnTo>
                    <a:pt x="52063" y="157"/>
                  </a:lnTo>
                  <a:lnTo>
                    <a:pt x="65079" y="397"/>
                  </a:lnTo>
                  <a:lnTo>
                    <a:pt x="78095" y="736"/>
                  </a:lnTo>
                  <a:lnTo>
                    <a:pt x="91111" y="1168"/>
                  </a:lnTo>
                  <a:lnTo>
                    <a:pt x="104127" y="1673"/>
                  </a:lnTo>
                  <a:lnTo>
                    <a:pt x="117143" y="2231"/>
                  </a:lnTo>
                  <a:lnTo>
                    <a:pt x="130159" y="2810"/>
                  </a:lnTo>
                  <a:lnTo>
                    <a:pt x="136687" y="3106"/>
                  </a:lnTo>
                  <a:lnTo>
                    <a:pt x="143175" y="3410"/>
                  </a:lnTo>
                  <a:lnTo>
                    <a:pt x="156191" y="4006"/>
                  </a:lnTo>
                  <a:lnTo>
                    <a:pt x="169207" y="4588"/>
                  </a:lnTo>
                  <a:lnTo>
                    <a:pt x="182223" y="5144"/>
                  </a:lnTo>
                  <a:lnTo>
                    <a:pt x="195239" y="5666"/>
                  </a:lnTo>
                  <a:lnTo>
                    <a:pt x="208255" y="6145"/>
                  </a:lnTo>
                  <a:lnTo>
                    <a:pt x="221271" y="6564"/>
                  </a:lnTo>
                  <a:lnTo>
                    <a:pt x="234287" y="6911"/>
                  </a:lnTo>
                  <a:lnTo>
                    <a:pt x="247303" y="7171"/>
                  </a:lnTo>
                  <a:lnTo>
                    <a:pt x="260319" y="7337"/>
                  </a:lnTo>
                  <a:lnTo>
                    <a:pt x="273335" y="7411"/>
                  </a:lnTo>
                  <a:lnTo>
                    <a:pt x="286351" y="7392"/>
                  </a:lnTo>
                  <a:lnTo>
                    <a:pt x="299367" y="7296"/>
                  </a:lnTo>
                  <a:lnTo>
                    <a:pt x="312383" y="7136"/>
                  </a:lnTo>
                  <a:lnTo>
                    <a:pt x="325399" y="6926"/>
                  </a:lnTo>
                  <a:lnTo>
                    <a:pt x="338415" y="6673"/>
                  </a:lnTo>
                  <a:lnTo>
                    <a:pt x="351431" y="6387"/>
                  </a:lnTo>
                  <a:lnTo>
                    <a:pt x="364447" y="6076"/>
                  </a:lnTo>
                  <a:lnTo>
                    <a:pt x="377463" y="5749"/>
                  </a:lnTo>
                  <a:lnTo>
                    <a:pt x="390479" y="5417"/>
                  </a:lnTo>
                  <a:lnTo>
                    <a:pt x="403495" y="5092"/>
                  </a:lnTo>
                  <a:lnTo>
                    <a:pt x="416511" y="4794"/>
                  </a:lnTo>
                  <a:lnTo>
                    <a:pt x="429527" y="4539"/>
                  </a:lnTo>
                  <a:lnTo>
                    <a:pt x="442543" y="4337"/>
                  </a:lnTo>
                  <a:lnTo>
                    <a:pt x="455559" y="4206"/>
                  </a:lnTo>
                  <a:lnTo>
                    <a:pt x="468575" y="4152"/>
                  </a:lnTo>
                  <a:lnTo>
                    <a:pt x="481591" y="4192"/>
                  </a:lnTo>
                  <a:lnTo>
                    <a:pt x="494607" y="4339"/>
                  </a:lnTo>
                  <a:lnTo>
                    <a:pt x="507623" y="4599"/>
                  </a:lnTo>
                  <a:lnTo>
                    <a:pt x="520639" y="4988"/>
                  </a:lnTo>
                  <a:lnTo>
                    <a:pt x="533655" y="5515"/>
                  </a:lnTo>
                  <a:lnTo>
                    <a:pt x="546671" y="6184"/>
                  </a:lnTo>
                  <a:lnTo>
                    <a:pt x="559687" y="6998"/>
                  </a:lnTo>
                  <a:lnTo>
                    <a:pt x="572703" y="7955"/>
                  </a:lnTo>
                  <a:lnTo>
                    <a:pt x="585719" y="9043"/>
                  </a:lnTo>
                  <a:lnTo>
                    <a:pt x="598735" y="10260"/>
                  </a:lnTo>
                  <a:lnTo>
                    <a:pt x="611751" y="11581"/>
                  </a:lnTo>
                  <a:lnTo>
                    <a:pt x="624767" y="12996"/>
                  </a:lnTo>
                  <a:lnTo>
                    <a:pt x="637783" y="14481"/>
                  </a:lnTo>
                  <a:lnTo>
                    <a:pt x="650799" y="16015"/>
                  </a:lnTo>
                  <a:lnTo>
                    <a:pt x="663815" y="17569"/>
                  </a:lnTo>
                  <a:lnTo>
                    <a:pt x="676831" y="19122"/>
                  </a:lnTo>
                  <a:lnTo>
                    <a:pt x="689847" y="20656"/>
                  </a:lnTo>
                  <a:lnTo>
                    <a:pt x="697281" y="21514"/>
                  </a:lnTo>
                  <a:lnTo>
                    <a:pt x="702863" y="22156"/>
                  </a:lnTo>
                  <a:lnTo>
                    <a:pt x="715879" y="23612"/>
                  </a:lnTo>
                  <a:lnTo>
                    <a:pt x="728895" y="25017"/>
                  </a:lnTo>
                  <a:lnTo>
                    <a:pt x="741911" y="26383"/>
                  </a:lnTo>
                  <a:lnTo>
                    <a:pt x="754927" y="27714"/>
                  </a:lnTo>
                  <a:lnTo>
                    <a:pt x="767943" y="29016"/>
                  </a:lnTo>
                  <a:lnTo>
                    <a:pt x="780959" y="30288"/>
                  </a:lnTo>
                  <a:lnTo>
                    <a:pt x="793975" y="31525"/>
                  </a:lnTo>
                  <a:lnTo>
                    <a:pt x="806991" y="32719"/>
                  </a:lnTo>
                  <a:lnTo>
                    <a:pt x="820007" y="33859"/>
                  </a:lnTo>
                  <a:lnTo>
                    <a:pt x="833023" y="34937"/>
                  </a:lnTo>
                  <a:lnTo>
                    <a:pt x="846039" y="35951"/>
                  </a:lnTo>
                  <a:lnTo>
                    <a:pt x="859055" y="36893"/>
                  </a:lnTo>
                  <a:lnTo>
                    <a:pt x="872071" y="37766"/>
                  </a:lnTo>
                  <a:lnTo>
                    <a:pt x="885087" y="38576"/>
                  </a:lnTo>
                  <a:lnTo>
                    <a:pt x="898103" y="39323"/>
                  </a:lnTo>
                  <a:lnTo>
                    <a:pt x="909391" y="39921"/>
                  </a:lnTo>
                  <a:lnTo>
                    <a:pt x="911119" y="40012"/>
                  </a:lnTo>
                  <a:lnTo>
                    <a:pt x="924135" y="40634"/>
                  </a:lnTo>
                  <a:lnTo>
                    <a:pt x="937151" y="41195"/>
                  </a:lnTo>
                  <a:lnTo>
                    <a:pt x="950167" y="41694"/>
                  </a:lnTo>
                  <a:lnTo>
                    <a:pt x="963183" y="42129"/>
                  </a:lnTo>
                  <a:lnTo>
                    <a:pt x="976199" y="42494"/>
                  </a:lnTo>
                  <a:lnTo>
                    <a:pt x="989215" y="42801"/>
                  </a:lnTo>
                  <a:lnTo>
                    <a:pt x="1002231" y="43043"/>
                  </a:lnTo>
                  <a:lnTo>
                    <a:pt x="1015247" y="43238"/>
                  </a:lnTo>
                  <a:lnTo>
                    <a:pt x="1028263" y="43383"/>
                  </a:lnTo>
                  <a:lnTo>
                    <a:pt x="1041279" y="43489"/>
                  </a:lnTo>
                  <a:lnTo>
                    <a:pt x="1054294" y="43552"/>
                  </a:lnTo>
                  <a:lnTo>
                    <a:pt x="1067310" y="43574"/>
                  </a:lnTo>
                  <a:lnTo>
                    <a:pt x="1080326" y="43551"/>
                  </a:lnTo>
                  <a:lnTo>
                    <a:pt x="1093342" y="43481"/>
                  </a:lnTo>
                  <a:lnTo>
                    <a:pt x="1106358" y="43368"/>
                  </a:lnTo>
                  <a:lnTo>
                    <a:pt x="1119374" y="43211"/>
                  </a:lnTo>
                  <a:lnTo>
                    <a:pt x="1132390" y="43020"/>
                  </a:lnTo>
                  <a:lnTo>
                    <a:pt x="1145406" y="42800"/>
                  </a:lnTo>
                  <a:lnTo>
                    <a:pt x="1158422" y="42549"/>
                  </a:lnTo>
                  <a:lnTo>
                    <a:pt x="1171438" y="42262"/>
                  </a:lnTo>
                  <a:lnTo>
                    <a:pt x="1184454" y="41940"/>
                  </a:lnTo>
                  <a:lnTo>
                    <a:pt x="1197470" y="41579"/>
                  </a:lnTo>
                  <a:lnTo>
                    <a:pt x="1210486" y="41178"/>
                  </a:lnTo>
                  <a:lnTo>
                    <a:pt x="1223502" y="40747"/>
                  </a:lnTo>
                  <a:lnTo>
                    <a:pt x="1236518" y="40302"/>
                  </a:lnTo>
                  <a:lnTo>
                    <a:pt x="1247673" y="39921"/>
                  </a:lnTo>
                  <a:lnTo>
                    <a:pt x="1249534" y="39858"/>
                  </a:lnTo>
                  <a:lnTo>
                    <a:pt x="1262550" y="39425"/>
                  </a:lnTo>
                  <a:lnTo>
                    <a:pt x="1275566" y="39014"/>
                  </a:lnTo>
                  <a:lnTo>
                    <a:pt x="1288582" y="38610"/>
                  </a:lnTo>
                  <a:lnTo>
                    <a:pt x="1301598" y="38214"/>
                  </a:lnTo>
                  <a:lnTo>
                    <a:pt x="1314614" y="37818"/>
                  </a:lnTo>
                  <a:lnTo>
                    <a:pt x="1327630" y="37420"/>
                  </a:lnTo>
                  <a:lnTo>
                    <a:pt x="1340646" y="37028"/>
                  </a:lnTo>
                  <a:lnTo>
                    <a:pt x="1353662" y="36648"/>
                  </a:lnTo>
                  <a:lnTo>
                    <a:pt x="1366678" y="36278"/>
                  </a:lnTo>
                  <a:lnTo>
                    <a:pt x="1379694" y="35925"/>
                  </a:lnTo>
                  <a:lnTo>
                    <a:pt x="1392710" y="35575"/>
                  </a:lnTo>
                  <a:lnTo>
                    <a:pt x="1405726" y="35224"/>
                  </a:lnTo>
                  <a:lnTo>
                    <a:pt x="1418742" y="34863"/>
                  </a:lnTo>
                  <a:lnTo>
                    <a:pt x="1431758" y="34481"/>
                  </a:lnTo>
                  <a:lnTo>
                    <a:pt x="1444774" y="34074"/>
                  </a:lnTo>
                  <a:lnTo>
                    <a:pt x="1457790" y="33623"/>
                  </a:lnTo>
                  <a:lnTo>
                    <a:pt x="1470806" y="33128"/>
                  </a:lnTo>
                  <a:lnTo>
                    <a:pt x="1483822" y="32573"/>
                  </a:lnTo>
                  <a:lnTo>
                    <a:pt x="1496838" y="31942"/>
                  </a:lnTo>
                  <a:lnTo>
                    <a:pt x="1509854" y="31219"/>
                  </a:lnTo>
                  <a:lnTo>
                    <a:pt x="1522870" y="30396"/>
                  </a:lnTo>
                  <a:lnTo>
                    <a:pt x="1535886" y="29473"/>
                  </a:lnTo>
                  <a:lnTo>
                    <a:pt x="1548902" y="28449"/>
                  </a:lnTo>
                  <a:lnTo>
                    <a:pt x="1561918" y="27320"/>
                  </a:lnTo>
                  <a:lnTo>
                    <a:pt x="1574934" y="26102"/>
                  </a:lnTo>
                  <a:lnTo>
                    <a:pt x="1587950" y="24801"/>
                  </a:lnTo>
                  <a:lnTo>
                    <a:pt x="1600966" y="23428"/>
                  </a:lnTo>
                  <a:lnTo>
                    <a:pt x="1613982" y="21995"/>
                  </a:lnTo>
                  <a:lnTo>
                    <a:pt x="1618225" y="21514"/>
                  </a:lnTo>
                  <a:lnTo>
                    <a:pt x="1626998" y="20578"/>
                  </a:lnTo>
                  <a:lnTo>
                    <a:pt x="1640014" y="19163"/>
                  </a:lnTo>
                  <a:lnTo>
                    <a:pt x="1653030" y="17725"/>
                  </a:lnTo>
                  <a:lnTo>
                    <a:pt x="1666046" y="16268"/>
                  </a:lnTo>
                  <a:lnTo>
                    <a:pt x="1679062" y="14803"/>
                  </a:lnTo>
                  <a:lnTo>
                    <a:pt x="1692078" y="13342"/>
                  </a:lnTo>
                  <a:lnTo>
                    <a:pt x="1705094" y="11893"/>
                  </a:lnTo>
                  <a:lnTo>
                    <a:pt x="1718110" y="10473"/>
                  </a:lnTo>
                  <a:lnTo>
                    <a:pt x="1731126" y="9105"/>
                  </a:lnTo>
                  <a:lnTo>
                    <a:pt x="1744142" y="7801"/>
                  </a:lnTo>
                  <a:lnTo>
                    <a:pt x="1757158" y="6574"/>
                  </a:lnTo>
                  <a:lnTo>
                    <a:pt x="1770174" y="5434"/>
                  </a:lnTo>
                  <a:lnTo>
                    <a:pt x="1783190" y="4399"/>
                  </a:lnTo>
                  <a:lnTo>
                    <a:pt x="1796206" y="3465"/>
                  </a:lnTo>
                  <a:lnTo>
                    <a:pt x="1801898" y="3106"/>
                  </a:lnTo>
                  <a:lnTo>
                    <a:pt x="1809222" y="2671"/>
                  </a:lnTo>
                  <a:lnTo>
                    <a:pt x="1822238" y="1992"/>
                  </a:lnTo>
                  <a:lnTo>
                    <a:pt x="1835254" y="1416"/>
                  </a:lnTo>
                  <a:lnTo>
                    <a:pt x="1848270" y="935"/>
                  </a:lnTo>
                  <a:lnTo>
                    <a:pt x="1861286" y="55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700094" y="2356548"/>
              <a:ext cx="1861286" cy="40014"/>
            </a:xfrm>
            <a:custGeom>
              <a:avLst/>
              <a:pathLst>
                <a:path w="1861286" h="40014">
                  <a:moveTo>
                    <a:pt x="0" y="245"/>
                  </a:moveTo>
                  <a:lnTo>
                    <a:pt x="13015" y="521"/>
                  </a:lnTo>
                  <a:lnTo>
                    <a:pt x="26031" y="929"/>
                  </a:lnTo>
                  <a:lnTo>
                    <a:pt x="39047" y="1444"/>
                  </a:lnTo>
                  <a:lnTo>
                    <a:pt x="40814" y="1528"/>
                  </a:lnTo>
                  <a:lnTo>
                    <a:pt x="52063" y="2043"/>
                  </a:lnTo>
                  <a:lnTo>
                    <a:pt x="65079" y="2709"/>
                  </a:lnTo>
                  <a:lnTo>
                    <a:pt x="78095" y="3430"/>
                  </a:lnTo>
                  <a:lnTo>
                    <a:pt x="91111" y="4200"/>
                  </a:lnTo>
                  <a:lnTo>
                    <a:pt x="104127" y="5019"/>
                  </a:lnTo>
                  <a:lnTo>
                    <a:pt x="117143" y="5864"/>
                  </a:lnTo>
                  <a:lnTo>
                    <a:pt x="130159" y="6725"/>
                  </a:lnTo>
                  <a:lnTo>
                    <a:pt x="143175" y="7583"/>
                  </a:lnTo>
                  <a:lnTo>
                    <a:pt x="156191" y="8420"/>
                  </a:lnTo>
                  <a:lnTo>
                    <a:pt x="169207" y="9227"/>
                  </a:lnTo>
                  <a:lnTo>
                    <a:pt x="182223" y="9995"/>
                  </a:lnTo>
                  <a:lnTo>
                    <a:pt x="195239" y="10711"/>
                  </a:lnTo>
                  <a:lnTo>
                    <a:pt x="208255" y="11353"/>
                  </a:lnTo>
                  <a:lnTo>
                    <a:pt x="221271" y="11908"/>
                  </a:lnTo>
                  <a:lnTo>
                    <a:pt x="234287" y="12358"/>
                  </a:lnTo>
                  <a:lnTo>
                    <a:pt x="247303" y="12694"/>
                  </a:lnTo>
                  <a:lnTo>
                    <a:pt x="260319" y="12913"/>
                  </a:lnTo>
                  <a:lnTo>
                    <a:pt x="273335" y="13012"/>
                  </a:lnTo>
                  <a:lnTo>
                    <a:pt x="286351" y="12992"/>
                  </a:lnTo>
                  <a:lnTo>
                    <a:pt x="299367" y="12854"/>
                  </a:lnTo>
                  <a:lnTo>
                    <a:pt x="312383" y="12603"/>
                  </a:lnTo>
                  <a:lnTo>
                    <a:pt x="325399" y="12247"/>
                  </a:lnTo>
                  <a:lnTo>
                    <a:pt x="338415" y="11796"/>
                  </a:lnTo>
                  <a:lnTo>
                    <a:pt x="351431" y="11270"/>
                  </a:lnTo>
                  <a:lnTo>
                    <a:pt x="364447" y="10685"/>
                  </a:lnTo>
                  <a:lnTo>
                    <a:pt x="377463" y="10065"/>
                  </a:lnTo>
                  <a:lnTo>
                    <a:pt x="390479" y="9435"/>
                  </a:lnTo>
                  <a:lnTo>
                    <a:pt x="403495" y="8817"/>
                  </a:lnTo>
                  <a:lnTo>
                    <a:pt x="416511" y="8225"/>
                  </a:lnTo>
                  <a:lnTo>
                    <a:pt x="429527" y="7673"/>
                  </a:lnTo>
                  <a:lnTo>
                    <a:pt x="442543" y="7163"/>
                  </a:lnTo>
                  <a:lnTo>
                    <a:pt x="455559" y="6708"/>
                  </a:lnTo>
                  <a:lnTo>
                    <a:pt x="468575" y="6319"/>
                  </a:lnTo>
                  <a:lnTo>
                    <a:pt x="481591" y="6021"/>
                  </a:lnTo>
                  <a:lnTo>
                    <a:pt x="494607" y="5842"/>
                  </a:lnTo>
                  <a:lnTo>
                    <a:pt x="507623" y="5795"/>
                  </a:lnTo>
                  <a:lnTo>
                    <a:pt x="520639" y="5898"/>
                  </a:lnTo>
                  <a:lnTo>
                    <a:pt x="533655" y="6154"/>
                  </a:lnTo>
                  <a:lnTo>
                    <a:pt x="546671" y="6571"/>
                  </a:lnTo>
                  <a:lnTo>
                    <a:pt x="559687" y="7152"/>
                  </a:lnTo>
                  <a:lnTo>
                    <a:pt x="572703" y="7914"/>
                  </a:lnTo>
                  <a:lnTo>
                    <a:pt x="585719" y="8851"/>
                  </a:lnTo>
                  <a:lnTo>
                    <a:pt x="598735" y="9953"/>
                  </a:lnTo>
                  <a:lnTo>
                    <a:pt x="611751" y="11201"/>
                  </a:lnTo>
                  <a:lnTo>
                    <a:pt x="624767" y="12568"/>
                  </a:lnTo>
                  <a:lnTo>
                    <a:pt x="637783" y="14032"/>
                  </a:lnTo>
                  <a:lnTo>
                    <a:pt x="650799" y="15571"/>
                  </a:lnTo>
                  <a:lnTo>
                    <a:pt x="663815" y="17169"/>
                  </a:lnTo>
                  <a:lnTo>
                    <a:pt x="676831" y="18808"/>
                  </a:lnTo>
                  <a:lnTo>
                    <a:pt x="685712" y="19935"/>
                  </a:lnTo>
                  <a:lnTo>
                    <a:pt x="689847" y="20427"/>
                  </a:lnTo>
                  <a:lnTo>
                    <a:pt x="702863" y="21954"/>
                  </a:lnTo>
                  <a:lnTo>
                    <a:pt x="715879" y="23455"/>
                  </a:lnTo>
                  <a:lnTo>
                    <a:pt x="728895" y="24920"/>
                  </a:lnTo>
                  <a:lnTo>
                    <a:pt x="741911" y="26342"/>
                  </a:lnTo>
                  <a:lnTo>
                    <a:pt x="754927" y="27708"/>
                  </a:lnTo>
                  <a:lnTo>
                    <a:pt x="767943" y="29005"/>
                  </a:lnTo>
                  <a:lnTo>
                    <a:pt x="780959" y="30219"/>
                  </a:lnTo>
                  <a:lnTo>
                    <a:pt x="793975" y="31344"/>
                  </a:lnTo>
                  <a:lnTo>
                    <a:pt x="806991" y="32385"/>
                  </a:lnTo>
                  <a:lnTo>
                    <a:pt x="820007" y="33354"/>
                  </a:lnTo>
                  <a:lnTo>
                    <a:pt x="833023" y="34276"/>
                  </a:lnTo>
                  <a:lnTo>
                    <a:pt x="846039" y="35154"/>
                  </a:lnTo>
                  <a:lnTo>
                    <a:pt x="859055" y="35995"/>
                  </a:lnTo>
                  <a:lnTo>
                    <a:pt x="872071" y="36779"/>
                  </a:lnTo>
                  <a:lnTo>
                    <a:pt x="885087" y="37498"/>
                  </a:lnTo>
                  <a:lnTo>
                    <a:pt x="898103" y="38130"/>
                  </a:lnTo>
                  <a:lnTo>
                    <a:pt x="903194" y="38343"/>
                  </a:lnTo>
                  <a:lnTo>
                    <a:pt x="911119" y="38643"/>
                  </a:lnTo>
                  <a:lnTo>
                    <a:pt x="924135" y="39054"/>
                  </a:lnTo>
                  <a:lnTo>
                    <a:pt x="937151" y="39390"/>
                  </a:lnTo>
                  <a:lnTo>
                    <a:pt x="950167" y="39658"/>
                  </a:lnTo>
                  <a:lnTo>
                    <a:pt x="963183" y="39857"/>
                  </a:lnTo>
                  <a:lnTo>
                    <a:pt x="976199" y="39977"/>
                  </a:lnTo>
                  <a:lnTo>
                    <a:pt x="989215" y="40014"/>
                  </a:lnTo>
                  <a:lnTo>
                    <a:pt x="1002231" y="39957"/>
                  </a:lnTo>
                  <a:lnTo>
                    <a:pt x="1015247" y="39807"/>
                  </a:lnTo>
                  <a:lnTo>
                    <a:pt x="1028263" y="39571"/>
                  </a:lnTo>
                  <a:lnTo>
                    <a:pt x="1041279" y="39254"/>
                  </a:lnTo>
                  <a:lnTo>
                    <a:pt x="1054294" y="38876"/>
                  </a:lnTo>
                  <a:lnTo>
                    <a:pt x="1067310" y="38443"/>
                  </a:lnTo>
                  <a:lnTo>
                    <a:pt x="1070000" y="38343"/>
                  </a:lnTo>
                  <a:lnTo>
                    <a:pt x="1080326" y="37924"/>
                  </a:lnTo>
                  <a:lnTo>
                    <a:pt x="1093342" y="37335"/>
                  </a:lnTo>
                  <a:lnTo>
                    <a:pt x="1106358" y="36683"/>
                  </a:lnTo>
                  <a:lnTo>
                    <a:pt x="1119374" y="35962"/>
                  </a:lnTo>
                  <a:lnTo>
                    <a:pt x="1132390" y="35177"/>
                  </a:lnTo>
                  <a:lnTo>
                    <a:pt x="1145406" y="34335"/>
                  </a:lnTo>
                  <a:lnTo>
                    <a:pt x="1158422" y="33454"/>
                  </a:lnTo>
                  <a:lnTo>
                    <a:pt x="1171438" y="32537"/>
                  </a:lnTo>
                  <a:lnTo>
                    <a:pt x="1184454" y="31610"/>
                  </a:lnTo>
                  <a:lnTo>
                    <a:pt x="1197470" y="30672"/>
                  </a:lnTo>
                  <a:lnTo>
                    <a:pt x="1210486" y="29737"/>
                  </a:lnTo>
                  <a:lnTo>
                    <a:pt x="1223502" y="28812"/>
                  </a:lnTo>
                  <a:lnTo>
                    <a:pt x="1236518" y="27915"/>
                  </a:lnTo>
                  <a:lnTo>
                    <a:pt x="1249534" y="27056"/>
                  </a:lnTo>
                  <a:lnTo>
                    <a:pt x="1262550" y="26242"/>
                  </a:lnTo>
                  <a:lnTo>
                    <a:pt x="1275566" y="25471"/>
                  </a:lnTo>
                  <a:lnTo>
                    <a:pt x="1288582" y="24742"/>
                  </a:lnTo>
                  <a:lnTo>
                    <a:pt x="1301598" y="24064"/>
                  </a:lnTo>
                  <a:lnTo>
                    <a:pt x="1314614" y="23431"/>
                  </a:lnTo>
                  <a:lnTo>
                    <a:pt x="1327630" y="22867"/>
                  </a:lnTo>
                  <a:lnTo>
                    <a:pt x="1340646" y="22374"/>
                  </a:lnTo>
                  <a:lnTo>
                    <a:pt x="1353662" y="21942"/>
                  </a:lnTo>
                  <a:lnTo>
                    <a:pt x="1366678" y="21557"/>
                  </a:lnTo>
                  <a:lnTo>
                    <a:pt x="1379694" y="21182"/>
                  </a:lnTo>
                  <a:lnTo>
                    <a:pt x="1392710" y="20806"/>
                  </a:lnTo>
                  <a:lnTo>
                    <a:pt x="1405726" y="20454"/>
                  </a:lnTo>
                  <a:lnTo>
                    <a:pt x="1418742" y="20158"/>
                  </a:lnTo>
                  <a:lnTo>
                    <a:pt x="1431758" y="19953"/>
                  </a:lnTo>
                  <a:lnTo>
                    <a:pt x="1433936" y="19935"/>
                  </a:lnTo>
                  <a:lnTo>
                    <a:pt x="1444774" y="19843"/>
                  </a:lnTo>
                  <a:lnTo>
                    <a:pt x="1457790" y="19805"/>
                  </a:lnTo>
                  <a:lnTo>
                    <a:pt x="1470806" y="19769"/>
                  </a:lnTo>
                  <a:lnTo>
                    <a:pt x="1483822" y="19669"/>
                  </a:lnTo>
                  <a:lnTo>
                    <a:pt x="1496838" y="19456"/>
                  </a:lnTo>
                  <a:lnTo>
                    <a:pt x="1509854" y="19115"/>
                  </a:lnTo>
                  <a:lnTo>
                    <a:pt x="1522870" y="18661"/>
                  </a:lnTo>
                  <a:lnTo>
                    <a:pt x="1535886" y="18117"/>
                  </a:lnTo>
                  <a:lnTo>
                    <a:pt x="1548902" y="17488"/>
                  </a:lnTo>
                  <a:lnTo>
                    <a:pt x="1561918" y="16763"/>
                  </a:lnTo>
                  <a:lnTo>
                    <a:pt x="1574934" y="15924"/>
                  </a:lnTo>
                  <a:lnTo>
                    <a:pt x="1587950" y="14969"/>
                  </a:lnTo>
                  <a:lnTo>
                    <a:pt x="1600966" y="13919"/>
                  </a:lnTo>
                  <a:lnTo>
                    <a:pt x="1613982" y="12813"/>
                  </a:lnTo>
                  <a:lnTo>
                    <a:pt x="1626998" y="11697"/>
                  </a:lnTo>
                  <a:lnTo>
                    <a:pt x="1640014" y="10582"/>
                  </a:lnTo>
                  <a:lnTo>
                    <a:pt x="1653030" y="9466"/>
                  </a:lnTo>
                  <a:lnTo>
                    <a:pt x="1666046" y="8348"/>
                  </a:lnTo>
                  <a:lnTo>
                    <a:pt x="1679062" y="7232"/>
                  </a:lnTo>
                  <a:lnTo>
                    <a:pt x="1692078" y="6137"/>
                  </a:lnTo>
                  <a:lnTo>
                    <a:pt x="1705094" y="5101"/>
                  </a:lnTo>
                  <a:lnTo>
                    <a:pt x="1718110" y="4158"/>
                  </a:lnTo>
                  <a:lnTo>
                    <a:pt x="1731126" y="3314"/>
                  </a:lnTo>
                  <a:lnTo>
                    <a:pt x="1744142" y="2562"/>
                  </a:lnTo>
                  <a:lnTo>
                    <a:pt x="1757158" y="1891"/>
                  </a:lnTo>
                  <a:lnTo>
                    <a:pt x="1765186" y="1528"/>
                  </a:lnTo>
                  <a:lnTo>
                    <a:pt x="1770174" y="1301"/>
                  </a:lnTo>
                  <a:lnTo>
                    <a:pt x="1783190" y="808"/>
                  </a:lnTo>
                  <a:lnTo>
                    <a:pt x="1796206" y="435"/>
                  </a:lnTo>
                  <a:lnTo>
                    <a:pt x="1809222" y="194"/>
                  </a:lnTo>
                  <a:lnTo>
                    <a:pt x="1822238" y="58"/>
                  </a:lnTo>
                  <a:lnTo>
                    <a:pt x="1835254" y="0"/>
                  </a:lnTo>
                  <a:lnTo>
                    <a:pt x="1848270" y="4"/>
                  </a:lnTo>
                  <a:lnTo>
                    <a:pt x="1861286" y="7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2700094" y="2297350"/>
              <a:ext cx="1861286" cy="19901"/>
            </a:xfrm>
            <a:custGeom>
              <a:avLst/>
              <a:pathLst>
                <a:path w="1861286" h="19901">
                  <a:moveTo>
                    <a:pt x="0" y="2280"/>
                  </a:moveTo>
                  <a:lnTo>
                    <a:pt x="13015" y="2848"/>
                  </a:lnTo>
                  <a:lnTo>
                    <a:pt x="26031" y="3465"/>
                  </a:lnTo>
                  <a:lnTo>
                    <a:pt x="39047" y="4126"/>
                  </a:lnTo>
                  <a:lnTo>
                    <a:pt x="52063" y="4842"/>
                  </a:lnTo>
                  <a:lnTo>
                    <a:pt x="63298" y="5503"/>
                  </a:lnTo>
                  <a:lnTo>
                    <a:pt x="65079" y="5599"/>
                  </a:lnTo>
                  <a:lnTo>
                    <a:pt x="78095" y="6357"/>
                  </a:lnTo>
                  <a:lnTo>
                    <a:pt x="91111" y="7204"/>
                  </a:lnTo>
                  <a:lnTo>
                    <a:pt x="104127" y="8143"/>
                  </a:lnTo>
                  <a:lnTo>
                    <a:pt x="117143" y="9156"/>
                  </a:lnTo>
                  <a:lnTo>
                    <a:pt x="130159" y="10199"/>
                  </a:lnTo>
                  <a:lnTo>
                    <a:pt x="143175" y="11222"/>
                  </a:lnTo>
                  <a:lnTo>
                    <a:pt x="156191" y="12179"/>
                  </a:lnTo>
                  <a:lnTo>
                    <a:pt x="169207" y="13057"/>
                  </a:lnTo>
                  <a:lnTo>
                    <a:pt x="182223" y="13868"/>
                  </a:lnTo>
                  <a:lnTo>
                    <a:pt x="195239" y="14628"/>
                  </a:lnTo>
                  <a:lnTo>
                    <a:pt x="208255" y="15350"/>
                  </a:lnTo>
                  <a:lnTo>
                    <a:pt x="221271" y="16026"/>
                  </a:lnTo>
                  <a:lnTo>
                    <a:pt x="234287" y="16631"/>
                  </a:lnTo>
                  <a:lnTo>
                    <a:pt x="247303" y="17120"/>
                  </a:lnTo>
                  <a:lnTo>
                    <a:pt x="260319" y="17451"/>
                  </a:lnTo>
                  <a:lnTo>
                    <a:pt x="273335" y="17595"/>
                  </a:lnTo>
                  <a:lnTo>
                    <a:pt x="286351" y="17542"/>
                  </a:lnTo>
                  <a:lnTo>
                    <a:pt x="299367" y="17297"/>
                  </a:lnTo>
                  <a:lnTo>
                    <a:pt x="312383" y="16876"/>
                  </a:lnTo>
                  <a:lnTo>
                    <a:pt x="325399" y="16299"/>
                  </a:lnTo>
                  <a:lnTo>
                    <a:pt x="338415" y="15577"/>
                  </a:lnTo>
                  <a:lnTo>
                    <a:pt x="351431" y="14726"/>
                  </a:lnTo>
                  <a:lnTo>
                    <a:pt x="364447" y="13762"/>
                  </a:lnTo>
                  <a:lnTo>
                    <a:pt x="377463" y="12709"/>
                  </a:lnTo>
                  <a:lnTo>
                    <a:pt x="390479" y="11603"/>
                  </a:lnTo>
                  <a:lnTo>
                    <a:pt x="403495" y="10477"/>
                  </a:lnTo>
                  <a:lnTo>
                    <a:pt x="416511" y="9358"/>
                  </a:lnTo>
                  <a:lnTo>
                    <a:pt x="429527" y="8261"/>
                  </a:lnTo>
                  <a:lnTo>
                    <a:pt x="442543" y="7199"/>
                  </a:lnTo>
                  <a:lnTo>
                    <a:pt x="455559" y="6194"/>
                  </a:lnTo>
                  <a:lnTo>
                    <a:pt x="465321" y="5503"/>
                  </a:lnTo>
                  <a:lnTo>
                    <a:pt x="468575" y="5244"/>
                  </a:lnTo>
                  <a:lnTo>
                    <a:pt x="481591" y="4346"/>
                  </a:lnTo>
                  <a:lnTo>
                    <a:pt x="494607" y="3619"/>
                  </a:lnTo>
                  <a:lnTo>
                    <a:pt x="507623" y="3065"/>
                  </a:lnTo>
                  <a:lnTo>
                    <a:pt x="520639" y="2677"/>
                  </a:lnTo>
                  <a:lnTo>
                    <a:pt x="533655" y="2434"/>
                  </a:lnTo>
                  <a:lnTo>
                    <a:pt x="546671" y="2322"/>
                  </a:lnTo>
                  <a:lnTo>
                    <a:pt x="559687" y="2329"/>
                  </a:lnTo>
                  <a:lnTo>
                    <a:pt x="572703" y="2449"/>
                  </a:lnTo>
                  <a:lnTo>
                    <a:pt x="585719" y="2696"/>
                  </a:lnTo>
                  <a:lnTo>
                    <a:pt x="598735" y="3091"/>
                  </a:lnTo>
                  <a:lnTo>
                    <a:pt x="611751" y="3637"/>
                  </a:lnTo>
                  <a:lnTo>
                    <a:pt x="624767" y="4330"/>
                  </a:lnTo>
                  <a:lnTo>
                    <a:pt x="637783" y="5167"/>
                  </a:lnTo>
                  <a:lnTo>
                    <a:pt x="642512" y="5503"/>
                  </a:lnTo>
                  <a:lnTo>
                    <a:pt x="650799" y="6046"/>
                  </a:lnTo>
                  <a:lnTo>
                    <a:pt x="663815" y="6966"/>
                  </a:lnTo>
                  <a:lnTo>
                    <a:pt x="676831" y="7910"/>
                  </a:lnTo>
                  <a:lnTo>
                    <a:pt x="689847" y="8818"/>
                  </a:lnTo>
                  <a:lnTo>
                    <a:pt x="702863" y="9629"/>
                  </a:lnTo>
                  <a:lnTo>
                    <a:pt x="715879" y="10322"/>
                  </a:lnTo>
                  <a:lnTo>
                    <a:pt x="728895" y="10905"/>
                  </a:lnTo>
                  <a:lnTo>
                    <a:pt x="741911" y="11428"/>
                  </a:lnTo>
                  <a:lnTo>
                    <a:pt x="754927" y="11928"/>
                  </a:lnTo>
                  <a:lnTo>
                    <a:pt x="767943" y="12446"/>
                  </a:lnTo>
                  <a:lnTo>
                    <a:pt x="780959" y="12958"/>
                  </a:lnTo>
                  <a:lnTo>
                    <a:pt x="793975" y="13495"/>
                  </a:lnTo>
                  <a:lnTo>
                    <a:pt x="806991" y="14066"/>
                  </a:lnTo>
                  <a:lnTo>
                    <a:pt x="820007" y="14697"/>
                  </a:lnTo>
                  <a:lnTo>
                    <a:pt x="833023" y="15343"/>
                  </a:lnTo>
                  <a:lnTo>
                    <a:pt x="846039" y="15878"/>
                  </a:lnTo>
                  <a:lnTo>
                    <a:pt x="859055" y="16133"/>
                  </a:lnTo>
                  <a:lnTo>
                    <a:pt x="872071" y="16020"/>
                  </a:lnTo>
                  <a:lnTo>
                    <a:pt x="885087" y="15601"/>
                  </a:lnTo>
                  <a:lnTo>
                    <a:pt x="898103" y="15130"/>
                  </a:lnTo>
                  <a:lnTo>
                    <a:pt x="911119" y="14887"/>
                  </a:lnTo>
                  <a:lnTo>
                    <a:pt x="924135" y="15045"/>
                  </a:lnTo>
                  <a:lnTo>
                    <a:pt x="937151" y="15552"/>
                  </a:lnTo>
                  <a:lnTo>
                    <a:pt x="950167" y="16216"/>
                  </a:lnTo>
                  <a:lnTo>
                    <a:pt x="963183" y="16842"/>
                  </a:lnTo>
                  <a:lnTo>
                    <a:pt x="976199" y="17359"/>
                  </a:lnTo>
                  <a:lnTo>
                    <a:pt x="989215" y="17813"/>
                  </a:lnTo>
                  <a:lnTo>
                    <a:pt x="1002231" y="18265"/>
                  </a:lnTo>
                  <a:lnTo>
                    <a:pt x="1015247" y="18744"/>
                  </a:lnTo>
                  <a:lnTo>
                    <a:pt x="1028263" y="19203"/>
                  </a:lnTo>
                  <a:lnTo>
                    <a:pt x="1041279" y="19577"/>
                  </a:lnTo>
                  <a:lnTo>
                    <a:pt x="1054294" y="19814"/>
                  </a:lnTo>
                  <a:lnTo>
                    <a:pt x="1067310" y="19901"/>
                  </a:lnTo>
                  <a:lnTo>
                    <a:pt x="1080326" y="19879"/>
                  </a:lnTo>
                  <a:lnTo>
                    <a:pt x="1093342" y="19778"/>
                  </a:lnTo>
                  <a:lnTo>
                    <a:pt x="1106358" y="19628"/>
                  </a:lnTo>
                  <a:lnTo>
                    <a:pt x="1119374" y="19419"/>
                  </a:lnTo>
                  <a:lnTo>
                    <a:pt x="1132390" y="19121"/>
                  </a:lnTo>
                  <a:lnTo>
                    <a:pt x="1145406" y="18691"/>
                  </a:lnTo>
                  <a:lnTo>
                    <a:pt x="1158422" y="18125"/>
                  </a:lnTo>
                  <a:lnTo>
                    <a:pt x="1171438" y="17464"/>
                  </a:lnTo>
                  <a:lnTo>
                    <a:pt x="1184454" y="16742"/>
                  </a:lnTo>
                  <a:lnTo>
                    <a:pt x="1197470" y="15992"/>
                  </a:lnTo>
                  <a:lnTo>
                    <a:pt x="1210486" y="15222"/>
                  </a:lnTo>
                  <a:lnTo>
                    <a:pt x="1223502" y="14420"/>
                  </a:lnTo>
                  <a:lnTo>
                    <a:pt x="1236518" y="13602"/>
                  </a:lnTo>
                  <a:lnTo>
                    <a:pt x="1249534" y="12801"/>
                  </a:lnTo>
                  <a:lnTo>
                    <a:pt x="1262550" y="12067"/>
                  </a:lnTo>
                  <a:lnTo>
                    <a:pt x="1275566" y="11390"/>
                  </a:lnTo>
                  <a:lnTo>
                    <a:pt x="1288582" y="10741"/>
                  </a:lnTo>
                  <a:lnTo>
                    <a:pt x="1301598" y="10088"/>
                  </a:lnTo>
                  <a:lnTo>
                    <a:pt x="1314614" y="9439"/>
                  </a:lnTo>
                  <a:lnTo>
                    <a:pt x="1327630" y="8809"/>
                  </a:lnTo>
                  <a:lnTo>
                    <a:pt x="1340646" y="8237"/>
                  </a:lnTo>
                  <a:lnTo>
                    <a:pt x="1353662" y="7732"/>
                  </a:lnTo>
                  <a:lnTo>
                    <a:pt x="1366678" y="7286"/>
                  </a:lnTo>
                  <a:lnTo>
                    <a:pt x="1379694" y="6897"/>
                  </a:lnTo>
                  <a:lnTo>
                    <a:pt x="1392710" y="6559"/>
                  </a:lnTo>
                  <a:lnTo>
                    <a:pt x="1405726" y="6240"/>
                  </a:lnTo>
                  <a:lnTo>
                    <a:pt x="1418742" y="5939"/>
                  </a:lnTo>
                  <a:lnTo>
                    <a:pt x="1431758" y="5620"/>
                  </a:lnTo>
                  <a:lnTo>
                    <a:pt x="1436447" y="5503"/>
                  </a:lnTo>
                  <a:lnTo>
                    <a:pt x="1444774" y="5282"/>
                  </a:lnTo>
                  <a:lnTo>
                    <a:pt x="1457790" y="4909"/>
                  </a:lnTo>
                  <a:lnTo>
                    <a:pt x="1470806" y="4501"/>
                  </a:lnTo>
                  <a:lnTo>
                    <a:pt x="1483822" y="4037"/>
                  </a:lnTo>
                  <a:lnTo>
                    <a:pt x="1496838" y="3528"/>
                  </a:lnTo>
                  <a:lnTo>
                    <a:pt x="1509854" y="3074"/>
                  </a:lnTo>
                  <a:lnTo>
                    <a:pt x="1522870" y="2816"/>
                  </a:lnTo>
                  <a:lnTo>
                    <a:pt x="1535886" y="2821"/>
                  </a:lnTo>
                  <a:lnTo>
                    <a:pt x="1548902" y="3055"/>
                  </a:lnTo>
                  <a:lnTo>
                    <a:pt x="1561918" y="3351"/>
                  </a:lnTo>
                  <a:lnTo>
                    <a:pt x="1574934" y="3533"/>
                  </a:lnTo>
                  <a:lnTo>
                    <a:pt x="1587950" y="3519"/>
                  </a:lnTo>
                  <a:lnTo>
                    <a:pt x="1600966" y="3339"/>
                  </a:lnTo>
                  <a:lnTo>
                    <a:pt x="1613982" y="3077"/>
                  </a:lnTo>
                  <a:lnTo>
                    <a:pt x="1626998" y="2786"/>
                  </a:lnTo>
                  <a:lnTo>
                    <a:pt x="1640014" y="2467"/>
                  </a:lnTo>
                  <a:lnTo>
                    <a:pt x="1653030" y="2099"/>
                  </a:lnTo>
                  <a:lnTo>
                    <a:pt x="1666046" y="1690"/>
                  </a:lnTo>
                  <a:lnTo>
                    <a:pt x="1679062" y="1270"/>
                  </a:lnTo>
                  <a:lnTo>
                    <a:pt x="1692078" y="878"/>
                  </a:lnTo>
                  <a:lnTo>
                    <a:pt x="1705094" y="535"/>
                  </a:lnTo>
                  <a:lnTo>
                    <a:pt x="1718110" y="264"/>
                  </a:lnTo>
                  <a:lnTo>
                    <a:pt x="1731126" y="90"/>
                  </a:lnTo>
                  <a:lnTo>
                    <a:pt x="1744142" y="11"/>
                  </a:lnTo>
                  <a:lnTo>
                    <a:pt x="1757158" y="0"/>
                  </a:lnTo>
                  <a:lnTo>
                    <a:pt x="1770174" y="10"/>
                  </a:lnTo>
                  <a:lnTo>
                    <a:pt x="1783190" y="24"/>
                  </a:lnTo>
                  <a:lnTo>
                    <a:pt x="1796206" y="68"/>
                  </a:lnTo>
                  <a:lnTo>
                    <a:pt x="1809222" y="195"/>
                  </a:lnTo>
                  <a:lnTo>
                    <a:pt x="1822238" y="440"/>
                  </a:lnTo>
                  <a:lnTo>
                    <a:pt x="1835254" y="803"/>
                  </a:lnTo>
                  <a:lnTo>
                    <a:pt x="1848270" y="1252"/>
                  </a:lnTo>
                  <a:lnTo>
                    <a:pt x="1861286" y="174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00094" y="2198017"/>
              <a:ext cx="1861286" cy="31764"/>
            </a:xfrm>
            <a:custGeom>
              <a:avLst/>
              <a:pathLst>
                <a:path w="1861286" h="31764">
                  <a:moveTo>
                    <a:pt x="0" y="18892"/>
                  </a:moveTo>
                  <a:lnTo>
                    <a:pt x="13015" y="19244"/>
                  </a:lnTo>
                  <a:lnTo>
                    <a:pt x="26031" y="19583"/>
                  </a:lnTo>
                  <a:lnTo>
                    <a:pt x="39047" y="19855"/>
                  </a:lnTo>
                  <a:lnTo>
                    <a:pt x="52063" y="19979"/>
                  </a:lnTo>
                  <a:lnTo>
                    <a:pt x="65079" y="19970"/>
                  </a:lnTo>
                  <a:lnTo>
                    <a:pt x="78095" y="19951"/>
                  </a:lnTo>
                  <a:lnTo>
                    <a:pt x="91111" y="20103"/>
                  </a:lnTo>
                  <a:lnTo>
                    <a:pt x="104127" y="20498"/>
                  </a:lnTo>
                  <a:lnTo>
                    <a:pt x="117143" y="21030"/>
                  </a:lnTo>
                  <a:lnTo>
                    <a:pt x="130159" y="21526"/>
                  </a:lnTo>
                  <a:lnTo>
                    <a:pt x="143175" y="21879"/>
                  </a:lnTo>
                  <a:lnTo>
                    <a:pt x="156191" y="22186"/>
                  </a:lnTo>
                  <a:lnTo>
                    <a:pt x="169207" y="22694"/>
                  </a:lnTo>
                  <a:lnTo>
                    <a:pt x="182223" y="23604"/>
                  </a:lnTo>
                  <a:lnTo>
                    <a:pt x="195239" y="24855"/>
                  </a:lnTo>
                  <a:lnTo>
                    <a:pt x="208255" y="26207"/>
                  </a:lnTo>
                  <a:lnTo>
                    <a:pt x="221271" y="27460"/>
                  </a:lnTo>
                  <a:lnTo>
                    <a:pt x="234287" y="28596"/>
                  </a:lnTo>
                  <a:lnTo>
                    <a:pt x="247303" y="29666"/>
                  </a:lnTo>
                  <a:lnTo>
                    <a:pt x="260319" y="30630"/>
                  </a:lnTo>
                  <a:lnTo>
                    <a:pt x="270522" y="31206"/>
                  </a:lnTo>
                  <a:lnTo>
                    <a:pt x="273335" y="31344"/>
                  </a:lnTo>
                  <a:lnTo>
                    <a:pt x="286351" y="31708"/>
                  </a:lnTo>
                  <a:lnTo>
                    <a:pt x="299367" y="31764"/>
                  </a:lnTo>
                  <a:lnTo>
                    <a:pt x="312383" y="31541"/>
                  </a:lnTo>
                  <a:lnTo>
                    <a:pt x="321245" y="31206"/>
                  </a:lnTo>
                  <a:lnTo>
                    <a:pt x="325399" y="31033"/>
                  </a:lnTo>
                  <a:lnTo>
                    <a:pt x="338415" y="30156"/>
                  </a:lnTo>
                  <a:lnTo>
                    <a:pt x="351431" y="28928"/>
                  </a:lnTo>
                  <a:lnTo>
                    <a:pt x="364447" y="27399"/>
                  </a:lnTo>
                  <a:lnTo>
                    <a:pt x="377463" y="25659"/>
                  </a:lnTo>
                  <a:lnTo>
                    <a:pt x="390479" y="23818"/>
                  </a:lnTo>
                  <a:lnTo>
                    <a:pt x="403495" y="21948"/>
                  </a:lnTo>
                  <a:lnTo>
                    <a:pt x="416511" y="20110"/>
                  </a:lnTo>
                  <a:lnTo>
                    <a:pt x="429527" y="18340"/>
                  </a:lnTo>
                  <a:lnTo>
                    <a:pt x="442543" y="16673"/>
                  </a:lnTo>
                  <a:lnTo>
                    <a:pt x="455559" y="15119"/>
                  </a:lnTo>
                  <a:lnTo>
                    <a:pt x="468575" y="13717"/>
                  </a:lnTo>
                  <a:lnTo>
                    <a:pt x="478332" y="12798"/>
                  </a:lnTo>
                  <a:lnTo>
                    <a:pt x="481591" y="12464"/>
                  </a:lnTo>
                  <a:lnTo>
                    <a:pt x="494607" y="11316"/>
                  </a:lnTo>
                  <a:lnTo>
                    <a:pt x="507623" y="10346"/>
                  </a:lnTo>
                  <a:lnTo>
                    <a:pt x="520639" y="9548"/>
                  </a:lnTo>
                  <a:lnTo>
                    <a:pt x="533655" y="8895"/>
                  </a:lnTo>
                  <a:lnTo>
                    <a:pt x="546671" y="8337"/>
                  </a:lnTo>
                  <a:lnTo>
                    <a:pt x="559687" y="7803"/>
                  </a:lnTo>
                  <a:lnTo>
                    <a:pt x="572703" y="7252"/>
                  </a:lnTo>
                  <a:lnTo>
                    <a:pt x="585719" y="6814"/>
                  </a:lnTo>
                  <a:lnTo>
                    <a:pt x="598735" y="6601"/>
                  </a:lnTo>
                  <a:lnTo>
                    <a:pt x="611751" y="6601"/>
                  </a:lnTo>
                  <a:lnTo>
                    <a:pt x="624767" y="6630"/>
                  </a:lnTo>
                  <a:lnTo>
                    <a:pt x="637783" y="6484"/>
                  </a:lnTo>
                  <a:lnTo>
                    <a:pt x="650799" y="6099"/>
                  </a:lnTo>
                  <a:lnTo>
                    <a:pt x="663815" y="5556"/>
                  </a:lnTo>
                  <a:lnTo>
                    <a:pt x="676831" y="4927"/>
                  </a:lnTo>
                  <a:lnTo>
                    <a:pt x="689847" y="4214"/>
                  </a:lnTo>
                  <a:lnTo>
                    <a:pt x="702863" y="3408"/>
                  </a:lnTo>
                  <a:lnTo>
                    <a:pt x="715879" y="2586"/>
                  </a:lnTo>
                  <a:lnTo>
                    <a:pt x="728895" y="1826"/>
                  </a:lnTo>
                  <a:lnTo>
                    <a:pt x="741911" y="1173"/>
                  </a:lnTo>
                  <a:lnTo>
                    <a:pt x="754927" y="584"/>
                  </a:lnTo>
                  <a:lnTo>
                    <a:pt x="767943" y="133"/>
                  </a:lnTo>
                  <a:lnTo>
                    <a:pt x="780959" y="0"/>
                  </a:lnTo>
                  <a:lnTo>
                    <a:pt x="793975" y="320"/>
                  </a:lnTo>
                  <a:lnTo>
                    <a:pt x="806991" y="1029"/>
                  </a:lnTo>
                  <a:lnTo>
                    <a:pt x="820007" y="1932"/>
                  </a:lnTo>
                  <a:lnTo>
                    <a:pt x="833023" y="2839"/>
                  </a:lnTo>
                  <a:lnTo>
                    <a:pt x="846039" y="3716"/>
                  </a:lnTo>
                  <a:lnTo>
                    <a:pt x="859055" y="4627"/>
                  </a:lnTo>
                  <a:lnTo>
                    <a:pt x="872071" y="5587"/>
                  </a:lnTo>
                  <a:lnTo>
                    <a:pt x="885087" y="6507"/>
                  </a:lnTo>
                  <a:lnTo>
                    <a:pt x="898103" y="7245"/>
                  </a:lnTo>
                  <a:lnTo>
                    <a:pt x="911119" y="7761"/>
                  </a:lnTo>
                  <a:lnTo>
                    <a:pt x="924135" y="8153"/>
                  </a:lnTo>
                  <a:lnTo>
                    <a:pt x="937151" y="8570"/>
                  </a:lnTo>
                  <a:lnTo>
                    <a:pt x="950167" y="9107"/>
                  </a:lnTo>
                  <a:lnTo>
                    <a:pt x="963183" y="9762"/>
                  </a:lnTo>
                  <a:lnTo>
                    <a:pt x="976199" y="10484"/>
                  </a:lnTo>
                  <a:lnTo>
                    <a:pt x="989215" y="11200"/>
                  </a:lnTo>
                  <a:lnTo>
                    <a:pt x="1002231" y="11890"/>
                  </a:lnTo>
                  <a:lnTo>
                    <a:pt x="1015247" y="12535"/>
                  </a:lnTo>
                  <a:lnTo>
                    <a:pt x="1021022" y="12798"/>
                  </a:lnTo>
                  <a:lnTo>
                    <a:pt x="1028263" y="13107"/>
                  </a:lnTo>
                  <a:lnTo>
                    <a:pt x="1041279" y="13643"/>
                  </a:lnTo>
                  <a:lnTo>
                    <a:pt x="1054294" y="14216"/>
                  </a:lnTo>
                  <a:lnTo>
                    <a:pt x="1067310" y="14833"/>
                  </a:lnTo>
                  <a:lnTo>
                    <a:pt x="1080326" y="15423"/>
                  </a:lnTo>
                  <a:lnTo>
                    <a:pt x="1093342" y="15925"/>
                  </a:lnTo>
                  <a:lnTo>
                    <a:pt x="1106358" y="16352"/>
                  </a:lnTo>
                  <a:lnTo>
                    <a:pt x="1119374" y="16788"/>
                  </a:lnTo>
                  <a:lnTo>
                    <a:pt x="1132390" y="17292"/>
                  </a:lnTo>
                  <a:lnTo>
                    <a:pt x="1145406" y="17787"/>
                  </a:lnTo>
                  <a:lnTo>
                    <a:pt x="1158422" y="18134"/>
                  </a:lnTo>
                  <a:lnTo>
                    <a:pt x="1171438" y="18223"/>
                  </a:lnTo>
                  <a:lnTo>
                    <a:pt x="1184454" y="18080"/>
                  </a:lnTo>
                  <a:lnTo>
                    <a:pt x="1197470" y="17711"/>
                  </a:lnTo>
                  <a:lnTo>
                    <a:pt x="1210486" y="17082"/>
                  </a:lnTo>
                  <a:lnTo>
                    <a:pt x="1223502" y="16144"/>
                  </a:lnTo>
                  <a:lnTo>
                    <a:pt x="1236518" y="14961"/>
                  </a:lnTo>
                  <a:lnTo>
                    <a:pt x="1249534" y="13719"/>
                  </a:lnTo>
                  <a:lnTo>
                    <a:pt x="1259311" y="12798"/>
                  </a:lnTo>
                  <a:lnTo>
                    <a:pt x="1262550" y="12443"/>
                  </a:lnTo>
                  <a:lnTo>
                    <a:pt x="1275566" y="10978"/>
                  </a:lnTo>
                  <a:lnTo>
                    <a:pt x="1288582" y="9400"/>
                  </a:lnTo>
                  <a:lnTo>
                    <a:pt x="1301598" y="7862"/>
                  </a:lnTo>
                  <a:lnTo>
                    <a:pt x="1314614" y="6610"/>
                  </a:lnTo>
                  <a:lnTo>
                    <a:pt x="1327630" y="5689"/>
                  </a:lnTo>
                  <a:lnTo>
                    <a:pt x="1340646" y="4965"/>
                  </a:lnTo>
                  <a:lnTo>
                    <a:pt x="1353662" y="4354"/>
                  </a:lnTo>
                  <a:lnTo>
                    <a:pt x="1366678" y="3959"/>
                  </a:lnTo>
                  <a:lnTo>
                    <a:pt x="1379694" y="3848"/>
                  </a:lnTo>
                  <a:lnTo>
                    <a:pt x="1392710" y="3901"/>
                  </a:lnTo>
                  <a:lnTo>
                    <a:pt x="1405726" y="3977"/>
                  </a:lnTo>
                  <a:lnTo>
                    <a:pt x="1418742" y="4155"/>
                  </a:lnTo>
                  <a:lnTo>
                    <a:pt x="1431758" y="4600"/>
                  </a:lnTo>
                  <a:lnTo>
                    <a:pt x="1444774" y="5292"/>
                  </a:lnTo>
                  <a:lnTo>
                    <a:pt x="1457790" y="6062"/>
                  </a:lnTo>
                  <a:lnTo>
                    <a:pt x="1470806" y="6865"/>
                  </a:lnTo>
                  <a:lnTo>
                    <a:pt x="1483822" y="7784"/>
                  </a:lnTo>
                  <a:lnTo>
                    <a:pt x="1496838" y="8711"/>
                  </a:lnTo>
                  <a:lnTo>
                    <a:pt x="1509854" y="9313"/>
                  </a:lnTo>
                  <a:lnTo>
                    <a:pt x="1522870" y="9424"/>
                  </a:lnTo>
                  <a:lnTo>
                    <a:pt x="1535886" y="9363"/>
                  </a:lnTo>
                  <a:lnTo>
                    <a:pt x="1548902" y="9657"/>
                  </a:lnTo>
                  <a:lnTo>
                    <a:pt x="1561918" y="10436"/>
                  </a:lnTo>
                  <a:lnTo>
                    <a:pt x="1574934" y="11149"/>
                  </a:lnTo>
                  <a:lnTo>
                    <a:pt x="1587950" y="11213"/>
                  </a:lnTo>
                  <a:lnTo>
                    <a:pt x="1600966" y="10712"/>
                  </a:lnTo>
                  <a:lnTo>
                    <a:pt x="1613982" y="10160"/>
                  </a:lnTo>
                  <a:lnTo>
                    <a:pt x="1626998" y="9932"/>
                  </a:lnTo>
                  <a:lnTo>
                    <a:pt x="1640014" y="9879"/>
                  </a:lnTo>
                  <a:lnTo>
                    <a:pt x="1653030" y="9717"/>
                  </a:lnTo>
                  <a:lnTo>
                    <a:pt x="1666046" y="9527"/>
                  </a:lnTo>
                  <a:lnTo>
                    <a:pt x="1679062" y="9629"/>
                  </a:lnTo>
                  <a:lnTo>
                    <a:pt x="1692078" y="10137"/>
                  </a:lnTo>
                  <a:lnTo>
                    <a:pt x="1705094" y="10824"/>
                  </a:lnTo>
                  <a:lnTo>
                    <a:pt x="1718110" y="11439"/>
                  </a:lnTo>
                  <a:lnTo>
                    <a:pt x="1731126" y="11978"/>
                  </a:lnTo>
                  <a:lnTo>
                    <a:pt x="1744142" y="12615"/>
                  </a:lnTo>
                  <a:lnTo>
                    <a:pt x="1747013" y="12798"/>
                  </a:lnTo>
                  <a:lnTo>
                    <a:pt x="1757158" y="13337"/>
                  </a:lnTo>
                  <a:lnTo>
                    <a:pt x="1770174" y="14100"/>
                  </a:lnTo>
                  <a:lnTo>
                    <a:pt x="1783190" y="14837"/>
                  </a:lnTo>
                  <a:lnTo>
                    <a:pt x="1796206" y="15525"/>
                  </a:lnTo>
                  <a:lnTo>
                    <a:pt x="1809222" y="16192"/>
                  </a:lnTo>
                  <a:lnTo>
                    <a:pt x="1822238" y="16869"/>
                  </a:lnTo>
                  <a:lnTo>
                    <a:pt x="1835254" y="17512"/>
                  </a:lnTo>
                  <a:lnTo>
                    <a:pt x="1848270" y="18065"/>
                  </a:lnTo>
                  <a:lnTo>
                    <a:pt x="1861286" y="1851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3379630" y="199264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3268069" y="199331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2925292" y="207858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570499" y="210693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3567631" y="209762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3398338" y="203001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3554097" y="213796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484500" y="200833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472301" y="202047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539989" y="206506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536137" y="205118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3531243" y="205798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3523804" y="204382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3514850" y="203851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3504556" y="202705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598905" y="224358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567006" y="228808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3453553" y="228963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290181" y="206847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3365986" y="201055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356043" y="201296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364932" y="199178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318446" y="199375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319487" y="205885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324450" y="204952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307889" y="204953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248668" y="203333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221473" y="199471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2745900" y="199330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3342876" y="205084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2704614" y="247079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3629940" y="210822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3057878" y="234795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3623110" y="211760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3722042" y="256588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292396" y="256299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229264" y="257623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183851" y="249708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041622" y="251798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935979" y="252981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911710" y="252923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184194" y="199050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150539" y="199201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185674" y="237661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3637245" y="210788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3637245" y="245578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4255765" y="236617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000055" y="2528160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tx525"/>
            <p:cNvSpPr/>
            <p:nvPr/>
          </p:nvSpPr>
          <p:spPr>
            <a:xfrm>
              <a:off x="3010113" y="2537226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15250</a:t>
              </a:r>
            </a:p>
          </p:txBody>
        </p:sp>
        <p:sp>
          <p:nvSpPr>
            <p:cNvPr id="526" name="pg526"/>
            <p:cNvSpPr/>
            <p:nvPr/>
          </p:nvSpPr>
          <p:spPr>
            <a:xfrm>
              <a:off x="2882911" y="2387205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tx527"/>
            <p:cNvSpPr/>
            <p:nvPr/>
          </p:nvSpPr>
          <p:spPr>
            <a:xfrm>
              <a:off x="2892970" y="239627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15750</a:t>
              </a:r>
            </a:p>
          </p:txBody>
        </p:sp>
        <p:sp>
          <p:nvSpPr>
            <p:cNvPr id="528" name="pg528"/>
            <p:cNvSpPr/>
            <p:nvPr/>
          </p:nvSpPr>
          <p:spPr>
            <a:xfrm>
              <a:off x="4132446" y="2269768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4142504" y="2277247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16250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3010113" y="2537226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15250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2892970" y="239627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15750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4142504" y="2277247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16250</a:t>
              </a:r>
            </a:p>
          </p:txBody>
        </p:sp>
        <p:sp>
          <p:nvSpPr>
            <p:cNvPr id="533" name="pl533"/>
            <p:cNvSpPr/>
            <p:nvPr/>
          </p:nvSpPr>
          <p:spPr>
            <a:xfrm>
              <a:off x="2700094" y="254215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700094" y="232126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2700094" y="210037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85628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168670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481053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79343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410582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441820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457439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2700094" y="265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2700094" y="243170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2700094" y="221081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700094" y="198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270009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301247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32486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637245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949629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4262013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2700094" y="3327984"/>
              <a:ext cx="1861286" cy="75191"/>
            </a:xfrm>
            <a:custGeom>
              <a:avLst/>
              <a:pathLst>
                <a:path w="1861286" h="75191">
                  <a:moveTo>
                    <a:pt x="0" y="16629"/>
                  </a:moveTo>
                  <a:lnTo>
                    <a:pt x="13015" y="14562"/>
                  </a:lnTo>
                  <a:lnTo>
                    <a:pt x="26031" y="12756"/>
                  </a:lnTo>
                  <a:lnTo>
                    <a:pt x="39047" y="11208"/>
                  </a:lnTo>
                  <a:lnTo>
                    <a:pt x="52063" y="9908"/>
                  </a:lnTo>
                  <a:lnTo>
                    <a:pt x="65079" y="8849"/>
                  </a:lnTo>
                  <a:lnTo>
                    <a:pt x="78095" y="8003"/>
                  </a:lnTo>
                  <a:lnTo>
                    <a:pt x="91111" y="7348"/>
                  </a:lnTo>
                  <a:lnTo>
                    <a:pt x="104127" y="6854"/>
                  </a:lnTo>
                  <a:lnTo>
                    <a:pt x="117143" y="6491"/>
                  </a:lnTo>
                  <a:lnTo>
                    <a:pt x="130159" y="6222"/>
                  </a:lnTo>
                  <a:lnTo>
                    <a:pt x="143175" y="6021"/>
                  </a:lnTo>
                  <a:lnTo>
                    <a:pt x="156191" y="5859"/>
                  </a:lnTo>
                  <a:lnTo>
                    <a:pt x="169207" y="5705"/>
                  </a:lnTo>
                  <a:lnTo>
                    <a:pt x="182223" y="5531"/>
                  </a:lnTo>
                  <a:lnTo>
                    <a:pt x="195239" y="5318"/>
                  </a:lnTo>
                  <a:lnTo>
                    <a:pt x="208255" y="5044"/>
                  </a:lnTo>
                  <a:lnTo>
                    <a:pt x="221271" y="4698"/>
                  </a:lnTo>
                  <a:lnTo>
                    <a:pt x="234287" y="4283"/>
                  </a:lnTo>
                  <a:lnTo>
                    <a:pt x="247303" y="3791"/>
                  </a:lnTo>
                  <a:lnTo>
                    <a:pt x="260319" y="3237"/>
                  </a:lnTo>
                  <a:lnTo>
                    <a:pt x="273335" y="2655"/>
                  </a:lnTo>
                  <a:lnTo>
                    <a:pt x="286351" y="2052"/>
                  </a:lnTo>
                  <a:lnTo>
                    <a:pt x="296118" y="1615"/>
                  </a:lnTo>
                  <a:lnTo>
                    <a:pt x="299367" y="1495"/>
                  </a:lnTo>
                  <a:lnTo>
                    <a:pt x="312383" y="1055"/>
                  </a:lnTo>
                  <a:lnTo>
                    <a:pt x="325399" y="681"/>
                  </a:lnTo>
                  <a:lnTo>
                    <a:pt x="338415" y="384"/>
                  </a:lnTo>
                  <a:lnTo>
                    <a:pt x="351431" y="174"/>
                  </a:lnTo>
                  <a:lnTo>
                    <a:pt x="364447" y="43"/>
                  </a:lnTo>
                  <a:lnTo>
                    <a:pt x="377463" y="0"/>
                  </a:lnTo>
                  <a:lnTo>
                    <a:pt x="390479" y="24"/>
                  </a:lnTo>
                  <a:lnTo>
                    <a:pt x="403495" y="113"/>
                  </a:lnTo>
                  <a:lnTo>
                    <a:pt x="416511" y="247"/>
                  </a:lnTo>
                  <a:lnTo>
                    <a:pt x="429527" y="409"/>
                  </a:lnTo>
                  <a:lnTo>
                    <a:pt x="442543" y="589"/>
                  </a:lnTo>
                  <a:lnTo>
                    <a:pt x="455559" y="763"/>
                  </a:lnTo>
                  <a:lnTo>
                    <a:pt x="468575" y="912"/>
                  </a:lnTo>
                  <a:lnTo>
                    <a:pt x="481591" y="1027"/>
                  </a:lnTo>
                  <a:lnTo>
                    <a:pt x="494607" y="1093"/>
                  </a:lnTo>
                  <a:lnTo>
                    <a:pt x="507623" y="1127"/>
                  </a:lnTo>
                  <a:lnTo>
                    <a:pt x="520639" y="1134"/>
                  </a:lnTo>
                  <a:lnTo>
                    <a:pt x="533655" y="1159"/>
                  </a:lnTo>
                  <a:lnTo>
                    <a:pt x="546671" y="1230"/>
                  </a:lnTo>
                  <a:lnTo>
                    <a:pt x="559687" y="1402"/>
                  </a:lnTo>
                  <a:lnTo>
                    <a:pt x="569064" y="1615"/>
                  </a:lnTo>
                  <a:lnTo>
                    <a:pt x="572703" y="1710"/>
                  </a:lnTo>
                  <a:lnTo>
                    <a:pt x="585719" y="2224"/>
                  </a:lnTo>
                  <a:lnTo>
                    <a:pt x="598735" y="2916"/>
                  </a:lnTo>
                  <a:lnTo>
                    <a:pt x="611751" y="3744"/>
                  </a:lnTo>
                  <a:lnTo>
                    <a:pt x="624767" y="4672"/>
                  </a:lnTo>
                  <a:lnTo>
                    <a:pt x="637783" y="5636"/>
                  </a:lnTo>
                  <a:lnTo>
                    <a:pt x="650799" y="6591"/>
                  </a:lnTo>
                  <a:lnTo>
                    <a:pt x="663815" y="7483"/>
                  </a:lnTo>
                  <a:lnTo>
                    <a:pt x="676831" y="8298"/>
                  </a:lnTo>
                  <a:lnTo>
                    <a:pt x="689847" y="9047"/>
                  </a:lnTo>
                  <a:lnTo>
                    <a:pt x="702863" y="9733"/>
                  </a:lnTo>
                  <a:lnTo>
                    <a:pt x="715879" y="10402"/>
                  </a:lnTo>
                  <a:lnTo>
                    <a:pt x="728895" y="11077"/>
                  </a:lnTo>
                  <a:lnTo>
                    <a:pt x="741911" y="11788"/>
                  </a:lnTo>
                  <a:lnTo>
                    <a:pt x="754927" y="12557"/>
                  </a:lnTo>
                  <a:lnTo>
                    <a:pt x="767943" y="13394"/>
                  </a:lnTo>
                  <a:lnTo>
                    <a:pt x="780959" y="14294"/>
                  </a:lnTo>
                  <a:lnTo>
                    <a:pt x="793975" y="15257"/>
                  </a:lnTo>
                  <a:lnTo>
                    <a:pt x="806991" y="16263"/>
                  </a:lnTo>
                  <a:lnTo>
                    <a:pt x="820007" y="17298"/>
                  </a:lnTo>
                  <a:lnTo>
                    <a:pt x="833023" y="18354"/>
                  </a:lnTo>
                  <a:lnTo>
                    <a:pt x="846039" y="19416"/>
                  </a:lnTo>
                  <a:lnTo>
                    <a:pt x="853434" y="20022"/>
                  </a:lnTo>
                  <a:lnTo>
                    <a:pt x="859055" y="20584"/>
                  </a:lnTo>
                  <a:lnTo>
                    <a:pt x="872071" y="21882"/>
                  </a:lnTo>
                  <a:lnTo>
                    <a:pt x="885087" y="23167"/>
                  </a:lnTo>
                  <a:lnTo>
                    <a:pt x="898103" y="24445"/>
                  </a:lnTo>
                  <a:lnTo>
                    <a:pt x="911119" y="25718"/>
                  </a:lnTo>
                  <a:lnTo>
                    <a:pt x="924135" y="26991"/>
                  </a:lnTo>
                  <a:lnTo>
                    <a:pt x="937151" y="28268"/>
                  </a:lnTo>
                  <a:lnTo>
                    <a:pt x="950167" y="29556"/>
                  </a:lnTo>
                  <a:lnTo>
                    <a:pt x="963183" y="30859"/>
                  </a:lnTo>
                  <a:lnTo>
                    <a:pt x="976199" y="32181"/>
                  </a:lnTo>
                  <a:lnTo>
                    <a:pt x="989215" y="33533"/>
                  </a:lnTo>
                  <a:lnTo>
                    <a:pt x="1002231" y="34919"/>
                  </a:lnTo>
                  <a:lnTo>
                    <a:pt x="1015247" y="36342"/>
                  </a:lnTo>
                  <a:lnTo>
                    <a:pt x="1028263" y="37808"/>
                  </a:lnTo>
                  <a:lnTo>
                    <a:pt x="1033638" y="38430"/>
                  </a:lnTo>
                  <a:lnTo>
                    <a:pt x="1041279" y="39531"/>
                  </a:lnTo>
                  <a:lnTo>
                    <a:pt x="1054294" y="41430"/>
                  </a:lnTo>
                  <a:lnTo>
                    <a:pt x="1067310" y="43348"/>
                  </a:lnTo>
                  <a:lnTo>
                    <a:pt x="1080326" y="45284"/>
                  </a:lnTo>
                  <a:lnTo>
                    <a:pt x="1093342" y="47214"/>
                  </a:lnTo>
                  <a:lnTo>
                    <a:pt x="1106358" y="49132"/>
                  </a:lnTo>
                  <a:lnTo>
                    <a:pt x="1119374" y="51028"/>
                  </a:lnTo>
                  <a:lnTo>
                    <a:pt x="1132390" y="52882"/>
                  </a:lnTo>
                  <a:lnTo>
                    <a:pt x="1145406" y="54698"/>
                  </a:lnTo>
                  <a:lnTo>
                    <a:pt x="1158422" y="56463"/>
                  </a:lnTo>
                  <a:lnTo>
                    <a:pt x="1161301" y="56837"/>
                  </a:lnTo>
                  <a:lnTo>
                    <a:pt x="1171438" y="58317"/>
                  </a:lnTo>
                  <a:lnTo>
                    <a:pt x="1184454" y="60097"/>
                  </a:lnTo>
                  <a:lnTo>
                    <a:pt x="1197470" y="61765"/>
                  </a:lnTo>
                  <a:lnTo>
                    <a:pt x="1210486" y="63315"/>
                  </a:lnTo>
                  <a:lnTo>
                    <a:pt x="1223502" y="64763"/>
                  </a:lnTo>
                  <a:lnTo>
                    <a:pt x="1236518" y="66101"/>
                  </a:lnTo>
                  <a:lnTo>
                    <a:pt x="1249534" y="67345"/>
                  </a:lnTo>
                  <a:lnTo>
                    <a:pt x="1262550" y="68483"/>
                  </a:lnTo>
                  <a:lnTo>
                    <a:pt x="1275566" y="69530"/>
                  </a:lnTo>
                  <a:lnTo>
                    <a:pt x="1288582" y="70484"/>
                  </a:lnTo>
                  <a:lnTo>
                    <a:pt x="1301598" y="71351"/>
                  </a:lnTo>
                  <a:lnTo>
                    <a:pt x="1314614" y="72121"/>
                  </a:lnTo>
                  <a:lnTo>
                    <a:pt x="1327630" y="72808"/>
                  </a:lnTo>
                  <a:lnTo>
                    <a:pt x="1340646" y="73411"/>
                  </a:lnTo>
                  <a:lnTo>
                    <a:pt x="1353662" y="73922"/>
                  </a:lnTo>
                  <a:lnTo>
                    <a:pt x="1366678" y="74350"/>
                  </a:lnTo>
                  <a:lnTo>
                    <a:pt x="1379694" y="74687"/>
                  </a:lnTo>
                  <a:lnTo>
                    <a:pt x="1392710" y="74952"/>
                  </a:lnTo>
                  <a:lnTo>
                    <a:pt x="1405726" y="75116"/>
                  </a:lnTo>
                  <a:lnTo>
                    <a:pt x="1418742" y="75191"/>
                  </a:lnTo>
                  <a:lnTo>
                    <a:pt x="1431758" y="75179"/>
                  </a:lnTo>
                  <a:lnTo>
                    <a:pt x="1444774" y="75082"/>
                  </a:lnTo>
                  <a:lnTo>
                    <a:pt x="1457790" y="74887"/>
                  </a:lnTo>
                  <a:lnTo>
                    <a:pt x="1470806" y="74608"/>
                  </a:lnTo>
                  <a:lnTo>
                    <a:pt x="1483822" y="74234"/>
                  </a:lnTo>
                  <a:lnTo>
                    <a:pt x="1496838" y="73777"/>
                  </a:lnTo>
                  <a:lnTo>
                    <a:pt x="1509854" y="73221"/>
                  </a:lnTo>
                  <a:lnTo>
                    <a:pt x="1522870" y="72582"/>
                  </a:lnTo>
                  <a:lnTo>
                    <a:pt x="1535886" y="71846"/>
                  </a:lnTo>
                  <a:lnTo>
                    <a:pt x="1548902" y="71021"/>
                  </a:lnTo>
                  <a:lnTo>
                    <a:pt x="1561918" y="70100"/>
                  </a:lnTo>
                  <a:lnTo>
                    <a:pt x="1574934" y="69085"/>
                  </a:lnTo>
                  <a:lnTo>
                    <a:pt x="1587950" y="67973"/>
                  </a:lnTo>
                  <a:lnTo>
                    <a:pt x="1600966" y="66770"/>
                  </a:lnTo>
                  <a:lnTo>
                    <a:pt x="1613982" y="65467"/>
                  </a:lnTo>
                  <a:lnTo>
                    <a:pt x="1626998" y="64058"/>
                  </a:lnTo>
                  <a:lnTo>
                    <a:pt x="1640014" y="62542"/>
                  </a:lnTo>
                  <a:lnTo>
                    <a:pt x="1653030" y="60895"/>
                  </a:lnTo>
                  <a:lnTo>
                    <a:pt x="1666046" y="59121"/>
                  </a:lnTo>
                  <a:lnTo>
                    <a:pt x="1679062" y="57183"/>
                  </a:lnTo>
                  <a:lnTo>
                    <a:pt x="1681226" y="56837"/>
                  </a:lnTo>
                  <a:lnTo>
                    <a:pt x="1692078" y="55272"/>
                  </a:lnTo>
                  <a:lnTo>
                    <a:pt x="1705094" y="53246"/>
                  </a:lnTo>
                  <a:lnTo>
                    <a:pt x="1718110" y="51032"/>
                  </a:lnTo>
                  <a:lnTo>
                    <a:pt x="1731126" y="48633"/>
                  </a:lnTo>
                  <a:lnTo>
                    <a:pt x="1744142" y="46028"/>
                  </a:lnTo>
                  <a:lnTo>
                    <a:pt x="1757158" y="43197"/>
                  </a:lnTo>
                  <a:lnTo>
                    <a:pt x="1770174" y="40146"/>
                  </a:lnTo>
                  <a:lnTo>
                    <a:pt x="1777072" y="38430"/>
                  </a:lnTo>
                  <a:lnTo>
                    <a:pt x="1783190" y="37044"/>
                  </a:lnTo>
                  <a:lnTo>
                    <a:pt x="1796206" y="34003"/>
                  </a:lnTo>
                  <a:lnTo>
                    <a:pt x="1809222" y="30889"/>
                  </a:lnTo>
                  <a:lnTo>
                    <a:pt x="1822238" y="27760"/>
                  </a:lnTo>
                  <a:lnTo>
                    <a:pt x="1835254" y="24661"/>
                  </a:lnTo>
                  <a:lnTo>
                    <a:pt x="1848270" y="21650"/>
                  </a:lnTo>
                  <a:lnTo>
                    <a:pt x="1855655" y="20022"/>
                  </a:lnTo>
                  <a:lnTo>
                    <a:pt x="1861286" y="1893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2700094" y="3261282"/>
              <a:ext cx="1861286" cy="41268"/>
            </a:xfrm>
            <a:custGeom>
              <a:avLst/>
              <a:pathLst>
                <a:path w="1861286" h="41268">
                  <a:moveTo>
                    <a:pt x="0" y="1538"/>
                  </a:moveTo>
                  <a:lnTo>
                    <a:pt x="13015" y="1005"/>
                  </a:lnTo>
                  <a:lnTo>
                    <a:pt x="26031" y="612"/>
                  </a:lnTo>
                  <a:lnTo>
                    <a:pt x="39047" y="362"/>
                  </a:lnTo>
                  <a:lnTo>
                    <a:pt x="52063" y="269"/>
                  </a:lnTo>
                  <a:lnTo>
                    <a:pt x="65079" y="331"/>
                  </a:lnTo>
                  <a:lnTo>
                    <a:pt x="78095" y="547"/>
                  </a:lnTo>
                  <a:lnTo>
                    <a:pt x="91111" y="895"/>
                  </a:lnTo>
                  <a:lnTo>
                    <a:pt x="104127" y="1349"/>
                  </a:lnTo>
                  <a:lnTo>
                    <a:pt x="117143" y="1881"/>
                  </a:lnTo>
                  <a:lnTo>
                    <a:pt x="130159" y="2458"/>
                  </a:lnTo>
                  <a:lnTo>
                    <a:pt x="143175" y="3055"/>
                  </a:lnTo>
                  <a:lnTo>
                    <a:pt x="156191" y="3650"/>
                  </a:lnTo>
                  <a:lnTo>
                    <a:pt x="169207" y="4233"/>
                  </a:lnTo>
                  <a:lnTo>
                    <a:pt x="182223" y="4798"/>
                  </a:lnTo>
                  <a:lnTo>
                    <a:pt x="195239" y="5336"/>
                  </a:lnTo>
                  <a:lnTo>
                    <a:pt x="208255" y="5835"/>
                  </a:lnTo>
                  <a:lnTo>
                    <a:pt x="221271" y="6268"/>
                  </a:lnTo>
                  <a:lnTo>
                    <a:pt x="234287" y="6613"/>
                  </a:lnTo>
                  <a:lnTo>
                    <a:pt x="247303" y="6844"/>
                  </a:lnTo>
                  <a:lnTo>
                    <a:pt x="260319" y="6951"/>
                  </a:lnTo>
                  <a:lnTo>
                    <a:pt x="273335" y="6926"/>
                  </a:lnTo>
                  <a:lnTo>
                    <a:pt x="286351" y="6781"/>
                  </a:lnTo>
                  <a:lnTo>
                    <a:pt x="299367" y="6524"/>
                  </a:lnTo>
                  <a:lnTo>
                    <a:pt x="312383" y="6181"/>
                  </a:lnTo>
                  <a:lnTo>
                    <a:pt x="325399" y="5764"/>
                  </a:lnTo>
                  <a:lnTo>
                    <a:pt x="338415" y="5287"/>
                  </a:lnTo>
                  <a:lnTo>
                    <a:pt x="351431" y="4764"/>
                  </a:lnTo>
                  <a:lnTo>
                    <a:pt x="364447" y="4207"/>
                  </a:lnTo>
                  <a:lnTo>
                    <a:pt x="377463" y="3629"/>
                  </a:lnTo>
                  <a:lnTo>
                    <a:pt x="390479" y="3046"/>
                  </a:lnTo>
                  <a:lnTo>
                    <a:pt x="403495" y="2474"/>
                  </a:lnTo>
                  <a:lnTo>
                    <a:pt x="416511" y="1931"/>
                  </a:lnTo>
                  <a:lnTo>
                    <a:pt x="429527" y="1432"/>
                  </a:lnTo>
                  <a:lnTo>
                    <a:pt x="442543" y="988"/>
                  </a:lnTo>
                  <a:lnTo>
                    <a:pt x="455559" y="608"/>
                  </a:lnTo>
                  <a:lnTo>
                    <a:pt x="468575" y="308"/>
                  </a:lnTo>
                  <a:lnTo>
                    <a:pt x="481591" y="100"/>
                  </a:lnTo>
                  <a:lnTo>
                    <a:pt x="494607" y="0"/>
                  </a:lnTo>
                  <a:lnTo>
                    <a:pt x="507623" y="26"/>
                  </a:lnTo>
                  <a:lnTo>
                    <a:pt x="520639" y="203"/>
                  </a:lnTo>
                  <a:lnTo>
                    <a:pt x="533655" y="540"/>
                  </a:lnTo>
                  <a:lnTo>
                    <a:pt x="546671" y="1047"/>
                  </a:lnTo>
                  <a:lnTo>
                    <a:pt x="559687" y="1728"/>
                  </a:lnTo>
                  <a:lnTo>
                    <a:pt x="572703" y="2586"/>
                  </a:lnTo>
                  <a:lnTo>
                    <a:pt x="585719" y="3626"/>
                  </a:lnTo>
                  <a:lnTo>
                    <a:pt x="598735" y="4841"/>
                  </a:lnTo>
                  <a:lnTo>
                    <a:pt x="611751" y="6215"/>
                  </a:lnTo>
                  <a:lnTo>
                    <a:pt x="624767" y="7714"/>
                  </a:lnTo>
                  <a:lnTo>
                    <a:pt x="637783" y="9295"/>
                  </a:lnTo>
                  <a:lnTo>
                    <a:pt x="650799" y="10904"/>
                  </a:lnTo>
                  <a:lnTo>
                    <a:pt x="663815" y="12497"/>
                  </a:lnTo>
                  <a:lnTo>
                    <a:pt x="668810" y="13094"/>
                  </a:lnTo>
                  <a:lnTo>
                    <a:pt x="676831" y="14121"/>
                  </a:lnTo>
                  <a:lnTo>
                    <a:pt x="689847" y="15707"/>
                  </a:lnTo>
                  <a:lnTo>
                    <a:pt x="702863" y="17205"/>
                  </a:lnTo>
                  <a:lnTo>
                    <a:pt x="715879" y="18624"/>
                  </a:lnTo>
                  <a:lnTo>
                    <a:pt x="728895" y="19983"/>
                  </a:lnTo>
                  <a:lnTo>
                    <a:pt x="741911" y="21296"/>
                  </a:lnTo>
                  <a:lnTo>
                    <a:pt x="754927" y="22573"/>
                  </a:lnTo>
                  <a:lnTo>
                    <a:pt x="767943" y="23820"/>
                  </a:lnTo>
                  <a:lnTo>
                    <a:pt x="780959" y="25040"/>
                  </a:lnTo>
                  <a:lnTo>
                    <a:pt x="793975" y="26235"/>
                  </a:lnTo>
                  <a:lnTo>
                    <a:pt x="806991" y="27401"/>
                  </a:lnTo>
                  <a:lnTo>
                    <a:pt x="820007" y="28529"/>
                  </a:lnTo>
                  <a:lnTo>
                    <a:pt x="833023" y="29615"/>
                  </a:lnTo>
                  <a:lnTo>
                    <a:pt x="846039" y="30652"/>
                  </a:lnTo>
                  <a:lnTo>
                    <a:pt x="857228" y="31501"/>
                  </a:lnTo>
                  <a:lnTo>
                    <a:pt x="859055" y="31648"/>
                  </a:lnTo>
                  <a:lnTo>
                    <a:pt x="872071" y="32640"/>
                  </a:lnTo>
                  <a:lnTo>
                    <a:pt x="885087" y="33570"/>
                  </a:lnTo>
                  <a:lnTo>
                    <a:pt x="898103" y="34446"/>
                  </a:lnTo>
                  <a:lnTo>
                    <a:pt x="911119" y="35268"/>
                  </a:lnTo>
                  <a:lnTo>
                    <a:pt x="924135" y="36036"/>
                  </a:lnTo>
                  <a:lnTo>
                    <a:pt x="937151" y="36742"/>
                  </a:lnTo>
                  <a:lnTo>
                    <a:pt x="950167" y="37386"/>
                  </a:lnTo>
                  <a:lnTo>
                    <a:pt x="963183" y="37968"/>
                  </a:lnTo>
                  <a:lnTo>
                    <a:pt x="976199" y="38482"/>
                  </a:lnTo>
                  <a:lnTo>
                    <a:pt x="989215" y="38933"/>
                  </a:lnTo>
                  <a:lnTo>
                    <a:pt x="1002231" y="39324"/>
                  </a:lnTo>
                  <a:lnTo>
                    <a:pt x="1015247" y="39661"/>
                  </a:lnTo>
                  <a:lnTo>
                    <a:pt x="1028263" y="39951"/>
                  </a:lnTo>
                  <a:lnTo>
                    <a:pt x="1041279" y="40204"/>
                  </a:lnTo>
                  <a:lnTo>
                    <a:pt x="1054294" y="40425"/>
                  </a:lnTo>
                  <a:lnTo>
                    <a:pt x="1067310" y="40623"/>
                  </a:lnTo>
                  <a:lnTo>
                    <a:pt x="1080326" y="40798"/>
                  </a:lnTo>
                  <a:lnTo>
                    <a:pt x="1093342" y="40953"/>
                  </a:lnTo>
                  <a:lnTo>
                    <a:pt x="1106358" y="41081"/>
                  </a:lnTo>
                  <a:lnTo>
                    <a:pt x="1119374" y="41181"/>
                  </a:lnTo>
                  <a:lnTo>
                    <a:pt x="1132390" y="41245"/>
                  </a:lnTo>
                  <a:lnTo>
                    <a:pt x="1145406" y="41268"/>
                  </a:lnTo>
                  <a:lnTo>
                    <a:pt x="1158422" y="41251"/>
                  </a:lnTo>
                  <a:lnTo>
                    <a:pt x="1171438" y="41203"/>
                  </a:lnTo>
                  <a:lnTo>
                    <a:pt x="1184454" y="41135"/>
                  </a:lnTo>
                  <a:lnTo>
                    <a:pt x="1197470" y="41055"/>
                  </a:lnTo>
                  <a:lnTo>
                    <a:pt x="1210486" y="40970"/>
                  </a:lnTo>
                  <a:lnTo>
                    <a:pt x="1223502" y="40888"/>
                  </a:lnTo>
                  <a:lnTo>
                    <a:pt x="1236518" y="40822"/>
                  </a:lnTo>
                  <a:lnTo>
                    <a:pt x="1249534" y="40764"/>
                  </a:lnTo>
                  <a:lnTo>
                    <a:pt x="1262550" y="40719"/>
                  </a:lnTo>
                  <a:lnTo>
                    <a:pt x="1275566" y="40693"/>
                  </a:lnTo>
                  <a:lnTo>
                    <a:pt x="1288582" y="40684"/>
                  </a:lnTo>
                  <a:lnTo>
                    <a:pt x="1301598" y="40695"/>
                  </a:lnTo>
                  <a:lnTo>
                    <a:pt x="1314614" y="40719"/>
                  </a:lnTo>
                  <a:lnTo>
                    <a:pt x="1327630" y="40755"/>
                  </a:lnTo>
                  <a:lnTo>
                    <a:pt x="1340646" y="40800"/>
                  </a:lnTo>
                  <a:lnTo>
                    <a:pt x="1353662" y="40845"/>
                  </a:lnTo>
                  <a:lnTo>
                    <a:pt x="1366678" y="40894"/>
                  </a:lnTo>
                  <a:lnTo>
                    <a:pt x="1379694" y="40944"/>
                  </a:lnTo>
                  <a:lnTo>
                    <a:pt x="1392710" y="41002"/>
                  </a:lnTo>
                  <a:lnTo>
                    <a:pt x="1405726" y="41063"/>
                  </a:lnTo>
                  <a:lnTo>
                    <a:pt x="1418742" y="41127"/>
                  </a:lnTo>
                  <a:lnTo>
                    <a:pt x="1431758" y="41184"/>
                  </a:lnTo>
                  <a:lnTo>
                    <a:pt x="1444774" y="41224"/>
                  </a:lnTo>
                  <a:lnTo>
                    <a:pt x="1457790" y="41228"/>
                  </a:lnTo>
                  <a:lnTo>
                    <a:pt x="1470806" y="41171"/>
                  </a:lnTo>
                  <a:lnTo>
                    <a:pt x="1483822" y="41040"/>
                  </a:lnTo>
                  <a:lnTo>
                    <a:pt x="1496838" y="40803"/>
                  </a:lnTo>
                  <a:lnTo>
                    <a:pt x="1509854" y="40439"/>
                  </a:lnTo>
                  <a:lnTo>
                    <a:pt x="1522870" y="39928"/>
                  </a:lnTo>
                  <a:lnTo>
                    <a:pt x="1535886" y="39249"/>
                  </a:lnTo>
                  <a:lnTo>
                    <a:pt x="1548902" y="38392"/>
                  </a:lnTo>
                  <a:lnTo>
                    <a:pt x="1561918" y="37345"/>
                  </a:lnTo>
                  <a:lnTo>
                    <a:pt x="1574934" y="36121"/>
                  </a:lnTo>
                  <a:lnTo>
                    <a:pt x="1587950" y="34722"/>
                  </a:lnTo>
                  <a:lnTo>
                    <a:pt x="1600966" y="33164"/>
                  </a:lnTo>
                  <a:lnTo>
                    <a:pt x="1613716" y="31501"/>
                  </a:lnTo>
                  <a:lnTo>
                    <a:pt x="1613982" y="31471"/>
                  </a:lnTo>
                  <a:lnTo>
                    <a:pt x="1626998" y="29867"/>
                  </a:lnTo>
                  <a:lnTo>
                    <a:pt x="1640014" y="28167"/>
                  </a:lnTo>
                  <a:lnTo>
                    <a:pt x="1653030" y="26390"/>
                  </a:lnTo>
                  <a:lnTo>
                    <a:pt x="1666046" y="24544"/>
                  </a:lnTo>
                  <a:lnTo>
                    <a:pt x="1679062" y="22645"/>
                  </a:lnTo>
                  <a:lnTo>
                    <a:pt x="1692078" y="20705"/>
                  </a:lnTo>
                  <a:lnTo>
                    <a:pt x="1705094" y="18752"/>
                  </a:lnTo>
                  <a:lnTo>
                    <a:pt x="1718110" y="16813"/>
                  </a:lnTo>
                  <a:lnTo>
                    <a:pt x="1731126" y="14900"/>
                  </a:lnTo>
                  <a:lnTo>
                    <a:pt x="1743751" y="13094"/>
                  </a:lnTo>
                  <a:lnTo>
                    <a:pt x="1744142" y="13045"/>
                  </a:lnTo>
                  <a:lnTo>
                    <a:pt x="1757158" y="11460"/>
                  </a:lnTo>
                  <a:lnTo>
                    <a:pt x="1770174" y="9952"/>
                  </a:lnTo>
                  <a:lnTo>
                    <a:pt x="1783190" y="8530"/>
                  </a:lnTo>
                  <a:lnTo>
                    <a:pt x="1796206" y="7200"/>
                  </a:lnTo>
                  <a:lnTo>
                    <a:pt x="1809222" y="5975"/>
                  </a:lnTo>
                  <a:lnTo>
                    <a:pt x="1822238" y="4860"/>
                  </a:lnTo>
                  <a:lnTo>
                    <a:pt x="1835254" y="3855"/>
                  </a:lnTo>
                  <a:lnTo>
                    <a:pt x="1848270" y="2968"/>
                  </a:lnTo>
                  <a:lnTo>
                    <a:pt x="1861286" y="219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2700094" y="3211668"/>
              <a:ext cx="1861286" cy="38638"/>
            </a:xfrm>
            <a:custGeom>
              <a:avLst/>
              <a:pathLst>
                <a:path w="1861286" h="38638">
                  <a:moveTo>
                    <a:pt x="0" y="0"/>
                  </a:moveTo>
                  <a:lnTo>
                    <a:pt x="13015" y="101"/>
                  </a:lnTo>
                  <a:lnTo>
                    <a:pt x="26031" y="339"/>
                  </a:lnTo>
                  <a:lnTo>
                    <a:pt x="39047" y="705"/>
                  </a:lnTo>
                  <a:lnTo>
                    <a:pt x="52063" y="1181"/>
                  </a:lnTo>
                  <a:lnTo>
                    <a:pt x="65079" y="1754"/>
                  </a:lnTo>
                  <a:lnTo>
                    <a:pt x="78095" y="2401"/>
                  </a:lnTo>
                  <a:lnTo>
                    <a:pt x="91111" y="3116"/>
                  </a:lnTo>
                  <a:lnTo>
                    <a:pt x="104127" y="3891"/>
                  </a:lnTo>
                  <a:lnTo>
                    <a:pt x="117143" y="4710"/>
                  </a:lnTo>
                  <a:lnTo>
                    <a:pt x="130159" y="5556"/>
                  </a:lnTo>
                  <a:lnTo>
                    <a:pt x="143175" y="6405"/>
                  </a:lnTo>
                  <a:lnTo>
                    <a:pt x="156191" y="7235"/>
                  </a:lnTo>
                  <a:lnTo>
                    <a:pt x="160323" y="7485"/>
                  </a:lnTo>
                  <a:lnTo>
                    <a:pt x="169207" y="8035"/>
                  </a:lnTo>
                  <a:lnTo>
                    <a:pt x="182223" y="8787"/>
                  </a:lnTo>
                  <a:lnTo>
                    <a:pt x="195239" y="9470"/>
                  </a:lnTo>
                  <a:lnTo>
                    <a:pt x="208255" y="10079"/>
                  </a:lnTo>
                  <a:lnTo>
                    <a:pt x="221271" y="10596"/>
                  </a:lnTo>
                  <a:lnTo>
                    <a:pt x="234287" y="11006"/>
                  </a:lnTo>
                  <a:lnTo>
                    <a:pt x="247303" y="11294"/>
                  </a:lnTo>
                  <a:lnTo>
                    <a:pt x="260319" y="11457"/>
                  </a:lnTo>
                  <a:lnTo>
                    <a:pt x="273335" y="11496"/>
                  </a:lnTo>
                  <a:lnTo>
                    <a:pt x="286351" y="11417"/>
                  </a:lnTo>
                  <a:lnTo>
                    <a:pt x="299367" y="11221"/>
                  </a:lnTo>
                  <a:lnTo>
                    <a:pt x="312383" y="10908"/>
                  </a:lnTo>
                  <a:lnTo>
                    <a:pt x="325399" y="10480"/>
                  </a:lnTo>
                  <a:lnTo>
                    <a:pt x="338415" y="9940"/>
                  </a:lnTo>
                  <a:lnTo>
                    <a:pt x="351431" y="9307"/>
                  </a:lnTo>
                  <a:lnTo>
                    <a:pt x="364447" y="8611"/>
                  </a:lnTo>
                  <a:lnTo>
                    <a:pt x="377463" y="7881"/>
                  </a:lnTo>
                  <a:lnTo>
                    <a:pt x="384472" y="7485"/>
                  </a:lnTo>
                  <a:lnTo>
                    <a:pt x="390479" y="7154"/>
                  </a:lnTo>
                  <a:lnTo>
                    <a:pt x="403495" y="6452"/>
                  </a:lnTo>
                  <a:lnTo>
                    <a:pt x="416511" y="5774"/>
                  </a:lnTo>
                  <a:lnTo>
                    <a:pt x="429527" y="5136"/>
                  </a:lnTo>
                  <a:lnTo>
                    <a:pt x="442543" y="4538"/>
                  </a:lnTo>
                  <a:lnTo>
                    <a:pt x="455559" y="3993"/>
                  </a:lnTo>
                  <a:lnTo>
                    <a:pt x="468575" y="3513"/>
                  </a:lnTo>
                  <a:lnTo>
                    <a:pt x="481591" y="3114"/>
                  </a:lnTo>
                  <a:lnTo>
                    <a:pt x="494607" y="2813"/>
                  </a:lnTo>
                  <a:lnTo>
                    <a:pt x="507623" y="2647"/>
                  </a:lnTo>
                  <a:lnTo>
                    <a:pt x="520639" y="2644"/>
                  </a:lnTo>
                  <a:lnTo>
                    <a:pt x="533655" y="2832"/>
                  </a:lnTo>
                  <a:lnTo>
                    <a:pt x="546671" y="3227"/>
                  </a:lnTo>
                  <a:lnTo>
                    <a:pt x="559687" y="3826"/>
                  </a:lnTo>
                  <a:lnTo>
                    <a:pt x="572703" y="4630"/>
                  </a:lnTo>
                  <a:lnTo>
                    <a:pt x="585719" y="5629"/>
                  </a:lnTo>
                  <a:lnTo>
                    <a:pt x="598735" y="6818"/>
                  </a:lnTo>
                  <a:lnTo>
                    <a:pt x="605107" y="7485"/>
                  </a:lnTo>
                  <a:lnTo>
                    <a:pt x="611751" y="8178"/>
                  </a:lnTo>
                  <a:lnTo>
                    <a:pt x="624767" y="9681"/>
                  </a:lnTo>
                  <a:lnTo>
                    <a:pt x="637783" y="11294"/>
                  </a:lnTo>
                  <a:lnTo>
                    <a:pt x="650799" y="12984"/>
                  </a:lnTo>
                  <a:lnTo>
                    <a:pt x="663815" y="14710"/>
                  </a:lnTo>
                  <a:lnTo>
                    <a:pt x="676831" y="16449"/>
                  </a:lnTo>
                  <a:lnTo>
                    <a:pt x="689847" y="18184"/>
                  </a:lnTo>
                  <a:lnTo>
                    <a:pt x="702863" y="19895"/>
                  </a:lnTo>
                  <a:lnTo>
                    <a:pt x="715879" y="21572"/>
                  </a:lnTo>
                  <a:lnTo>
                    <a:pt x="728895" y="23190"/>
                  </a:lnTo>
                  <a:lnTo>
                    <a:pt x="741911" y="24723"/>
                  </a:lnTo>
                  <a:lnTo>
                    <a:pt x="752648" y="25893"/>
                  </a:lnTo>
                  <a:lnTo>
                    <a:pt x="754927" y="26133"/>
                  </a:lnTo>
                  <a:lnTo>
                    <a:pt x="767943" y="27372"/>
                  </a:lnTo>
                  <a:lnTo>
                    <a:pt x="780959" y="28487"/>
                  </a:lnTo>
                  <a:lnTo>
                    <a:pt x="793975" y="29511"/>
                  </a:lnTo>
                  <a:lnTo>
                    <a:pt x="806991" y="30471"/>
                  </a:lnTo>
                  <a:lnTo>
                    <a:pt x="820007" y="31398"/>
                  </a:lnTo>
                  <a:lnTo>
                    <a:pt x="833023" y="32308"/>
                  </a:lnTo>
                  <a:lnTo>
                    <a:pt x="846039" y="33203"/>
                  </a:lnTo>
                  <a:lnTo>
                    <a:pt x="859055" y="34067"/>
                  </a:lnTo>
                  <a:lnTo>
                    <a:pt x="872071" y="34886"/>
                  </a:lnTo>
                  <a:lnTo>
                    <a:pt x="885087" y="35644"/>
                  </a:lnTo>
                  <a:lnTo>
                    <a:pt x="898103" y="36330"/>
                  </a:lnTo>
                  <a:lnTo>
                    <a:pt x="911119" y="36943"/>
                  </a:lnTo>
                  <a:lnTo>
                    <a:pt x="924135" y="37473"/>
                  </a:lnTo>
                  <a:lnTo>
                    <a:pt x="937151" y="37913"/>
                  </a:lnTo>
                  <a:lnTo>
                    <a:pt x="950167" y="38252"/>
                  </a:lnTo>
                  <a:lnTo>
                    <a:pt x="963183" y="38483"/>
                  </a:lnTo>
                  <a:lnTo>
                    <a:pt x="976199" y="38611"/>
                  </a:lnTo>
                  <a:lnTo>
                    <a:pt x="989215" y="38638"/>
                  </a:lnTo>
                  <a:lnTo>
                    <a:pt x="1002231" y="38578"/>
                  </a:lnTo>
                  <a:lnTo>
                    <a:pt x="1015247" y="38439"/>
                  </a:lnTo>
                  <a:lnTo>
                    <a:pt x="1028263" y="38228"/>
                  </a:lnTo>
                  <a:lnTo>
                    <a:pt x="1041279" y="37942"/>
                  </a:lnTo>
                  <a:lnTo>
                    <a:pt x="1054294" y="37587"/>
                  </a:lnTo>
                  <a:lnTo>
                    <a:pt x="1067310" y="37168"/>
                  </a:lnTo>
                  <a:lnTo>
                    <a:pt x="1080326" y="36689"/>
                  </a:lnTo>
                  <a:lnTo>
                    <a:pt x="1093342" y="36155"/>
                  </a:lnTo>
                  <a:lnTo>
                    <a:pt x="1106358" y="35575"/>
                  </a:lnTo>
                  <a:lnTo>
                    <a:pt x="1119374" y="34938"/>
                  </a:lnTo>
                  <a:lnTo>
                    <a:pt x="1132390" y="34244"/>
                  </a:lnTo>
                  <a:lnTo>
                    <a:pt x="1145406" y="33493"/>
                  </a:lnTo>
                  <a:lnTo>
                    <a:pt x="1158422" y="32696"/>
                  </a:lnTo>
                  <a:lnTo>
                    <a:pt x="1171438" y="31872"/>
                  </a:lnTo>
                  <a:lnTo>
                    <a:pt x="1184454" y="31046"/>
                  </a:lnTo>
                  <a:lnTo>
                    <a:pt x="1197470" y="30233"/>
                  </a:lnTo>
                  <a:lnTo>
                    <a:pt x="1210486" y="29448"/>
                  </a:lnTo>
                  <a:lnTo>
                    <a:pt x="1223502" y="28691"/>
                  </a:lnTo>
                  <a:lnTo>
                    <a:pt x="1236518" y="27956"/>
                  </a:lnTo>
                  <a:lnTo>
                    <a:pt x="1249534" y="27248"/>
                  </a:lnTo>
                  <a:lnTo>
                    <a:pt x="1262550" y="26574"/>
                  </a:lnTo>
                  <a:lnTo>
                    <a:pt x="1275566" y="25945"/>
                  </a:lnTo>
                  <a:lnTo>
                    <a:pt x="1276780" y="25893"/>
                  </a:lnTo>
                  <a:lnTo>
                    <a:pt x="1288582" y="25401"/>
                  </a:lnTo>
                  <a:lnTo>
                    <a:pt x="1301598" y="24934"/>
                  </a:lnTo>
                  <a:lnTo>
                    <a:pt x="1314614" y="24543"/>
                  </a:lnTo>
                  <a:lnTo>
                    <a:pt x="1327630" y="24215"/>
                  </a:lnTo>
                  <a:lnTo>
                    <a:pt x="1340646" y="23946"/>
                  </a:lnTo>
                  <a:lnTo>
                    <a:pt x="1353662" y="23727"/>
                  </a:lnTo>
                  <a:lnTo>
                    <a:pt x="1366678" y="23565"/>
                  </a:lnTo>
                  <a:lnTo>
                    <a:pt x="1379694" y="23474"/>
                  </a:lnTo>
                  <a:lnTo>
                    <a:pt x="1392710" y="23460"/>
                  </a:lnTo>
                  <a:lnTo>
                    <a:pt x="1405726" y="23518"/>
                  </a:lnTo>
                  <a:lnTo>
                    <a:pt x="1418742" y="23623"/>
                  </a:lnTo>
                  <a:lnTo>
                    <a:pt x="1431758" y="23750"/>
                  </a:lnTo>
                  <a:lnTo>
                    <a:pt x="1444774" y="23857"/>
                  </a:lnTo>
                  <a:lnTo>
                    <a:pt x="1457790" y="23914"/>
                  </a:lnTo>
                  <a:lnTo>
                    <a:pt x="1470806" y="23910"/>
                  </a:lnTo>
                  <a:lnTo>
                    <a:pt x="1483822" y="23829"/>
                  </a:lnTo>
                  <a:lnTo>
                    <a:pt x="1496838" y="23667"/>
                  </a:lnTo>
                  <a:lnTo>
                    <a:pt x="1509854" y="23412"/>
                  </a:lnTo>
                  <a:lnTo>
                    <a:pt x="1522870" y="23055"/>
                  </a:lnTo>
                  <a:lnTo>
                    <a:pt x="1535886" y="22584"/>
                  </a:lnTo>
                  <a:lnTo>
                    <a:pt x="1548902" y="21982"/>
                  </a:lnTo>
                  <a:lnTo>
                    <a:pt x="1561918" y="21238"/>
                  </a:lnTo>
                  <a:lnTo>
                    <a:pt x="1574934" y="20357"/>
                  </a:lnTo>
                  <a:lnTo>
                    <a:pt x="1587950" y="19343"/>
                  </a:lnTo>
                  <a:lnTo>
                    <a:pt x="1600966" y="18214"/>
                  </a:lnTo>
                  <a:lnTo>
                    <a:pt x="1613982" y="16993"/>
                  </a:lnTo>
                  <a:lnTo>
                    <a:pt x="1626998" y="15697"/>
                  </a:lnTo>
                  <a:lnTo>
                    <a:pt x="1640014" y="14356"/>
                  </a:lnTo>
                  <a:lnTo>
                    <a:pt x="1653030" y="12981"/>
                  </a:lnTo>
                  <a:lnTo>
                    <a:pt x="1666046" y="11597"/>
                  </a:lnTo>
                  <a:lnTo>
                    <a:pt x="1679062" y="10227"/>
                  </a:lnTo>
                  <a:lnTo>
                    <a:pt x="1692078" y="8904"/>
                  </a:lnTo>
                  <a:lnTo>
                    <a:pt x="1705094" y="7644"/>
                  </a:lnTo>
                  <a:lnTo>
                    <a:pt x="1706849" y="7485"/>
                  </a:lnTo>
                  <a:lnTo>
                    <a:pt x="1718110" y="6523"/>
                  </a:lnTo>
                  <a:lnTo>
                    <a:pt x="1731126" y="5499"/>
                  </a:lnTo>
                  <a:lnTo>
                    <a:pt x="1744142" y="4558"/>
                  </a:lnTo>
                  <a:lnTo>
                    <a:pt x="1757158" y="3699"/>
                  </a:lnTo>
                  <a:lnTo>
                    <a:pt x="1770174" y="2920"/>
                  </a:lnTo>
                  <a:lnTo>
                    <a:pt x="1783190" y="2230"/>
                  </a:lnTo>
                  <a:lnTo>
                    <a:pt x="1796206" y="1633"/>
                  </a:lnTo>
                  <a:lnTo>
                    <a:pt x="1809222" y="1131"/>
                  </a:lnTo>
                  <a:lnTo>
                    <a:pt x="1822238" y="721"/>
                  </a:lnTo>
                  <a:lnTo>
                    <a:pt x="1835254" y="397"/>
                  </a:lnTo>
                  <a:lnTo>
                    <a:pt x="1848270" y="162"/>
                  </a:lnTo>
                  <a:lnTo>
                    <a:pt x="1861286" y="2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2700094" y="3165978"/>
              <a:ext cx="1861286" cy="25038"/>
            </a:xfrm>
            <a:custGeom>
              <a:avLst/>
              <a:pathLst>
                <a:path w="1861286" h="25038">
                  <a:moveTo>
                    <a:pt x="0" y="1108"/>
                  </a:moveTo>
                  <a:lnTo>
                    <a:pt x="13015" y="1550"/>
                  </a:lnTo>
                  <a:lnTo>
                    <a:pt x="26031" y="2064"/>
                  </a:lnTo>
                  <a:lnTo>
                    <a:pt x="39047" y="2651"/>
                  </a:lnTo>
                  <a:lnTo>
                    <a:pt x="52063" y="3298"/>
                  </a:lnTo>
                  <a:lnTo>
                    <a:pt x="65079" y="4005"/>
                  </a:lnTo>
                  <a:lnTo>
                    <a:pt x="78095" y="4764"/>
                  </a:lnTo>
                  <a:lnTo>
                    <a:pt x="91111" y="5578"/>
                  </a:lnTo>
                  <a:lnTo>
                    <a:pt x="104127" y="6444"/>
                  </a:lnTo>
                  <a:lnTo>
                    <a:pt x="117143" y="7361"/>
                  </a:lnTo>
                  <a:lnTo>
                    <a:pt x="130159" y="8299"/>
                  </a:lnTo>
                  <a:lnTo>
                    <a:pt x="143175" y="9233"/>
                  </a:lnTo>
                  <a:lnTo>
                    <a:pt x="156191" y="10129"/>
                  </a:lnTo>
                  <a:lnTo>
                    <a:pt x="169207" y="10978"/>
                  </a:lnTo>
                  <a:lnTo>
                    <a:pt x="182223" y="11783"/>
                  </a:lnTo>
                  <a:lnTo>
                    <a:pt x="195239" y="12546"/>
                  </a:lnTo>
                  <a:lnTo>
                    <a:pt x="208255" y="13259"/>
                  </a:lnTo>
                  <a:lnTo>
                    <a:pt x="221271" y="13906"/>
                  </a:lnTo>
                  <a:lnTo>
                    <a:pt x="234287" y="14452"/>
                  </a:lnTo>
                  <a:lnTo>
                    <a:pt x="247303" y="14864"/>
                  </a:lnTo>
                  <a:lnTo>
                    <a:pt x="260319" y="15133"/>
                  </a:lnTo>
                  <a:lnTo>
                    <a:pt x="273335" y="15252"/>
                  </a:lnTo>
                  <a:lnTo>
                    <a:pt x="286351" y="15226"/>
                  </a:lnTo>
                  <a:lnTo>
                    <a:pt x="299367" y="15055"/>
                  </a:lnTo>
                  <a:lnTo>
                    <a:pt x="312383" y="14736"/>
                  </a:lnTo>
                  <a:lnTo>
                    <a:pt x="325399" y="14267"/>
                  </a:lnTo>
                  <a:lnTo>
                    <a:pt x="338415" y="13653"/>
                  </a:lnTo>
                  <a:lnTo>
                    <a:pt x="351431" y="12922"/>
                  </a:lnTo>
                  <a:lnTo>
                    <a:pt x="364447" y="12098"/>
                  </a:lnTo>
                  <a:lnTo>
                    <a:pt x="377463" y="11212"/>
                  </a:lnTo>
                  <a:lnTo>
                    <a:pt x="390479" y="10286"/>
                  </a:lnTo>
                  <a:lnTo>
                    <a:pt x="403495" y="9331"/>
                  </a:lnTo>
                  <a:lnTo>
                    <a:pt x="416511" y="8354"/>
                  </a:lnTo>
                  <a:lnTo>
                    <a:pt x="429527" y="7375"/>
                  </a:lnTo>
                  <a:lnTo>
                    <a:pt x="442543" y="6427"/>
                  </a:lnTo>
                  <a:lnTo>
                    <a:pt x="455559" y="5544"/>
                  </a:lnTo>
                  <a:lnTo>
                    <a:pt x="468575" y="4759"/>
                  </a:lnTo>
                  <a:lnTo>
                    <a:pt x="481591" y="4087"/>
                  </a:lnTo>
                  <a:lnTo>
                    <a:pt x="494607" y="3541"/>
                  </a:lnTo>
                  <a:lnTo>
                    <a:pt x="507623" y="3135"/>
                  </a:lnTo>
                  <a:lnTo>
                    <a:pt x="520639" y="2877"/>
                  </a:lnTo>
                  <a:lnTo>
                    <a:pt x="533655" y="2791"/>
                  </a:lnTo>
                  <a:lnTo>
                    <a:pt x="546671" y="2882"/>
                  </a:lnTo>
                  <a:lnTo>
                    <a:pt x="559687" y="3145"/>
                  </a:lnTo>
                  <a:lnTo>
                    <a:pt x="572703" y="3568"/>
                  </a:lnTo>
                  <a:lnTo>
                    <a:pt x="585719" y="4165"/>
                  </a:lnTo>
                  <a:lnTo>
                    <a:pt x="598735" y="4950"/>
                  </a:lnTo>
                  <a:lnTo>
                    <a:pt x="611751" y="5935"/>
                  </a:lnTo>
                  <a:lnTo>
                    <a:pt x="624767" y="7108"/>
                  </a:lnTo>
                  <a:lnTo>
                    <a:pt x="637783" y="8436"/>
                  </a:lnTo>
                  <a:lnTo>
                    <a:pt x="650799" y="9872"/>
                  </a:lnTo>
                  <a:lnTo>
                    <a:pt x="663815" y="11376"/>
                  </a:lnTo>
                  <a:lnTo>
                    <a:pt x="676831" y="12907"/>
                  </a:lnTo>
                  <a:lnTo>
                    <a:pt x="689847" y="14435"/>
                  </a:lnTo>
                  <a:lnTo>
                    <a:pt x="702863" y="15910"/>
                  </a:lnTo>
                  <a:lnTo>
                    <a:pt x="707128" y="16360"/>
                  </a:lnTo>
                  <a:lnTo>
                    <a:pt x="715879" y="17201"/>
                  </a:lnTo>
                  <a:lnTo>
                    <a:pt x="728895" y="18340"/>
                  </a:lnTo>
                  <a:lnTo>
                    <a:pt x="741911" y="19379"/>
                  </a:lnTo>
                  <a:lnTo>
                    <a:pt x="754927" y="20317"/>
                  </a:lnTo>
                  <a:lnTo>
                    <a:pt x="767943" y="21166"/>
                  </a:lnTo>
                  <a:lnTo>
                    <a:pt x="780959" y="21927"/>
                  </a:lnTo>
                  <a:lnTo>
                    <a:pt x="793975" y="22590"/>
                  </a:lnTo>
                  <a:lnTo>
                    <a:pt x="806991" y="23160"/>
                  </a:lnTo>
                  <a:lnTo>
                    <a:pt x="820007" y="23647"/>
                  </a:lnTo>
                  <a:lnTo>
                    <a:pt x="833023" y="24059"/>
                  </a:lnTo>
                  <a:lnTo>
                    <a:pt x="846039" y="24402"/>
                  </a:lnTo>
                  <a:lnTo>
                    <a:pt x="859055" y="24660"/>
                  </a:lnTo>
                  <a:lnTo>
                    <a:pt x="872071" y="24821"/>
                  </a:lnTo>
                  <a:lnTo>
                    <a:pt x="885087" y="24889"/>
                  </a:lnTo>
                  <a:lnTo>
                    <a:pt x="898103" y="24896"/>
                  </a:lnTo>
                  <a:lnTo>
                    <a:pt x="911119" y="24890"/>
                  </a:lnTo>
                  <a:lnTo>
                    <a:pt x="924135" y="24911"/>
                  </a:lnTo>
                  <a:lnTo>
                    <a:pt x="937151" y="24967"/>
                  </a:lnTo>
                  <a:lnTo>
                    <a:pt x="950167" y="25022"/>
                  </a:lnTo>
                  <a:lnTo>
                    <a:pt x="963183" y="25038"/>
                  </a:lnTo>
                  <a:lnTo>
                    <a:pt x="976199" y="25007"/>
                  </a:lnTo>
                  <a:lnTo>
                    <a:pt x="989215" y="24942"/>
                  </a:lnTo>
                  <a:lnTo>
                    <a:pt x="1002231" y="24870"/>
                  </a:lnTo>
                  <a:lnTo>
                    <a:pt x="1015247" y="24809"/>
                  </a:lnTo>
                  <a:lnTo>
                    <a:pt x="1028263" y="24729"/>
                  </a:lnTo>
                  <a:lnTo>
                    <a:pt x="1041279" y="24587"/>
                  </a:lnTo>
                  <a:lnTo>
                    <a:pt x="1054294" y="24348"/>
                  </a:lnTo>
                  <a:lnTo>
                    <a:pt x="1067310" y="24001"/>
                  </a:lnTo>
                  <a:lnTo>
                    <a:pt x="1080326" y="23567"/>
                  </a:lnTo>
                  <a:lnTo>
                    <a:pt x="1093342" y="23068"/>
                  </a:lnTo>
                  <a:lnTo>
                    <a:pt x="1106358" y="22510"/>
                  </a:lnTo>
                  <a:lnTo>
                    <a:pt x="1119374" y="21897"/>
                  </a:lnTo>
                  <a:lnTo>
                    <a:pt x="1132390" y="21219"/>
                  </a:lnTo>
                  <a:lnTo>
                    <a:pt x="1145406" y="20488"/>
                  </a:lnTo>
                  <a:lnTo>
                    <a:pt x="1158422" y="19723"/>
                  </a:lnTo>
                  <a:lnTo>
                    <a:pt x="1171438" y="18957"/>
                  </a:lnTo>
                  <a:lnTo>
                    <a:pt x="1184454" y="18187"/>
                  </a:lnTo>
                  <a:lnTo>
                    <a:pt x="1197470" y="17429"/>
                  </a:lnTo>
                  <a:lnTo>
                    <a:pt x="1210486" y="16673"/>
                  </a:lnTo>
                  <a:lnTo>
                    <a:pt x="1216094" y="16360"/>
                  </a:lnTo>
                  <a:lnTo>
                    <a:pt x="1223502" y="15940"/>
                  </a:lnTo>
                  <a:lnTo>
                    <a:pt x="1236518" y="15263"/>
                  </a:lnTo>
                  <a:lnTo>
                    <a:pt x="1249534" y="14678"/>
                  </a:lnTo>
                  <a:lnTo>
                    <a:pt x="1262550" y="14179"/>
                  </a:lnTo>
                  <a:lnTo>
                    <a:pt x="1275566" y="13753"/>
                  </a:lnTo>
                  <a:lnTo>
                    <a:pt x="1288582" y="13378"/>
                  </a:lnTo>
                  <a:lnTo>
                    <a:pt x="1301598" y="13045"/>
                  </a:lnTo>
                  <a:lnTo>
                    <a:pt x="1314614" y="12747"/>
                  </a:lnTo>
                  <a:lnTo>
                    <a:pt x="1327630" y="12482"/>
                  </a:lnTo>
                  <a:lnTo>
                    <a:pt x="1340646" y="12247"/>
                  </a:lnTo>
                  <a:lnTo>
                    <a:pt x="1353662" y="12046"/>
                  </a:lnTo>
                  <a:lnTo>
                    <a:pt x="1366678" y="11892"/>
                  </a:lnTo>
                  <a:lnTo>
                    <a:pt x="1379694" y="11796"/>
                  </a:lnTo>
                  <a:lnTo>
                    <a:pt x="1392710" y="11767"/>
                  </a:lnTo>
                  <a:lnTo>
                    <a:pt x="1405726" y="11786"/>
                  </a:lnTo>
                  <a:lnTo>
                    <a:pt x="1418742" y="11821"/>
                  </a:lnTo>
                  <a:lnTo>
                    <a:pt x="1431758" y="11847"/>
                  </a:lnTo>
                  <a:lnTo>
                    <a:pt x="1444774" y="11849"/>
                  </a:lnTo>
                  <a:lnTo>
                    <a:pt x="1457790" y="11824"/>
                  </a:lnTo>
                  <a:lnTo>
                    <a:pt x="1470806" y="11755"/>
                  </a:lnTo>
                  <a:lnTo>
                    <a:pt x="1483822" y="11618"/>
                  </a:lnTo>
                  <a:lnTo>
                    <a:pt x="1496838" y="11387"/>
                  </a:lnTo>
                  <a:lnTo>
                    <a:pt x="1509854" y="11056"/>
                  </a:lnTo>
                  <a:lnTo>
                    <a:pt x="1522870" y="10662"/>
                  </a:lnTo>
                  <a:lnTo>
                    <a:pt x="1535886" y="10248"/>
                  </a:lnTo>
                  <a:lnTo>
                    <a:pt x="1548902" y="9844"/>
                  </a:lnTo>
                  <a:lnTo>
                    <a:pt x="1561918" y="9433"/>
                  </a:lnTo>
                  <a:lnTo>
                    <a:pt x="1574934" y="8964"/>
                  </a:lnTo>
                  <a:lnTo>
                    <a:pt x="1587950" y="8392"/>
                  </a:lnTo>
                  <a:lnTo>
                    <a:pt x="1600966" y="7704"/>
                  </a:lnTo>
                  <a:lnTo>
                    <a:pt x="1613982" y="6927"/>
                  </a:lnTo>
                  <a:lnTo>
                    <a:pt x="1626998" y="6112"/>
                  </a:lnTo>
                  <a:lnTo>
                    <a:pt x="1640014" y="5298"/>
                  </a:lnTo>
                  <a:lnTo>
                    <a:pt x="1653030" y="4504"/>
                  </a:lnTo>
                  <a:lnTo>
                    <a:pt x="1666046" y="3729"/>
                  </a:lnTo>
                  <a:lnTo>
                    <a:pt x="1679062" y="2986"/>
                  </a:lnTo>
                  <a:lnTo>
                    <a:pt x="1692078" y="2303"/>
                  </a:lnTo>
                  <a:lnTo>
                    <a:pt x="1705094" y="1715"/>
                  </a:lnTo>
                  <a:lnTo>
                    <a:pt x="1718110" y="1248"/>
                  </a:lnTo>
                  <a:lnTo>
                    <a:pt x="1731126" y="896"/>
                  </a:lnTo>
                  <a:lnTo>
                    <a:pt x="1744142" y="626"/>
                  </a:lnTo>
                  <a:lnTo>
                    <a:pt x="1757158" y="407"/>
                  </a:lnTo>
                  <a:lnTo>
                    <a:pt x="1770174" y="228"/>
                  </a:lnTo>
                  <a:lnTo>
                    <a:pt x="1783190" y="91"/>
                  </a:lnTo>
                  <a:lnTo>
                    <a:pt x="1796206" y="7"/>
                  </a:lnTo>
                  <a:lnTo>
                    <a:pt x="1809222" y="0"/>
                  </a:lnTo>
                  <a:lnTo>
                    <a:pt x="1822238" y="70"/>
                  </a:lnTo>
                  <a:lnTo>
                    <a:pt x="1835254" y="218"/>
                  </a:lnTo>
                  <a:lnTo>
                    <a:pt x="1848270" y="443"/>
                  </a:lnTo>
                  <a:lnTo>
                    <a:pt x="1861286" y="73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2700094" y="3106749"/>
              <a:ext cx="1861286" cy="24060"/>
            </a:xfrm>
            <a:custGeom>
              <a:avLst/>
              <a:pathLst>
                <a:path w="1861286" h="24060">
                  <a:moveTo>
                    <a:pt x="0" y="11492"/>
                  </a:moveTo>
                  <a:lnTo>
                    <a:pt x="13015" y="11859"/>
                  </a:lnTo>
                  <a:lnTo>
                    <a:pt x="26031" y="12211"/>
                  </a:lnTo>
                  <a:lnTo>
                    <a:pt x="39047" y="12574"/>
                  </a:lnTo>
                  <a:lnTo>
                    <a:pt x="52063" y="12971"/>
                  </a:lnTo>
                  <a:lnTo>
                    <a:pt x="65079" y="13413"/>
                  </a:lnTo>
                  <a:lnTo>
                    <a:pt x="78095" y="13922"/>
                  </a:lnTo>
                  <a:lnTo>
                    <a:pt x="91111" y="14525"/>
                  </a:lnTo>
                  <a:lnTo>
                    <a:pt x="104127" y="15255"/>
                  </a:lnTo>
                  <a:lnTo>
                    <a:pt x="117143" y="16125"/>
                  </a:lnTo>
                  <a:lnTo>
                    <a:pt x="130159" y="17116"/>
                  </a:lnTo>
                  <a:lnTo>
                    <a:pt x="143175" y="18174"/>
                  </a:lnTo>
                  <a:lnTo>
                    <a:pt x="156191" y="19247"/>
                  </a:lnTo>
                  <a:lnTo>
                    <a:pt x="169207" y="20268"/>
                  </a:lnTo>
                  <a:lnTo>
                    <a:pt x="170578" y="20366"/>
                  </a:lnTo>
                  <a:lnTo>
                    <a:pt x="182223" y="21093"/>
                  </a:lnTo>
                  <a:lnTo>
                    <a:pt x="195239" y="21812"/>
                  </a:lnTo>
                  <a:lnTo>
                    <a:pt x="208255" y="22433"/>
                  </a:lnTo>
                  <a:lnTo>
                    <a:pt x="221271" y="22965"/>
                  </a:lnTo>
                  <a:lnTo>
                    <a:pt x="234287" y="23405"/>
                  </a:lnTo>
                  <a:lnTo>
                    <a:pt x="247303" y="23750"/>
                  </a:lnTo>
                  <a:lnTo>
                    <a:pt x="260319" y="23979"/>
                  </a:lnTo>
                  <a:lnTo>
                    <a:pt x="273335" y="24060"/>
                  </a:lnTo>
                  <a:lnTo>
                    <a:pt x="286351" y="23970"/>
                  </a:lnTo>
                  <a:lnTo>
                    <a:pt x="299367" y="23704"/>
                  </a:lnTo>
                  <a:lnTo>
                    <a:pt x="312383" y="23274"/>
                  </a:lnTo>
                  <a:lnTo>
                    <a:pt x="325399" y="22688"/>
                  </a:lnTo>
                  <a:lnTo>
                    <a:pt x="338415" y="21957"/>
                  </a:lnTo>
                  <a:lnTo>
                    <a:pt x="351431" y="21066"/>
                  </a:lnTo>
                  <a:lnTo>
                    <a:pt x="360118" y="20366"/>
                  </a:lnTo>
                  <a:lnTo>
                    <a:pt x="364447" y="19965"/>
                  </a:lnTo>
                  <a:lnTo>
                    <a:pt x="377463" y="18600"/>
                  </a:lnTo>
                  <a:lnTo>
                    <a:pt x="390479" y="17132"/>
                  </a:lnTo>
                  <a:lnTo>
                    <a:pt x="403495" y="15619"/>
                  </a:lnTo>
                  <a:lnTo>
                    <a:pt x="416511" y="14092"/>
                  </a:lnTo>
                  <a:lnTo>
                    <a:pt x="429527" y="12572"/>
                  </a:lnTo>
                  <a:lnTo>
                    <a:pt x="442543" y="11062"/>
                  </a:lnTo>
                  <a:lnTo>
                    <a:pt x="455559" y="9601"/>
                  </a:lnTo>
                  <a:lnTo>
                    <a:pt x="468575" y="8246"/>
                  </a:lnTo>
                  <a:lnTo>
                    <a:pt x="481591" y="7051"/>
                  </a:lnTo>
                  <a:lnTo>
                    <a:pt x="494607" y="6046"/>
                  </a:lnTo>
                  <a:lnTo>
                    <a:pt x="507623" y="5230"/>
                  </a:lnTo>
                  <a:lnTo>
                    <a:pt x="520639" y="4598"/>
                  </a:lnTo>
                  <a:lnTo>
                    <a:pt x="533655" y="4143"/>
                  </a:lnTo>
                  <a:lnTo>
                    <a:pt x="546671" y="3823"/>
                  </a:lnTo>
                  <a:lnTo>
                    <a:pt x="559687" y="3595"/>
                  </a:lnTo>
                  <a:lnTo>
                    <a:pt x="572703" y="3424"/>
                  </a:lnTo>
                  <a:lnTo>
                    <a:pt x="585719" y="3314"/>
                  </a:lnTo>
                  <a:lnTo>
                    <a:pt x="598735" y="3330"/>
                  </a:lnTo>
                  <a:lnTo>
                    <a:pt x="611751" y="3526"/>
                  </a:lnTo>
                  <a:lnTo>
                    <a:pt x="624767" y="3903"/>
                  </a:lnTo>
                  <a:lnTo>
                    <a:pt x="637783" y="4408"/>
                  </a:lnTo>
                  <a:lnTo>
                    <a:pt x="650799" y="4945"/>
                  </a:lnTo>
                  <a:lnTo>
                    <a:pt x="663815" y="5412"/>
                  </a:lnTo>
                  <a:lnTo>
                    <a:pt x="676831" y="5737"/>
                  </a:lnTo>
                  <a:lnTo>
                    <a:pt x="689847" y="5858"/>
                  </a:lnTo>
                  <a:lnTo>
                    <a:pt x="702863" y="5716"/>
                  </a:lnTo>
                  <a:lnTo>
                    <a:pt x="715879" y="5283"/>
                  </a:lnTo>
                  <a:lnTo>
                    <a:pt x="728895" y="4570"/>
                  </a:lnTo>
                  <a:lnTo>
                    <a:pt x="741911" y="3669"/>
                  </a:lnTo>
                  <a:lnTo>
                    <a:pt x="754927" y="2717"/>
                  </a:lnTo>
                  <a:lnTo>
                    <a:pt x="766400" y="1959"/>
                  </a:lnTo>
                  <a:lnTo>
                    <a:pt x="767943" y="1858"/>
                  </a:lnTo>
                  <a:lnTo>
                    <a:pt x="780959" y="1186"/>
                  </a:lnTo>
                  <a:lnTo>
                    <a:pt x="793975" y="694"/>
                  </a:lnTo>
                  <a:lnTo>
                    <a:pt x="806991" y="346"/>
                  </a:lnTo>
                  <a:lnTo>
                    <a:pt x="820007" y="123"/>
                  </a:lnTo>
                  <a:lnTo>
                    <a:pt x="833023" y="32"/>
                  </a:lnTo>
                  <a:lnTo>
                    <a:pt x="846039" y="65"/>
                  </a:lnTo>
                  <a:lnTo>
                    <a:pt x="859055" y="146"/>
                  </a:lnTo>
                  <a:lnTo>
                    <a:pt x="872071" y="183"/>
                  </a:lnTo>
                  <a:lnTo>
                    <a:pt x="885087" y="122"/>
                  </a:lnTo>
                  <a:lnTo>
                    <a:pt x="898103" y="18"/>
                  </a:lnTo>
                  <a:lnTo>
                    <a:pt x="911119" y="0"/>
                  </a:lnTo>
                  <a:lnTo>
                    <a:pt x="924135" y="201"/>
                  </a:lnTo>
                  <a:lnTo>
                    <a:pt x="937151" y="655"/>
                  </a:lnTo>
                  <a:lnTo>
                    <a:pt x="950167" y="1313"/>
                  </a:lnTo>
                  <a:lnTo>
                    <a:pt x="961447" y="1959"/>
                  </a:lnTo>
                  <a:lnTo>
                    <a:pt x="963183" y="2069"/>
                  </a:lnTo>
                  <a:lnTo>
                    <a:pt x="976199" y="2899"/>
                  </a:lnTo>
                  <a:lnTo>
                    <a:pt x="989215" y="3696"/>
                  </a:lnTo>
                  <a:lnTo>
                    <a:pt x="1002231" y="4496"/>
                  </a:lnTo>
                  <a:lnTo>
                    <a:pt x="1015247" y="5338"/>
                  </a:lnTo>
                  <a:lnTo>
                    <a:pt x="1028263" y="6229"/>
                  </a:lnTo>
                  <a:lnTo>
                    <a:pt x="1041279" y="7135"/>
                  </a:lnTo>
                  <a:lnTo>
                    <a:pt x="1054294" y="7999"/>
                  </a:lnTo>
                  <a:lnTo>
                    <a:pt x="1067310" y="8782"/>
                  </a:lnTo>
                  <a:lnTo>
                    <a:pt x="1080326" y="9497"/>
                  </a:lnTo>
                  <a:lnTo>
                    <a:pt x="1093342" y="10181"/>
                  </a:lnTo>
                  <a:lnTo>
                    <a:pt x="1106358" y="10842"/>
                  </a:lnTo>
                  <a:lnTo>
                    <a:pt x="1119374" y="11463"/>
                  </a:lnTo>
                  <a:lnTo>
                    <a:pt x="1132390" y="12005"/>
                  </a:lnTo>
                  <a:lnTo>
                    <a:pt x="1145406" y="12447"/>
                  </a:lnTo>
                  <a:lnTo>
                    <a:pt x="1158422" y="12773"/>
                  </a:lnTo>
                  <a:lnTo>
                    <a:pt x="1171438" y="12998"/>
                  </a:lnTo>
                  <a:lnTo>
                    <a:pt x="1184454" y="13119"/>
                  </a:lnTo>
                  <a:lnTo>
                    <a:pt x="1197470" y="13138"/>
                  </a:lnTo>
                  <a:lnTo>
                    <a:pt x="1210486" y="13070"/>
                  </a:lnTo>
                  <a:lnTo>
                    <a:pt x="1223502" y="12950"/>
                  </a:lnTo>
                  <a:lnTo>
                    <a:pt x="1236518" y="12816"/>
                  </a:lnTo>
                  <a:lnTo>
                    <a:pt x="1249534" y="12677"/>
                  </a:lnTo>
                  <a:lnTo>
                    <a:pt x="1262550" y="12508"/>
                  </a:lnTo>
                  <a:lnTo>
                    <a:pt x="1275566" y="12276"/>
                  </a:lnTo>
                  <a:lnTo>
                    <a:pt x="1288582" y="11977"/>
                  </a:lnTo>
                  <a:lnTo>
                    <a:pt x="1301598" y="11634"/>
                  </a:lnTo>
                  <a:lnTo>
                    <a:pt x="1314614" y="11272"/>
                  </a:lnTo>
                  <a:lnTo>
                    <a:pt x="1327630" y="10895"/>
                  </a:lnTo>
                  <a:lnTo>
                    <a:pt x="1340646" y="10490"/>
                  </a:lnTo>
                  <a:lnTo>
                    <a:pt x="1353662" y="10060"/>
                  </a:lnTo>
                  <a:lnTo>
                    <a:pt x="1366678" y="9636"/>
                  </a:lnTo>
                  <a:lnTo>
                    <a:pt x="1379694" y="9264"/>
                  </a:lnTo>
                  <a:lnTo>
                    <a:pt x="1392710" y="8960"/>
                  </a:lnTo>
                  <a:lnTo>
                    <a:pt x="1405726" y="8704"/>
                  </a:lnTo>
                  <a:lnTo>
                    <a:pt x="1418742" y="8432"/>
                  </a:lnTo>
                  <a:lnTo>
                    <a:pt x="1431758" y="8092"/>
                  </a:lnTo>
                  <a:lnTo>
                    <a:pt x="1444774" y="7696"/>
                  </a:lnTo>
                  <a:lnTo>
                    <a:pt x="1457790" y="7323"/>
                  </a:lnTo>
                  <a:lnTo>
                    <a:pt x="1470806" y="7094"/>
                  </a:lnTo>
                  <a:lnTo>
                    <a:pt x="1483822" y="7081"/>
                  </a:lnTo>
                  <a:lnTo>
                    <a:pt x="1496838" y="7248"/>
                  </a:lnTo>
                  <a:lnTo>
                    <a:pt x="1509854" y="7503"/>
                  </a:lnTo>
                  <a:lnTo>
                    <a:pt x="1522870" y="7771"/>
                  </a:lnTo>
                  <a:lnTo>
                    <a:pt x="1535886" y="8041"/>
                  </a:lnTo>
                  <a:lnTo>
                    <a:pt x="1548902" y="8323"/>
                  </a:lnTo>
                  <a:lnTo>
                    <a:pt x="1561918" y="8578"/>
                  </a:lnTo>
                  <a:lnTo>
                    <a:pt x="1574934" y="8707"/>
                  </a:lnTo>
                  <a:lnTo>
                    <a:pt x="1587950" y="8618"/>
                  </a:lnTo>
                  <a:lnTo>
                    <a:pt x="1600966" y="8309"/>
                  </a:lnTo>
                  <a:lnTo>
                    <a:pt x="1613982" y="7867"/>
                  </a:lnTo>
                  <a:lnTo>
                    <a:pt x="1626998" y="7415"/>
                  </a:lnTo>
                  <a:lnTo>
                    <a:pt x="1640014" y="7033"/>
                  </a:lnTo>
                  <a:lnTo>
                    <a:pt x="1653030" y="6727"/>
                  </a:lnTo>
                  <a:lnTo>
                    <a:pt x="1666046" y="6487"/>
                  </a:lnTo>
                  <a:lnTo>
                    <a:pt x="1679062" y="6314"/>
                  </a:lnTo>
                  <a:lnTo>
                    <a:pt x="1692078" y="6238"/>
                  </a:lnTo>
                  <a:lnTo>
                    <a:pt x="1705094" y="6288"/>
                  </a:lnTo>
                  <a:lnTo>
                    <a:pt x="1718110" y="6486"/>
                  </a:lnTo>
                  <a:lnTo>
                    <a:pt x="1731126" y="6811"/>
                  </a:lnTo>
                  <a:lnTo>
                    <a:pt x="1744142" y="7222"/>
                  </a:lnTo>
                  <a:lnTo>
                    <a:pt x="1757158" y="7666"/>
                  </a:lnTo>
                  <a:lnTo>
                    <a:pt x="1770174" y="8110"/>
                  </a:lnTo>
                  <a:lnTo>
                    <a:pt x="1783190" y="8532"/>
                  </a:lnTo>
                  <a:lnTo>
                    <a:pt x="1796206" y="8942"/>
                  </a:lnTo>
                  <a:lnTo>
                    <a:pt x="1809222" y="9353"/>
                  </a:lnTo>
                  <a:lnTo>
                    <a:pt x="1822238" y="9781"/>
                  </a:lnTo>
                  <a:lnTo>
                    <a:pt x="1835254" y="10224"/>
                  </a:lnTo>
                  <a:lnTo>
                    <a:pt x="1848270" y="10669"/>
                  </a:lnTo>
                  <a:lnTo>
                    <a:pt x="1861286" y="1109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700094" y="3032022"/>
              <a:ext cx="1861286" cy="21899"/>
            </a:xfrm>
            <a:custGeom>
              <a:avLst/>
              <a:pathLst>
                <a:path w="1861286" h="21899">
                  <a:moveTo>
                    <a:pt x="0" y="14091"/>
                  </a:moveTo>
                  <a:lnTo>
                    <a:pt x="13015" y="14341"/>
                  </a:lnTo>
                  <a:lnTo>
                    <a:pt x="26031" y="14702"/>
                  </a:lnTo>
                  <a:lnTo>
                    <a:pt x="39047" y="15106"/>
                  </a:lnTo>
                  <a:lnTo>
                    <a:pt x="52063" y="15460"/>
                  </a:lnTo>
                  <a:lnTo>
                    <a:pt x="65079" y="15776"/>
                  </a:lnTo>
                  <a:lnTo>
                    <a:pt x="78095" y="16125"/>
                  </a:lnTo>
                  <a:lnTo>
                    <a:pt x="91111" y="16539"/>
                  </a:lnTo>
                  <a:lnTo>
                    <a:pt x="104127" y="16979"/>
                  </a:lnTo>
                  <a:lnTo>
                    <a:pt x="117143" y="17348"/>
                  </a:lnTo>
                  <a:lnTo>
                    <a:pt x="130159" y="17534"/>
                  </a:lnTo>
                  <a:lnTo>
                    <a:pt x="143175" y="17451"/>
                  </a:lnTo>
                  <a:lnTo>
                    <a:pt x="156191" y="17155"/>
                  </a:lnTo>
                  <a:lnTo>
                    <a:pt x="169207" y="16880"/>
                  </a:lnTo>
                  <a:lnTo>
                    <a:pt x="182223" y="16821"/>
                  </a:lnTo>
                  <a:lnTo>
                    <a:pt x="195239" y="17023"/>
                  </a:lnTo>
                  <a:lnTo>
                    <a:pt x="208255" y="17380"/>
                  </a:lnTo>
                  <a:lnTo>
                    <a:pt x="221271" y="17827"/>
                  </a:lnTo>
                  <a:lnTo>
                    <a:pt x="234287" y="18460"/>
                  </a:lnTo>
                  <a:lnTo>
                    <a:pt x="247303" y="19318"/>
                  </a:lnTo>
                  <a:lnTo>
                    <a:pt x="260319" y="20266"/>
                  </a:lnTo>
                  <a:lnTo>
                    <a:pt x="273335" y="21086"/>
                  </a:lnTo>
                  <a:lnTo>
                    <a:pt x="282020" y="21464"/>
                  </a:lnTo>
                  <a:lnTo>
                    <a:pt x="286351" y="21642"/>
                  </a:lnTo>
                  <a:lnTo>
                    <a:pt x="299367" y="21899"/>
                  </a:lnTo>
                  <a:lnTo>
                    <a:pt x="312383" y="21834"/>
                  </a:lnTo>
                  <a:lnTo>
                    <a:pt x="322822" y="21464"/>
                  </a:lnTo>
                  <a:lnTo>
                    <a:pt x="325399" y="21369"/>
                  </a:lnTo>
                  <a:lnTo>
                    <a:pt x="338415" y="20464"/>
                  </a:lnTo>
                  <a:lnTo>
                    <a:pt x="351431" y="19244"/>
                  </a:lnTo>
                  <a:lnTo>
                    <a:pt x="364447" y="17874"/>
                  </a:lnTo>
                  <a:lnTo>
                    <a:pt x="377463" y="16429"/>
                  </a:lnTo>
                  <a:lnTo>
                    <a:pt x="390479" y="14938"/>
                  </a:lnTo>
                  <a:lnTo>
                    <a:pt x="403495" y="13424"/>
                  </a:lnTo>
                  <a:lnTo>
                    <a:pt x="416511" y="11987"/>
                  </a:lnTo>
                  <a:lnTo>
                    <a:pt x="429527" y="10688"/>
                  </a:lnTo>
                  <a:lnTo>
                    <a:pt x="442543" y="9519"/>
                  </a:lnTo>
                  <a:lnTo>
                    <a:pt x="455559" y="8435"/>
                  </a:lnTo>
                  <a:lnTo>
                    <a:pt x="468575" y="7479"/>
                  </a:lnTo>
                  <a:lnTo>
                    <a:pt x="481591" y="6738"/>
                  </a:lnTo>
                  <a:lnTo>
                    <a:pt x="494607" y="6248"/>
                  </a:lnTo>
                  <a:lnTo>
                    <a:pt x="507623" y="5987"/>
                  </a:lnTo>
                  <a:lnTo>
                    <a:pt x="520639" y="5941"/>
                  </a:lnTo>
                  <a:lnTo>
                    <a:pt x="533655" y="6136"/>
                  </a:lnTo>
                  <a:lnTo>
                    <a:pt x="546671" y="6562"/>
                  </a:lnTo>
                  <a:lnTo>
                    <a:pt x="559687" y="7094"/>
                  </a:lnTo>
                  <a:lnTo>
                    <a:pt x="572703" y="7549"/>
                  </a:lnTo>
                  <a:lnTo>
                    <a:pt x="585719" y="7818"/>
                  </a:lnTo>
                  <a:lnTo>
                    <a:pt x="598735" y="7908"/>
                  </a:lnTo>
                  <a:lnTo>
                    <a:pt x="611751" y="7929"/>
                  </a:lnTo>
                  <a:lnTo>
                    <a:pt x="624767" y="7972"/>
                  </a:lnTo>
                  <a:lnTo>
                    <a:pt x="637783" y="8022"/>
                  </a:lnTo>
                  <a:lnTo>
                    <a:pt x="650799" y="7939"/>
                  </a:lnTo>
                  <a:lnTo>
                    <a:pt x="663815" y="7571"/>
                  </a:lnTo>
                  <a:lnTo>
                    <a:pt x="676831" y="6862"/>
                  </a:lnTo>
                  <a:lnTo>
                    <a:pt x="689847" y="5939"/>
                  </a:lnTo>
                  <a:lnTo>
                    <a:pt x="702863" y="4976"/>
                  </a:lnTo>
                  <a:lnTo>
                    <a:pt x="715879" y="4032"/>
                  </a:lnTo>
                  <a:lnTo>
                    <a:pt x="728358" y="3057"/>
                  </a:lnTo>
                  <a:lnTo>
                    <a:pt x="728895" y="3014"/>
                  </a:lnTo>
                  <a:lnTo>
                    <a:pt x="741911" y="1851"/>
                  </a:lnTo>
                  <a:lnTo>
                    <a:pt x="754927" y="767"/>
                  </a:lnTo>
                  <a:lnTo>
                    <a:pt x="767943" y="78"/>
                  </a:lnTo>
                  <a:lnTo>
                    <a:pt x="780959" y="0"/>
                  </a:lnTo>
                  <a:lnTo>
                    <a:pt x="793975" y="488"/>
                  </a:lnTo>
                  <a:lnTo>
                    <a:pt x="806991" y="1330"/>
                  </a:lnTo>
                  <a:lnTo>
                    <a:pt x="820007" y="2307"/>
                  </a:lnTo>
                  <a:lnTo>
                    <a:pt x="829869" y="3057"/>
                  </a:lnTo>
                  <a:lnTo>
                    <a:pt x="833023" y="3283"/>
                  </a:lnTo>
                  <a:lnTo>
                    <a:pt x="846039" y="4223"/>
                  </a:lnTo>
                  <a:lnTo>
                    <a:pt x="859055" y="5181"/>
                  </a:lnTo>
                  <a:lnTo>
                    <a:pt x="872071" y="6150"/>
                  </a:lnTo>
                  <a:lnTo>
                    <a:pt x="885087" y="7060"/>
                  </a:lnTo>
                  <a:lnTo>
                    <a:pt x="898103" y="7828"/>
                  </a:lnTo>
                  <a:lnTo>
                    <a:pt x="911119" y="8446"/>
                  </a:lnTo>
                  <a:lnTo>
                    <a:pt x="924135" y="8958"/>
                  </a:lnTo>
                  <a:lnTo>
                    <a:pt x="937151" y="9405"/>
                  </a:lnTo>
                  <a:lnTo>
                    <a:pt x="950167" y="9786"/>
                  </a:lnTo>
                  <a:lnTo>
                    <a:pt x="963183" y="10065"/>
                  </a:lnTo>
                  <a:lnTo>
                    <a:pt x="976199" y="10251"/>
                  </a:lnTo>
                  <a:lnTo>
                    <a:pt x="989215" y="10386"/>
                  </a:lnTo>
                  <a:lnTo>
                    <a:pt x="1002231" y="10549"/>
                  </a:lnTo>
                  <a:lnTo>
                    <a:pt x="1015247" y="10774"/>
                  </a:lnTo>
                  <a:lnTo>
                    <a:pt x="1028263" y="11071"/>
                  </a:lnTo>
                  <a:lnTo>
                    <a:pt x="1041279" y="11436"/>
                  </a:lnTo>
                  <a:lnTo>
                    <a:pt x="1054294" y="11911"/>
                  </a:lnTo>
                  <a:lnTo>
                    <a:pt x="1067310" y="12535"/>
                  </a:lnTo>
                  <a:lnTo>
                    <a:pt x="1080326" y="13309"/>
                  </a:lnTo>
                  <a:lnTo>
                    <a:pt x="1093342" y="14201"/>
                  </a:lnTo>
                  <a:lnTo>
                    <a:pt x="1106358" y="15140"/>
                  </a:lnTo>
                  <a:lnTo>
                    <a:pt x="1119374" y="16057"/>
                  </a:lnTo>
                  <a:lnTo>
                    <a:pt x="1132390" y="16893"/>
                  </a:lnTo>
                  <a:lnTo>
                    <a:pt x="1145406" y="17576"/>
                  </a:lnTo>
                  <a:lnTo>
                    <a:pt x="1158422" y="18049"/>
                  </a:lnTo>
                  <a:lnTo>
                    <a:pt x="1171438" y="18255"/>
                  </a:lnTo>
                  <a:lnTo>
                    <a:pt x="1184454" y="18147"/>
                  </a:lnTo>
                  <a:lnTo>
                    <a:pt x="1197470" y="17709"/>
                  </a:lnTo>
                  <a:lnTo>
                    <a:pt x="1210486" y="16929"/>
                  </a:lnTo>
                  <a:lnTo>
                    <a:pt x="1223502" y="15861"/>
                  </a:lnTo>
                  <a:lnTo>
                    <a:pt x="1236518" y="14568"/>
                  </a:lnTo>
                  <a:lnTo>
                    <a:pt x="1249534" y="13128"/>
                  </a:lnTo>
                  <a:lnTo>
                    <a:pt x="1262550" y="11578"/>
                  </a:lnTo>
                  <a:lnTo>
                    <a:pt x="1275566" y="9971"/>
                  </a:lnTo>
                  <a:lnTo>
                    <a:pt x="1288582" y="8329"/>
                  </a:lnTo>
                  <a:lnTo>
                    <a:pt x="1301598" y="6704"/>
                  </a:lnTo>
                  <a:lnTo>
                    <a:pt x="1314614" y="5142"/>
                  </a:lnTo>
                  <a:lnTo>
                    <a:pt x="1327630" y="3712"/>
                  </a:lnTo>
                  <a:lnTo>
                    <a:pt x="1334787" y="3057"/>
                  </a:lnTo>
                  <a:lnTo>
                    <a:pt x="1340646" y="2440"/>
                  </a:lnTo>
                  <a:lnTo>
                    <a:pt x="1353662" y="1456"/>
                  </a:lnTo>
                  <a:lnTo>
                    <a:pt x="1366678" y="866"/>
                  </a:lnTo>
                  <a:lnTo>
                    <a:pt x="1379694" y="537"/>
                  </a:lnTo>
                  <a:lnTo>
                    <a:pt x="1392710" y="379"/>
                  </a:lnTo>
                  <a:lnTo>
                    <a:pt x="1405726" y="506"/>
                  </a:lnTo>
                  <a:lnTo>
                    <a:pt x="1418742" y="1098"/>
                  </a:lnTo>
                  <a:lnTo>
                    <a:pt x="1431758" y="2162"/>
                  </a:lnTo>
                  <a:lnTo>
                    <a:pt x="1440686" y="3057"/>
                  </a:lnTo>
                  <a:lnTo>
                    <a:pt x="1444774" y="3424"/>
                  </a:lnTo>
                  <a:lnTo>
                    <a:pt x="1457790" y="4624"/>
                  </a:lnTo>
                  <a:lnTo>
                    <a:pt x="1470806" y="5939"/>
                  </a:lnTo>
                  <a:lnTo>
                    <a:pt x="1483822" y="7609"/>
                  </a:lnTo>
                  <a:lnTo>
                    <a:pt x="1496838" y="9624"/>
                  </a:lnTo>
                  <a:lnTo>
                    <a:pt x="1509854" y="11607"/>
                  </a:lnTo>
                  <a:lnTo>
                    <a:pt x="1522870" y="13177"/>
                  </a:lnTo>
                  <a:lnTo>
                    <a:pt x="1535886" y="14252"/>
                  </a:lnTo>
                  <a:lnTo>
                    <a:pt x="1548902" y="15004"/>
                  </a:lnTo>
                  <a:lnTo>
                    <a:pt x="1561918" y="15514"/>
                  </a:lnTo>
                  <a:lnTo>
                    <a:pt x="1574934" y="15639"/>
                  </a:lnTo>
                  <a:lnTo>
                    <a:pt x="1587950" y="15197"/>
                  </a:lnTo>
                  <a:lnTo>
                    <a:pt x="1600966" y="14295"/>
                  </a:lnTo>
                  <a:lnTo>
                    <a:pt x="1613982" y="13301"/>
                  </a:lnTo>
                  <a:lnTo>
                    <a:pt x="1626998" y="12550"/>
                  </a:lnTo>
                  <a:lnTo>
                    <a:pt x="1640014" y="12056"/>
                  </a:lnTo>
                  <a:lnTo>
                    <a:pt x="1653030" y="11650"/>
                  </a:lnTo>
                  <a:lnTo>
                    <a:pt x="1666046" y="11260"/>
                  </a:lnTo>
                  <a:lnTo>
                    <a:pt x="1679062" y="10974"/>
                  </a:lnTo>
                  <a:lnTo>
                    <a:pt x="1692078" y="10917"/>
                  </a:lnTo>
                  <a:lnTo>
                    <a:pt x="1705094" y="11051"/>
                  </a:lnTo>
                  <a:lnTo>
                    <a:pt x="1718110" y="11271"/>
                  </a:lnTo>
                  <a:lnTo>
                    <a:pt x="1731126" y="11502"/>
                  </a:lnTo>
                  <a:lnTo>
                    <a:pt x="1744142" y="11774"/>
                  </a:lnTo>
                  <a:lnTo>
                    <a:pt x="1757158" y="12139"/>
                  </a:lnTo>
                  <a:lnTo>
                    <a:pt x="1770174" y="12572"/>
                  </a:lnTo>
                  <a:lnTo>
                    <a:pt x="1783190" y="12952"/>
                  </a:lnTo>
                  <a:lnTo>
                    <a:pt x="1796206" y="13183"/>
                  </a:lnTo>
                  <a:lnTo>
                    <a:pt x="1809222" y="13284"/>
                  </a:lnTo>
                  <a:lnTo>
                    <a:pt x="1822238" y="13387"/>
                  </a:lnTo>
                  <a:lnTo>
                    <a:pt x="1835254" y="13558"/>
                  </a:lnTo>
                  <a:lnTo>
                    <a:pt x="1848270" y="13765"/>
                  </a:lnTo>
                  <a:lnTo>
                    <a:pt x="1861286" y="1393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379630" y="283531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268069" y="283598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2925292" y="292125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570499" y="294960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567631" y="294029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398338" y="287268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554097" y="298063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484500" y="285100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472301" y="286314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539989" y="290773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536137" y="289385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3531243" y="290065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3523804" y="288649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514850" y="288118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504556" y="286972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598905" y="308625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3567006" y="313075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453553" y="313230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290181" y="291114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365986" y="285322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356043" y="285563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3364932" y="283445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3318446" y="283642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3319487" y="290152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324450" y="289219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307889" y="289220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248668" y="287600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221473" y="283738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2745900" y="283597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342876" y="289351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2704614" y="331346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629940" y="295089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057878" y="319062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623110" y="296027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722042" y="340855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292396" y="340567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229264" y="341890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183851" y="333975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041622" y="336065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935979" y="337248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11710" y="337190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4184194" y="283317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4150539" y="283468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4185674" y="321928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3637245" y="295055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3637245" y="329845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255765" y="320884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117199" y="3298713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3127257" y="330777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11000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3117199" y="3183918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3127257" y="3192984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11500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4080382" y="3083445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4090440" y="309251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12000</a:t>
              </a:r>
            </a:p>
          </p:txBody>
        </p:sp>
        <p:sp>
          <p:nvSpPr>
            <p:cNvPr id="612" name="tx612"/>
            <p:cNvSpPr/>
            <p:nvPr/>
          </p:nvSpPr>
          <p:spPr>
            <a:xfrm>
              <a:off x="3127257" y="330777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11000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3127257" y="3192984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11500</a:t>
              </a:r>
            </a:p>
          </p:txBody>
        </p:sp>
        <p:sp>
          <p:nvSpPr>
            <p:cNvPr id="614" name="tx614"/>
            <p:cNvSpPr/>
            <p:nvPr/>
          </p:nvSpPr>
          <p:spPr>
            <a:xfrm>
              <a:off x="4090440" y="3092512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12000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2700094" y="338482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2700094" y="316393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2700094" y="294304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285628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3168670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3481053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79343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410582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441820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457439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2700094" y="349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2700094" y="327437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2700094" y="305348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700094" y="283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270009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01247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332486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3637245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949629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262013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183691" y="4251472"/>
              <a:ext cx="390561" cy="54132"/>
            </a:xfrm>
            <a:custGeom>
              <a:avLst/>
              <a:pathLst>
                <a:path w="390561" h="54132">
                  <a:moveTo>
                    <a:pt x="11010" y="40209"/>
                  </a:moveTo>
                  <a:lnTo>
                    <a:pt x="0" y="31241"/>
                  </a:lnTo>
                  <a:lnTo>
                    <a:pt x="11010" y="29541"/>
                  </a:lnTo>
                  <a:lnTo>
                    <a:pt x="24026" y="27417"/>
                  </a:lnTo>
                  <a:lnTo>
                    <a:pt x="37042" y="25139"/>
                  </a:lnTo>
                  <a:lnTo>
                    <a:pt x="50058" y="22683"/>
                  </a:lnTo>
                  <a:lnTo>
                    <a:pt x="63074" y="19958"/>
                  </a:lnTo>
                  <a:lnTo>
                    <a:pt x="76090" y="16971"/>
                  </a:lnTo>
                  <a:lnTo>
                    <a:pt x="89106" y="13704"/>
                  </a:lnTo>
                  <a:lnTo>
                    <a:pt x="92355" y="12834"/>
                  </a:lnTo>
                  <a:lnTo>
                    <a:pt x="102122" y="11841"/>
                  </a:lnTo>
                  <a:lnTo>
                    <a:pt x="115138" y="10570"/>
                  </a:lnTo>
                  <a:lnTo>
                    <a:pt x="128154" y="9334"/>
                  </a:lnTo>
                  <a:lnTo>
                    <a:pt x="141170" y="8156"/>
                  </a:lnTo>
                  <a:lnTo>
                    <a:pt x="154186" y="7018"/>
                  </a:lnTo>
                  <a:lnTo>
                    <a:pt x="167202" y="5933"/>
                  </a:lnTo>
                  <a:lnTo>
                    <a:pt x="180218" y="4904"/>
                  </a:lnTo>
                  <a:lnTo>
                    <a:pt x="193234" y="3917"/>
                  </a:lnTo>
                  <a:lnTo>
                    <a:pt x="206250" y="2972"/>
                  </a:lnTo>
                  <a:lnTo>
                    <a:pt x="219265" y="2119"/>
                  </a:lnTo>
                  <a:lnTo>
                    <a:pt x="232281" y="1340"/>
                  </a:lnTo>
                  <a:lnTo>
                    <a:pt x="245297" y="691"/>
                  </a:lnTo>
                  <a:lnTo>
                    <a:pt x="258313" y="234"/>
                  </a:lnTo>
                  <a:lnTo>
                    <a:pt x="271329" y="0"/>
                  </a:lnTo>
                  <a:lnTo>
                    <a:pt x="284345" y="74"/>
                  </a:lnTo>
                  <a:lnTo>
                    <a:pt x="297361" y="464"/>
                  </a:lnTo>
                  <a:lnTo>
                    <a:pt x="310377" y="1236"/>
                  </a:lnTo>
                  <a:lnTo>
                    <a:pt x="323393" y="2388"/>
                  </a:lnTo>
                  <a:lnTo>
                    <a:pt x="336409" y="3898"/>
                  </a:lnTo>
                  <a:lnTo>
                    <a:pt x="349425" y="5727"/>
                  </a:lnTo>
                  <a:lnTo>
                    <a:pt x="362441" y="7868"/>
                  </a:lnTo>
                  <a:lnTo>
                    <a:pt x="375457" y="10262"/>
                  </a:lnTo>
                  <a:lnTo>
                    <a:pt x="388330" y="12834"/>
                  </a:lnTo>
                  <a:lnTo>
                    <a:pt x="388473" y="14021"/>
                  </a:lnTo>
                  <a:lnTo>
                    <a:pt x="390561" y="31241"/>
                  </a:lnTo>
                  <a:lnTo>
                    <a:pt x="388473" y="31857"/>
                  </a:lnTo>
                  <a:lnTo>
                    <a:pt x="375457" y="35287"/>
                  </a:lnTo>
                  <a:lnTo>
                    <a:pt x="362441" y="38233"/>
                  </a:lnTo>
                  <a:lnTo>
                    <a:pt x="349425" y="40841"/>
                  </a:lnTo>
                  <a:lnTo>
                    <a:pt x="336409" y="43140"/>
                  </a:lnTo>
                  <a:lnTo>
                    <a:pt x="323393" y="45160"/>
                  </a:lnTo>
                  <a:lnTo>
                    <a:pt x="310377" y="46969"/>
                  </a:lnTo>
                  <a:lnTo>
                    <a:pt x="297361" y="48624"/>
                  </a:lnTo>
                  <a:lnTo>
                    <a:pt x="288114" y="49649"/>
                  </a:lnTo>
                  <a:lnTo>
                    <a:pt x="284345" y="49939"/>
                  </a:lnTo>
                  <a:lnTo>
                    <a:pt x="271329" y="50839"/>
                  </a:lnTo>
                  <a:lnTo>
                    <a:pt x="258313" y="51596"/>
                  </a:lnTo>
                  <a:lnTo>
                    <a:pt x="245297" y="52262"/>
                  </a:lnTo>
                  <a:lnTo>
                    <a:pt x="232281" y="52812"/>
                  </a:lnTo>
                  <a:lnTo>
                    <a:pt x="219265" y="53237"/>
                  </a:lnTo>
                  <a:lnTo>
                    <a:pt x="206250" y="53596"/>
                  </a:lnTo>
                  <a:lnTo>
                    <a:pt x="193234" y="53842"/>
                  </a:lnTo>
                  <a:lnTo>
                    <a:pt x="180218" y="54029"/>
                  </a:lnTo>
                  <a:lnTo>
                    <a:pt x="167202" y="54125"/>
                  </a:lnTo>
                  <a:lnTo>
                    <a:pt x="154186" y="54132"/>
                  </a:lnTo>
                  <a:lnTo>
                    <a:pt x="141170" y="54064"/>
                  </a:lnTo>
                  <a:lnTo>
                    <a:pt x="128154" y="53912"/>
                  </a:lnTo>
                  <a:lnTo>
                    <a:pt x="115138" y="53666"/>
                  </a:lnTo>
                  <a:lnTo>
                    <a:pt x="102122" y="53334"/>
                  </a:lnTo>
                  <a:lnTo>
                    <a:pt x="89106" y="52902"/>
                  </a:lnTo>
                  <a:lnTo>
                    <a:pt x="76090" y="52390"/>
                  </a:lnTo>
                  <a:lnTo>
                    <a:pt x="63074" y="51762"/>
                  </a:lnTo>
                  <a:lnTo>
                    <a:pt x="50058" y="51039"/>
                  </a:lnTo>
                  <a:lnTo>
                    <a:pt x="37042" y="50178"/>
                  </a:lnTo>
                  <a:lnTo>
                    <a:pt x="29849" y="49649"/>
                  </a:lnTo>
                  <a:lnTo>
                    <a:pt x="24026" y="47380"/>
                  </a:lnTo>
                  <a:lnTo>
                    <a:pt x="11010" y="4020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2700094" y="4133292"/>
              <a:ext cx="1861286" cy="65825"/>
            </a:xfrm>
            <a:custGeom>
              <a:avLst/>
              <a:pathLst>
                <a:path w="1861286" h="65825">
                  <a:moveTo>
                    <a:pt x="0" y="7754"/>
                  </a:moveTo>
                  <a:lnTo>
                    <a:pt x="13015" y="6303"/>
                  </a:lnTo>
                  <a:lnTo>
                    <a:pt x="26031" y="5054"/>
                  </a:lnTo>
                  <a:lnTo>
                    <a:pt x="39047" y="4024"/>
                  </a:lnTo>
                  <a:lnTo>
                    <a:pt x="52063" y="3217"/>
                  </a:lnTo>
                  <a:lnTo>
                    <a:pt x="65079" y="2632"/>
                  </a:lnTo>
                  <a:lnTo>
                    <a:pt x="78095" y="2271"/>
                  </a:lnTo>
                  <a:lnTo>
                    <a:pt x="87709" y="2162"/>
                  </a:lnTo>
                  <a:lnTo>
                    <a:pt x="91111" y="2132"/>
                  </a:lnTo>
                  <a:lnTo>
                    <a:pt x="102113" y="2162"/>
                  </a:lnTo>
                  <a:lnTo>
                    <a:pt x="104127" y="2169"/>
                  </a:lnTo>
                  <a:lnTo>
                    <a:pt x="117143" y="2379"/>
                  </a:lnTo>
                  <a:lnTo>
                    <a:pt x="130159" y="2742"/>
                  </a:lnTo>
                  <a:lnTo>
                    <a:pt x="143175" y="3230"/>
                  </a:lnTo>
                  <a:lnTo>
                    <a:pt x="156191" y="3820"/>
                  </a:lnTo>
                  <a:lnTo>
                    <a:pt x="169207" y="4493"/>
                  </a:lnTo>
                  <a:lnTo>
                    <a:pt x="182223" y="5222"/>
                  </a:lnTo>
                  <a:lnTo>
                    <a:pt x="195239" y="5968"/>
                  </a:lnTo>
                  <a:lnTo>
                    <a:pt x="208255" y="6671"/>
                  </a:lnTo>
                  <a:lnTo>
                    <a:pt x="221271" y="7286"/>
                  </a:lnTo>
                  <a:lnTo>
                    <a:pt x="234287" y="7743"/>
                  </a:lnTo>
                  <a:lnTo>
                    <a:pt x="247303" y="8006"/>
                  </a:lnTo>
                  <a:lnTo>
                    <a:pt x="260319" y="8041"/>
                  </a:lnTo>
                  <a:lnTo>
                    <a:pt x="273335" y="7842"/>
                  </a:lnTo>
                  <a:lnTo>
                    <a:pt x="286351" y="7438"/>
                  </a:lnTo>
                  <a:lnTo>
                    <a:pt x="299367" y="6865"/>
                  </a:lnTo>
                  <a:lnTo>
                    <a:pt x="312383" y="6166"/>
                  </a:lnTo>
                  <a:lnTo>
                    <a:pt x="325399" y="5403"/>
                  </a:lnTo>
                  <a:lnTo>
                    <a:pt x="338415" y="4616"/>
                  </a:lnTo>
                  <a:lnTo>
                    <a:pt x="351431" y="3849"/>
                  </a:lnTo>
                  <a:lnTo>
                    <a:pt x="364447" y="3127"/>
                  </a:lnTo>
                  <a:lnTo>
                    <a:pt x="377463" y="2460"/>
                  </a:lnTo>
                  <a:lnTo>
                    <a:pt x="384009" y="2162"/>
                  </a:lnTo>
                  <a:lnTo>
                    <a:pt x="390479" y="1919"/>
                  </a:lnTo>
                  <a:lnTo>
                    <a:pt x="403495" y="1490"/>
                  </a:lnTo>
                  <a:lnTo>
                    <a:pt x="416511" y="1121"/>
                  </a:lnTo>
                  <a:lnTo>
                    <a:pt x="429527" y="801"/>
                  </a:lnTo>
                  <a:lnTo>
                    <a:pt x="442543" y="533"/>
                  </a:lnTo>
                  <a:lnTo>
                    <a:pt x="455559" y="313"/>
                  </a:lnTo>
                  <a:lnTo>
                    <a:pt x="468575" y="147"/>
                  </a:lnTo>
                  <a:lnTo>
                    <a:pt x="481591" y="39"/>
                  </a:lnTo>
                  <a:lnTo>
                    <a:pt x="494607" y="0"/>
                  </a:lnTo>
                  <a:lnTo>
                    <a:pt x="507623" y="33"/>
                  </a:lnTo>
                  <a:lnTo>
                    <a:pt x="520639" y="147"/>
                  </a:lnTo>
                  <a:lnTo>
                    <a:pt x="533655" y="362"/>
                  </a:lnTo>
                  <a:lnTo>
                    <a:pt x="546671" y="685"/>
                  </a:lnTo>
                  <a:lnTo>
                    <a:pt x="559687" y="1140"/>
                  </a:lnTo>
                  <a:lnTo>
                    <a:pt x="572703" y="1747"/>
                  </a:lnTo>
                  <a:lnTo>
                    <a:pt x="579745" y="2162"/>
                  </a:lnTo>
                  <a:lnTo>
                    <a:pt x="585719" y="2599"/>
                  </a:lnTo>
                  <a:lnTo>
                    <a:pt x="598735" y="3770"/>
                  </a:lnTo>
                  <a:lnTo>
                    <a:pt x="611751" y="5103"/>
                  </a:lnTo>
                  <a:lnTo>
                    <a:pt x="624767" y="6546"/>
                  </a:lnTo>
                  <a:lnTo>
                    <a:pt x="637783" y="8032"/>
                  </a:lnTo>
                  <a:lnTo>
                    <a:pt x="650799" y="9486"/>
                  </a:lnTo>
                  <a:lnTo>
                    <a:pt x="663815" y="10844"/>
                  </a:lnTo>
                  <a:lnTo>
                    <a:pt x="676831" y="12075"/>
                  </a:lnTo>
                  <a:lnTo>
                    <a:pt x="689847" y="13168"/>
                  </a:lnTo>
                  <a:lnTo>
                    <a:pt x="702863" y="14137"/>
                  </a:lnTo>
                  <a:lnTo>
                    <a:pt x="715879" y="15018"/>
                  </a:lnTo>
                  <a:lnTo>
                    <a:pt x="728895" y="15850"/>
                  </a:lnTo>
                  <a:lnTo>
                    <a:pt x="741911" y="16674"/>
                  </a:lnTo>
                  <a:lnTo>
                    <a:pt x="754927" y="17516"/>
                  </a:lnTo>
                  <a:lnTo>
                    <a:pt x="767943" y="18399"/>
                  </a:lnTo>
                  <a:lnTo>
                    <a:pt x="780959" y="19326"/>
                  </a:lnTo>
                  <a:lnTo>
                    <a:pt x="793975" y="20287"/>
                  </a:lnTo>
                  <a:lnTo>
                    <a:pt x="797677" y="20569"/>
                  </a:lnTo>
                  <a:lnTo>
                    <a:pt x="806991" y="21387"/>
                  </a:lnTo>
                  <a:lnTo>
                    <a:pt x="820007" y="22532"/>
                  </a:lnTo>
                  <a:lnTo>
                    <a:pt x="833023" y="23664"/>
                  </a:lnTo>
                  <a:lnTo>
                    <a:pt x="846039" y="24755"/>
                  </a:lnTo>
                  <a:lnTo>
                    <a:pt x="859055" y="25806"/>
                  </a:lnTo>
                  <a:lnTo>
                    <a:pt x="872071" y="26807"/>
                  </a:lnTo>
                  <a:lnTo>
                    <a:pt x="885087" y="27763"/>
                  </a:lnTo>
                  <a:lnTo>
                    <a:pt x="898103" y="28679"/>
                  </a:lnTo>
                  <a:lnTo>
                    <a:pt x="911119" y="29558"/>
                  </a:lnTo>
                  <a:lnTo>
                    <a:pt x="924135" y="30409"/>
                  </a:lnTo>
                  <a:lnTo>
                    <a:pt x="937151" y="31238"/>
                  </a:lnTo>
                  <a:lnTo>
                    <a:pt x="950167" y="32043"/>
                  </a:lnTo>
                  <a:lnTo>
                    <a:pt x="963183" y="32829"/>
                  </a:lnTo>
                  <a:lnTo>
                    <a:pt x="976199" y="33596"/>
                  </a:lnTo>
                  <a:lnTo>
                    <a:pt x="989215" y="34349"/>
                  </a:lnTo>
                  <a:lnTo>
                    <a:pt x="1002231" y="35087"/>
                  </a:lnTo>
                  <a:lnTo>
                    <a:pt x="1015247" y="35811"/>
                  </a:lnTo>
                  <a:lnTo>
                    <a:pt x="1028263" y="36536"/>
                  </a:lnTo>
                  <a:lnTo>
                    <a:pt x="1041279" y="37259"/>
                  </a:lnTo>
                  <a:lnTo>
                    <a:pt x="1054294" y="37990"/>
                  </a:lnTo>
                  <a:lnTo>
                    <a:pt x="1067310" y="38736"/>
                  </a:lnTo>
                  <a:lnTo>
                    <a:pt x="1071498" y="38977"/>
                  </a:lnTo>
                  <a:lnTo>
                    <a:pt x="1080326" y="39599"/>
                  </a:lnTo>
                  <a:lnTo>
                    <a:pt x="1093342" y="40529"/>
                  </a:lnTo>
                  <a:lnTo>
                    <a:pt x="1106358" y="41482"/>
                  </a:lnTo>
                  <a:lnTo>
                    <a:pt x="1119374" y="42441"/>
                  </a:lnTo>
                  <a:lnTo>
                    <a:pt x="1132390" y="43409"/>
                  </a:lnTo>
                  <a:lnTo>
                    <a:pt x="1145406" y="44374"/>
                  </a:lnTo>
                  <a:lnTo>
                    <a:pt x="1158422" y="45332"/>
                  </a:lnTo>
                  <a:lnTo>
                    <a:pt x="1171438" y="46283"/>
                  </a:lnTo>
                  <a:lnTo>
                    <a:pt x="1184454" y="47232"/>
                  </a:lnTo>
                  <a:lnTo>
                    <a:pt x="1197470" y="48171"/>
                  </a:lnTo>
                  <a:lnTo>
                    <a:pt x="1210486" y="49113"/>
                  </a:lnTo>
                  <a:lnTo>
                    <a:pt x="1223502" y="50046"/>
                  </a:lnTo>
                  <a:lnTo>
                    <a:pt x="1236518" y="50985"/>
                  </a:lnTo>
                  <a:lnTo>
                    <a:pt x="1249534" y="51910"/>
                  </a:lnTo>
                  <a:lnTo>
                    <a:pt x="1262550" y="52831"/>
                  </a:lnTo>
                  <a:lnTo>
                    <a:pt x="1275566" y="53743"/>
                  </a:lnTo>
                  <a:lnTo>
                    <a:pt x="1288582" y="54629"/>
                  </a:lnTo>
                  <a:lnTo>
                    <a:pt x="1301598" y="55497"/>
                  </a:lnTo>
                  <a:lnTo>
                    <a:pt x="1314614" y="56327"/>
                  </a:lnTo>
                  <a:lnTo>
                    <a:pt x="1327630" y="57131"/>
                  </a:lnTo>
                  <a:lnTo>
                    <a:pt x="1331933" y="57384"/>
                  </a:lnTo>
                  <a:lnTo>
                    <a:pt x="1340646" y="58007"/>
                  </a:lnTo>
                  <a:lnTo>
                    <a:pt x="1353662" y="58904"/>
                  </a:lnTo>
                  <a:lnTo>
                    <a:pt x="1366678" y="59765"/>
                  </a:lnTo>
                  <a:lnTo>
                    <a:pt x="1379694" y="60612"/>
                  </a:lnTo>
                  <a:lnTo>
                    <a:pt x="1392710" y="61447"/>
                  </a:lnTo>
                  <a:lnTo>
                    <a:pt x="1405726" y="62276"/>
                  </a:lnTo>
                  <a:lnTo>
                    <a:pt x="1418742" y="63079"/>
                  </a:lnTo>
                  <a:lnTo>
                    <a:pt x="1431758" y="63846"/>
                  </a:lnTo>
                  <a:lnTo>
                    <a:pt x="1444774" y="64546"/>
                  </a:lnTo>
                  <a:lnTo>
                    <a:pt x="1457790" y="65135"/>
                  </a:lnTo>
                  <a:lnTo>
                    <a:pt x="1470806" y="65566"/>
                  </a:lnTo>
                  <a:lnTo>
                    <a:pt x="1483822" y="65806"/>
                  </a:lnTo>
                  <a:lnTo>
                    <a:pt x="1496838" y="65825"/>
                  </a:lnTo>
                  <a:lnTo>
                    <a:pt x="1509854" y="65612"/>
                  </a:lnTo>
                  <a:lnTo>
                    <a:pt x="1522870" y="65133"/>
                  </a:lnTo>
                  <a:lnTo>
                    <a:pt x="1535886" y="64411"/>
                  </a:lnTo>
                  <a:lnTo>
                    <a:pt x="1548902" y="63439"/>
                  </a:lnTo>
                  <a:lnTo>
                    <a:pt x="1561918" y="62234"/>
                  </a:lnTo>
                  <a:lnTo>
                    <a:pt x="1574934" y="60815"/>
                  </a:lnTo>
                  <a:lnTo>
                    <a:pt x="1587950" y="59207"/>
                  </a:lnTo>
                  <a:lnTo>
                    <a:pt x="1600966" y="57434"/>
                  </a:lnTo>
                  <a:lnTo>
                    <a:pt x="1601310" y="57384"/>
                  </a:lnTo>
                  <a:lnTo>
                    <a:pt x="1613982" y="55630"/>
                  </a:lnTo>
                  <a:lnTo>
                    <a:pt x="1626998" y="53731"/>
                  </a:lnTo>
                  <a:lnTo>
                    <a:pt x="1640014" y="51745"/>
                  </a:lnTo>
                  <a:lnTo>
                    <a:pt x="1653030" y="49655"/>
                  </a:lnTo>
                  <a:lnTo>
                    <a:pt x="1666046" y="47450"/>
                  </a:lnTo>
                  <a:lnTo>
                    <a:pt x="1679062" y="45088"/>
                  </a:lnTo>
                  <a:lnTo>
                    <a:pt x="1692078" y="42537"/>
                  </a:lnTo>
                  <a:lnTo>
                    <a:pt x="1705094" y="39759"/>
                  </a:lnTo>
                  <a:lnTo>
                    <a:pt x="1708534" y="38977"/>
                  </a:lnTo>
                  <a:lnTo>
                    <a:pt x="1718110" y="37066"/>
                  </a:lnTo>
                  <a:lnTo>
                    <a:pt x="1731126" y="34325"/>
                  </a:lnTo>
                  <a:lnTo>
                    <a:pt x="1744142" y="31448"/>
                  </a:lnTo>
                  <a:lnTo>
                    <a:pt x="1757158" y="28473"/>
                  </a:lnTo>
                  <a:lnTo>
                    <a:pt x="1770174" y="25453"/>
                  </a:lnTo>
                  <a:lnTo>
                    <a:pt x="1783190" y="22431"/>
                  </a:lnTo>
                  <a:lnTo>
                    <a:pt x="1791297" y="20569"/>
                  </a:lnTo>
                  <a:lnTo>
                    <a:pt x="1796206" y="19687"/>
                  </a:lnTo>
                  <a:lnTo>
                    <a:pt x="1809222" y="17415"/>
                  </a:lnTo>
                  <a:lnTo>
                    <a:pt x="1822238" y="15233"/>
                  </a:lnTo>
                  <a:lnTo>
                    <a:pt x="1835254" y="13155"/>
                  </a:lnTo>
                  <a:lnTo>
                    <a:pt x="1848270" y="11202"/>
                  </a:lnTo>
                  <a:lnTo>
                    <a:pt x="1861286" y="939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2700094" y="4075717"/>
              <a:ext cx="1861286" cy="40136"/>
            </a:xfrm>
            <a:custGeom>
              <a:avLst/>
              <a:pathLst>
                <a:path w="1861286" h="40136">
                  <a:moveTo>
                    <a:pt x="0" y="287"/>
                  </a:moveTo>
                  <a:lnTo>
                    <a:pt x="13015" y="73"/>
                  </a:lnTo>
                  <a:lnTo>
                    <a:pt x="26031" y="0"/>
                  </a:lnTo>
                  <a:lnTo>
                    <a:pt x="39047" y="63"/>
                  </a:lnTo>
                  <a:lnTo>
                    <a:pt x="52063" y="273"/>
                  </a:lnTo>
                  <a:lnTo>
                    <a:pt x="65079" y="629"/>
                  </a:lnTo>
                  <a:lnTo>
                    <a:pt x="78095" y="1128"/>
                  </a:lnTo>
                  <a:lnTo>
                    <a:pt x="91111" y="1746"/>
                  </a:lnTo>
                  <a:lnTo>
                    <a:pt x="104127" y="2453"/>
                  </a:lnTo>
                  <a:lnTo>
                    <a:pt x="117143" y="3209"/>
                  </a:lnTo>
                  <a:lnTo>
                    <a:pt x="130159" y="3991"/>
                  </a:lnTo>
                  <a:lnTo>
                    <a:pt x="138936" y="4514"/>
                  </a:lnTo>
                  <a:lnTo>
                    <a:pt x="143175" y="4788"/>
                  </a:lnTo>
                  <a:lnTo>
                    <a:pt x="156191" y="5610"/>
                  </a:lnTo>
                  <a:lnTo>
                    <a:pt x="169207" y="6399"/>
                  </a:lnTo>
                  <a:lnTo>
                    <a:pt x="182223" y="7141"/>
                  </a:lnTo>
                  <a:lnTo>
                    <a:pt x="195239" y="7817"/>
                  </a:lnTo>
                  <a:lnTo>
                    <a:pt x="208255" y="8408"/>
                  </a:lnTo>
                  <a:lnTo>
                    <a:pt x="221271" y="8892"/>
                  </a:lnTo>
                  <a:lnTo>
                    <a:pt x="234287" y="9256"/>
                  </a:lnTo>
                  <a:lnTo>
                    <a:pt x="247303" y="9493"/>
                  </a:lnTo>
                  <a:lnTo>
                    <a:pt x="260319" y="9603"/>
                  </a:lnTo>
                  <a:lnTo>
                    <a:pt x="273335" y="9589"/>
                  </a:lnTo>
                  <a:lnTo>
                    <a:pt x="286351" y="9455"/>
                  </a:lnTo>
                  <a:lnTo>
                    <a:pt x="299367" y="9208"/>
                  </a:lnTo>
                  <a:lnTo>
                    <a:pt x="312383" y="8851"/>
                  </a:lnTo>
                  <a:lnTo>
                    <a:pt x="325399" y="8390"/>
                  </a:lnTo>
                  <a:lnTo>
                    <a:pt x="338415" y="7830"/>
                  </a:lnTo>
                  <a:lnTo>
                    <a:pt x="351431" y="7187"/>
                  </a:lnTo>
                  <a:lnTo>
                    <a:pt x="364447" y="6477"/>
                  </a:lnTo>
                  <a:lnTo>
                    <a:pt x="377463" y="5727"/>
                  </a:lnTo>
                  <a:lnTo>
                    <a:pt x="390479" y="4962"/>
                  </a:lnTo>
                  <a:lnTo>
                    <a:pt x="398281" y="4514"/>
                  </a:lnTo>
                  <a:lnTo>
                    <a:pt x="403495" y="4241"/>
                  </a:lnTo>
                  <a:lnTo>
                    <a:pt x="416511" y="3595"/>
                  </a:lnTo>
                  <a:lnTo>
                    <a:pt x="429527" y="2989"/>
                  </a:lnTo>
                  <a:lnTo>
                    <a:pt x="442543" y="2433"/>
                  </a:lnTo>
                  <a:lnTo>
                    <a:pt x="455559" y="1930"/>
                  </a:lnTo>
                  <a:lnTo>
                    <a:pt x="468575" y="1489"/>
                  </a:lnTo>
                  <a:lnTo>
                    <a:pt x="481591" y="1118"/>
                  </a:lnTo>
                  <a:lnTo>
                    <a:pt x="494607" y="840"/>
                  </a:lnTo>
                  <a:lnTo>
                    <a:pt x="507623" y="684"/>
                  </a:lnTo>
                  <a:lnTo>
                    <a:pt x="520639" y="686"/>
                  </a:lnTo>
                  <a:lnTo>
                    <a:pt x="533655" y="882"/>
                  </a:lnTo>
                  <a:lnTo>
                    <a:pt x="546671" y="1296"/>
                  </a:lnTo>
                  <a:lnTo>
                    <a:pt x="559687" y="1941"/>
                  </a:lnTo>
                  <a:lnTo>
                    <a:pt x="572703" y="2818"/>
                  </a:lnTo>
                  <a:lnTo>
                    <a:pt x="585719" y="3909"/>
                  </a:lnTo>
                  <a:lnTo>
                    <a:pt x="591807" y="4514"/>
                  </a:lnTo>
                  <a:lnTo>
                    <a:pt x="598735" y="5251"/>
                  </a:lnTo>
                  <a:lnTo>
                    <a:pt x="611751" y="6812"/>
                  </a:lnTo>
                  <a:lnTo>
                    <a:pt x="624767" y="8502"/>
                  </a:lnTo>
                  <a:lnTo>
                    <a:pt x="637783" y="10292"/>
                  </a:lnTo>
                  <a:lnTo>
                    <a:pt x="650799" y="12139"/>
                  </a:lnTo>
                  <a:lnTo>
                    <a:pt x="663815" y="13994"/>
                  </a:lnTo>
                  <a:lnTo>
                    <a:pt x="676831" y="15826"/>
                  </a:lnTo>
                  <a:lnTo>
                    <a:pt x="689847" y="17600"/>
                  </a:lnTo>
                  <a:lnTo>
                    <a:pt x="702863" y="19305"/>
                  </a:lnTo>
                  <a:lnTo>
                    <a:pt x="715879" y="20936"/>
                  </a:lnTo>
                  <a:lnTo>
                    <a:pt x="728895" y="22504"/>
                  </a:lnTo>
                  <a:lnTo>
                    <a:pt x="732486" y="22921"/>
                  </a:lnTo>
                  <a:lnTo>
                    <a:pt x="741911" y="24047"/>
                  </a:lnTo>
                  <a:lnTo>
                    <a:pt x="754927" y="25529"/>
                  </a:lnTo>
                  <a:lnTo>
                    <a:pt x="767943" y="26931"/>
                  </a:lnTo>
                  <a:lnTo>
                    <a:pt x="780959" y="28260"/>
                  </a:lnTo>
                  <a:lnTo>
                    <a:pt x="793975" y="29522"/>
                  </a:lnTo>
                  <a:lnTo>
                    <a:pt x="806991" y="30720"/>
                  </a:lnTo>
                  <a:lnTo>
                    <a:pt x="820007" y="31857"/>
                  </a:lnTo>
                  <a:lnTo>
                    <a:pt x="833023" y="32938"/>
                  </a:lnTo>
                  <a:lnTo>
                    <a:pt x="846039" y="33959"/>
                  </a:lnTo>
                  <a:lnTo>
                    <a:pt x="859055" y="34917"/>
                  </a:lnTo>
                  <a:lnTo>
                    <a:pt x="872071" y="35808"/>
                  </a:lnTo>
                  <a:lnTo>
                    <a:pt x="885087" y="36628"/>
                  </a:lnTo>
                  <a:lnTo>
                    <a:pt x="898103" y="37381"/>
                  </a:lnTo>
                  <a:lnTo>
                    <a:pt x="911119" y="38060"/>
                  </a:lnTo>
                  <a:lnTo>
                    <a:pt x="924135" y="38658"/>
                  </a:lnTo>
                  <a:lnTo>
                    <a:pt x="937151" y="39166"/>
                  </a:lnTo>
                  <a:lnTo>
                    <a:pt x="950167" y="39570"/>
                  </a:lnTo>
                  <a:lnTo>
                    <a:pt x="963183" y="39867"/>
                  </a:lnTo>
                  <a:lnTo>
                    <a:pt x="976199" y="40051"/>
                  </a:lnTo>
                  <a:lnTo>
                    <a:pt x="989215" y="40136"/>
                  </a:lnTo>
                  <a:lnTo>
                    <a:pt x="1002231" y="40127"/>
                  </a:lnTo>
                  <a:lnTo>
                    <a:pt x="1015247" y="40047"/>
                  </a:lnTo>
                  <a:lnTo>
                    <a:pt x="1028263" y="39909"/>
                  </a:lnTo>
                  <a:lnTo>
                    <a:pt x="1041279" y="39728"/>
                  </a:lnTo>
                  <a:lnTo>
                    <a:pt x="1054294" y="39517"/>
                  </a:lnTo>
                  <a:lnTo>
                    <a:pt x="1067310" y="39279"/>
                  </a:lnTo>
                  <a:lnTo>
                    <a:pt x="1080326" y="39012"/>
                  </a:lnTo>
                  <a:lnTo>
                    <a:pt x="1093342" y="38714"/>
                  </a:lnTo>
                  <a:lnTo>
                    <a:pt x="1106358" y="38374"/>
                  </a:lnTo>
                  <a:lnTo>
                    <a:pt x="1119374" y="37985"/>
                  </a:lnTo>
                  <a:lnTo>
                    <a:pt x="1132390" y="37543"/>
                  </a:lnTo>
                  <a:lnTo>
                    <a:pt x="1145406" y="37046"/>
                  </a:lnTo>
                  <a:lnTo>
                    <a:pt x="1158422" y="36506"/>
                  </a:lnTo>
                  <a:lnTo>
                    <a:pt x="1171438" y="35939"/>
                  </a:lnTo>
                  <a:lnTo>
                    <a:pt x="1184454" y="35368"/>
                  </a:lnTo>
                  <a:lnTo>
                    <a:pt x="1197470" y="34808"/>
                  </a:lnTo>
                  <a:lnTo>
                    <a:pt x="1210486" y="34278"/>
                  </a:lnTo>
                  <a:lnTo>
                    <a:pt x="1223502" y="33771"/>
                  </a:lnTo>
                  <a:lnTo>
                    <a:pt x="1236518" y="33292"/>
                  </a:lnTo>
                  <a:lnTo>
                    <a:pt x="1249534" y="32828"/>
                  </a:lnTo>
                  <a:lnTo>
                    <a:pt x="1262550" y="32384"/>
                  </a:lnTo>
                  <a:lnTo>
                    <a:pt x="1275566" y="31957"/>
                  </a:lnTo>
                  <a:lnTo>
                    <a:pt x="1288582" y="31567"/>
                  </a:lnTo>
                  <a:lnTo>
                    <a:pt x="1301598" y="31226"/>
                  </a:lnTo>
                  <a:lnTo>
                    <a:pt x="1314614" y="30947"/>
                  </a:lnTo>
                  <a:lnTo>
                    <a:pt x="1327630" y="30732"/>
                  </a:lnTo>
                  <a:lnTo>
                    <a:pt x="1340646" y="30586"/>
                  </a:lnTo>
                  <a:lnTo>
                    <a:pt x="1353662" y="30509"/>
                  </a:lnTo>
                  <a:lnTo>
                    <a:pt x="1366678" y="30500"/>
                  </a:lnTo>
                  <a:lnTo>
                    <a:pt x="1379694" y="30562"/>
                  </a:lnTo>
                  <a:lnTo>
                    <a:pt x="1392710" y="30708"/>
                  </a:lnTo>
                  <a:lnTo>
                    <a:pt x="1405726" y="30921"/>
                  </a:lnTo>
                  <a:lnTo>
                    <a:pt x="1418742" y="31192"/>
                  </a:lnTo>
                  <a:lnTo>
                    <a:pt x="1431758" y="31504"/>
                  </a:lnTo>
                  <a:lnTo>
                    <a:pt x="1444774" y="31822"/>
                  </a:lnTo>
                  <a:lnTo>
                    <a:pt x="1457790" y="32132"/>
                  </a:lnTo>
                  <a:lnTo>
                    <a:pt x="1470806" y="32415"/>
                  </a:lnTo>
                  <a:lnTo>
                    <a:pt x="1483822" y="32658"/>
                  </a:lnTo>
                  <a:lnTo>
                    <a:pt x="1496838" y="32853"/>
                  </a:lnTo>
                  <a:lnTo>
                    <a:pt x="1509854" y="32980"/>
                  </a:lnTo>
                  <a:lnTo>
                    <a:pt x="1522870" y="33006"/>
                  </a:lnTo>
                  <a:lnTo>
                    <a:pt x="1535886" y="32887"/>
                  </a:lnTo>
                  <a:lnTo>
                    <a:pt x="1548902" y="32561"/>
                  </a:lnTo>
                  <a:lnTo>
                    <a:pt x="1561918" y="31977"/>
                  </a:lnTo>
                  <a:lnTo>
                    <a:pt x="1574934" y="31096"/>
                  </a:lnTo>
                  <a:lnTo>
                    <a:pt x="1587950" y="29910"/>
                  </a:lnTo>
                  <a:lnTo>
                    <a:pt x="1600966" y="28444"/>
                  </a:lnTo>
                  <a:lnTo>
                    <a:pt x="1613982" y="26741"/>
                  </a:lnTo>
                  <a:lnTo>
                    <a:pt x="1626998" y="24862"/>
                  </a:lnTo>
                  <a:lnTo>
                    <a:pt x="1639773" y="22921"/>
                  </a:lnTo>
                  <a:lnTo>
                    <a:pt x="1640014" y="22887"/>
                  </a:lnTo>
                  <a:lnTo>
                    <a:pt x="1653030" y="21036"/>
                  </a:lnTo>
                  <a:lnTo>
                    <a:pt x="1666046" y="19194"/>
                  </a:lnTo>
                  <a:lnTo>
                    <a:pt x="1679062" y="17374"/>
                  </a:lnTo>
                  <a:lnTo>
                    <a:pt x="1692078" y="15589"/>
                  </a:lnTo>
                  <a:lnTo>
                    <a:pt x="1705094" y="13856"/>
                  </a:lnTo>
                  <a:lnTo>
                    <a:pt x="1718110" y="12192"/>
                  </a:lnTo>
                  <a:lnTo>
                    <a:pt x="1731126" y="10609"/>
                  </a:lnTo>
                  <a:lnTo>
                    <a:pt x="1744142" y="9117"/>
                  </a:lnTo>
                  <a:lnTo>
                    <a:pt x="1757158" y="7720"/>
                  </a:lnTo>
                  <a:lnTo>
                    <a:pt x="1770174" y="6422"/>
                  </a:lnTo>
                  <a:lnTo>
                    <a:pt x="1783190" y="5216"/>
                  </a:lnTo>
                  <a:lnTo>
                    <a:pt x="1791428" y="4514"/>
                  </a:lnTo>
                  <a:lnTo>
                    <a:pt x="1796206" y="4151"/>
                  </a:lnTo>
                  <a:lnTo>
                    <a:pt x="1809222" y="3243"/>
                  </a:lnTo>
                  <a:lnTo>
                    <a:pt x="1822238" y="2429"/>
                  </a:lnTo>
                  <a:lnTo>
                    <a:pt x="1835254" y="1718"/>
                  </a:lnTo>
                  <a:lnTo>
                    <a:pt x="1848270" y="1116"/>
                  </a:lnTo>
                  <a:lnTo>
                    <a:pt x="1861286" y="63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2700094" y="4028977"/>
              <a:ext cx="1861286" cy="36308"/>
            </a:xfrm>
            <a:custGeom>
              <a:avLst/>
              <a:pathLst>
                <a:path w="1861286" h="36308">
                  <a:moveTo>
                    <a:pt x="0" y="224"/>
                  </a:moveTo>
                  <a:lnTo>
                    <a:pt x="13015" y="528"/>
                  </a:lnTo>
                  <a:lnTo>
                    <a:pt x="26031" y="955"/>
                  </a:lnTo>
                  <a:lnTo>
                    <a:pt x="39047" y="1484"/>
                  </a:lnTo>
                  <a:lnTo>
                    <a:pt x="52063" y="2098"/>
                  </a:lnTo>
                  <a:lnTo>
                    <a:pt x="65079" y="2790"/>
                  </a:lnTo>
                  <a:lnTo>
                    <a:pt x="78095" y="3551"/>
                  </a:lnTo>
                  <a:lnTo>
                    <a:pt x="91111" y="4370"/>
                  </a:lnTo>
                  <a:lnTo>
                    <a:pt x="104127" y="5236"/>
                  </a:lnTo>
                  <a:lnTo>
                    <a:pt x="117143" y="6134"/>
                  </a:lnTo>
                  <a:lnTo>
                    <a:pt x="130159" y="7054"/>
                  </a:lnTo>
                  <a:lnTo>
                    <a:pt x="143175" y="7994"/>
                  </a:lnTo>
                  <a:lnTo>
                    <a:pt x="156191" y="8939"/>
                  </a:lnTo>
                  <a:lnTo>
                    <a:pt x="169207" y="9873"/>
                  </a:lnTo>
                  <a:lnTo>
                    <a:pt x="182223" y="10762"/>
                  </a:lnTo>
                  <a:lnTo>
                    <a:pt x="195239" y="11563"/>
                  </a:lnTo>
                  <a:lnTo>
                    <a:pt x="208255" y="12246"/>
                  </a:lnTo>
                  <a:lnTo>
                    <a:pt x="221271" y="12788"/>
                  </a:lnTo>
                  <a:lnTo>
                    <a:pt x="234287" y="13192"/>
                  </a:lnTo>
                  <a:lnTo>
                    <a:pt x="247303" y="13474"/>
                  </a:lnTo>
                  <a:lnTo>
                    <a:pt x="260319" y="13641"/>
                  </a:lnTo>
                  <a:lnTo>
                    <a:pt x="273335" y="13708"/>
                  </a:lnTo>
                  <a:lnTo>
                    <a:pt x="286351" y="13675"/>
                  </a:lnTo>
                  <a:lnTo>
                    <a:pt x="299367" y="13535"/>
                  </a:lnTo>
                  <a:lnTo>
                    <a:pt x="312383" y="13283"/>
                  </a:lnTo>
                  <a:lnTo>
                    <a:pt x="325399" y="12917"/>
                  </a:lnTo>
                  <a:lnTo>
                    <a:pt x="338415" y="12429"/>
                  </a:lnTo>
                  <a:lnTo>
                    <a:pt x="351431" y="11825"/>
                  </a:lnTo>
                  <a:lnTo>
                    <a:pt x="364447" y="11107"/>
                  </a:lnTo>
                  <a:lnTo>
                    <a:pt x="377463" y="10295"/>
                  </a:lnTo>
                  <a:lnTo>
                    <a:pt x="390479" y="9415"/>
                  </a:lnTo>
                  <a:lnTo>
                    <a:pt x="403495" y="8504"/>
                  </a:lnTo>
                  <a:lnTo>
                    <a:pt x="416511" y="7599"/>
                  </a:lnTo>
                  <a:lnTo>
                    <a:pt x="429527" y="6732"/>
                  </a:lnTo>
                  <a:lnTo>
                    <a:pt x="442543" y="5920"/>
                  </a:lnTo>
                  <a:lnTo>
                    <a:pt x="455559" y="5174"/>
                  </a:lnTo>
                  <a:lnTo>
                    <a:pt x="468575" y="4509"/>
                  </a:lnTo>
                  <a:lnTo>
                    <a:pt x="481591" y="3939"/>
                  </a:lnTo>
                  <a:lnTo>
                    <a:pt x="494607" y="3497"/>
                  </a:lnTo>
                  <a:lnTo>
                    <a:pt x="507623" y="3212"/>
                  </a:lnTo>
                  <a:lnTo>
                    <a:pt x="520639" y="3109"/>
                  </a:lnTo>
                  <a:lnTo>
                    <a:pt x="533655" y="3209"/>
                  </a:lnTo>
                  <a:lnTo>
                    <a:pt x="546671" y="3518"/>
                  </a:lnTo>
                  <a:lnTo>
                    <a:pt x="559687" y="4040"/>
                  </a:lnTo>
                  <a:lnTo>
                    <a:pt x="572703" y="4774"/>
                  </a:lnTo>
                  <a:lnTo>
                    <a:pt x="585719" y="5725"/>
                  </a:lnTo>
                  <a:lnTo>
                    <a:pt x="598735" y="6885"/>
                  </a:lnTo>
                  <a:lnTo>
                    <a:pt x="611751" y="8243"/>
                  </a:lnTo>
                  <a:lnTo>
                    <a:pt x="624767" y="9784"/>
                  </a:lnTo>
                  <a:lnTo>
                    <a:pt x="637783" y="11482"/>
                  </a:lnTo>
                  <a:lnTo>
                    <a:pt x="650799" y="13303"/>
                  </a:lnTo>
                  <a:lnTo>
                    <a:pt x="658624" y="14439"/>
                  </a:lnTo>
                  <a:lnTo>
                    <a:pt x="663815" y="15140"/>
                  </a:lnTo>
                  <a:lnTo>
                    <a:pt x="676831" y="16904"/>
                  </a:lnTo>
                  <a:lnTo>
                    <a:pt x="689847" y="18645"/>
                  </a:lnTo>
                  <a:lnTo>
                    <a:pt x="702863" y="20357"/>
                  </a:lnTo>
                  <a:lnTo>
                    <a:pt x="715879" y="22034"/>
                  </a:lnTo>
                  <a:lnTo>
                    <a:pt x="728895" y="23671"/>
                  </a:lnTo>
                  <a:lnTo>
                    <a:pt x="741911" y="25252"/>
                  </a:lnTo>
                  <a:lnTo>
                    <a:pt x="754927" y="26742"/>
                  </a:lnTo>
                  <a:lnTo>
                    <a:pt x="767943" y="28112"/>
                  </a:lnTo>
                  <a:lnTo>
                    <a:pt x="780959" y="29346"/>
                  </a:lnTo>
                  <a:lnTo>
                    <a:pt x="793975" y="30460"/>
                  </a:lnTo>
                  <a:lnTo>
                    <a:pt x="806991" y="31477"/>
                  </a:lnTo>
                  <a:lnTo>
                    <a:pt x="820007" y="32444"/>
                  </a:lnTo>
                  <a:lnTo>
                    <a:pt x="825722" y="32846"/>
                  </a:lnTo>
                  <a:lnTo>
                    <a:pt x="833023" y="33312"/>
                  </a:lnTo>
                  <a:lnTo>
                    <a:pt x="846039" y="34087"/>
                  </a:lnTo>
                  <a:lnTo>
                    <a:pt x="859055" y="34771"/>
                  </a:lnTo>
                  <a:lnTo>
                    <a:pt x="872071" y="35328"/>
                  </a:lnTo>
                  <a:lnTo>
                    <a:pt x="885087" y="35742"/>
                  </a:lnTo>
                  <a:lnTo>
                    <a:pt x="898103" y="36026"/>
                  </a:lnTo>
                  <a:lnTo>
                    <a:pt x="911119" y="36201"/>
                  </a:lnTo>
                  <a:lnTo>
                    <a:pt x="924135" y="36294"/>
                  </a:lnTo>
                  <a:lnTo>
                    <a:pt x="937151" y="36308"/>
                  </a:lnTo>
                  <a:lnTo>
                    <a:pt x="950167" y="36238"/>
                  </a:lnTo>
                  <a:lnTo>
                    <a:pt x="963183" y="36066"/>
                  </a:lnTo>
                  <a:lnTo>
                    <a:pt x="976199" y="35799"/>
                  </a:lnTo>
                  <a:lnTo>
                    <a:pt x="989215" y="35453"/>
                  </a:lnTo>
                  <a:lnTo>
                    <a:pt x="1002231" y="35055"/>
                  </a:lnTo>
                  <a:lnTo>
                    <a:pt x="1015247" y="34635"/>
                  </a:lnTo>
                  <a:lnTo>
                    <a:pt x="1028263" y="34198"/>
                  </a:lnTo>
                  <a:lnTo>
                    <a:pt x="1041279" y="33734"/>
                  </a:lnTo>
                  <a:lnTo>
                    <a:pt x="1054294" y="33219"/>
                  </a:lnTo>
                  <a:lnTo>
                    <a:pt x="1062598" y="32846"/>
                  </a:lnTo>
                  <a:lnTo>
                    <a:pt x="1067310" y="32614"/>
                  </a:lnTo>
                  <a:lnTo>
                    <a:pt x="1080326" y="31895"/>
                  </a:lnTo>
                  <a:lnTo>
                    <a:pt x="1093342" y="31105"/>
                  </a:lnTo>
                  <a:lnTo>
                    <a:pt x="1106358" y="30257"/>
                  </a:lnTo>
                  <a:lnTo>
                    <a:pt x="1119374" y="29355"/>
                  </a:lnTo>
                  <a:lnTo>
                    <a:pt x="1132390" y="28407"/>
                  </a:lnTo>
                  <a:lnTo>
                    <a:pt x="1145406" y="27418"/>
                  </a:lnTo>
                  <a:lnTo>
                    <a:pt x="1158422" y="26405"/>
                  </a:lnTo>
                  <a:lnTo>
                    <a:pt x="1171438" y="25383"/>
                  </a:lnTo>
                  <a:lnTo>
                    <a:pt x="1184454" y="24376"/>
                  </a:lnTo>
                  <a:lnTo>
                    <a:pt x="1197470" y="23403"/>
                  </a:lnTo>
                  <a:lnTo>
                    <a:pt x="1210486" y="22475"/>
                  </a:lnTo>
                  <a:lnTo>
                    <a:pt x="1223502" y="21606"/>
                  </a:lnTo>
                  <a:lnTo>
                    <a:pt x="1236518" y="20812"/>
                  </a:lnTo>
                  <a:lnTo>
                    <a:pt x="1249534" y="20099"/>
                  </a:lnTo>
                  <a:lnTo>
                    <a:pt x="1262550" y="19478"/>
                  </a:lnTo>
                  <a:lnTo>
                    <a:pt x="1275566" y="18948"/>
                  </a:lnTo>
                  <a:lnTo>
                    <a:pt x="1288582" y="18503"/>
                  </a:lnTo>
                  <a:lnTo>
                    <a:pt x="1301598" y="18130"/>
                  </a:lnTo>
                  <a:lnTo>
                    <a:pt x="1314614" y="17821"/>
                  </a:lnTo>
                  <a:lnTo>
                    <a:pt x="1327630" y="17564"/>
                  </a:lnTo>
                  <a:lnTo>
                    <a:pt x="1340646" y="17352"/>
                  </a:lnTo>
                  <a:lnTo>
                    <a:pt x="1353662" y="17193"/>
                  </a:lnTo>
                  <a:lnTo>
                    <a:pt x="1366678" y="17096"/>
                  </a:lnTo>
                  <a:lnTo>
                    <a:pt x="1379694" y="17079"/>
                  </a:lnTo>
                  <a:lnTo>
                    <a:pt x="1392710" y="17152"/>
                  </a:lnTo>
                  <a:lnTo>
                    <a:pt x="1405726" y="17310"/>
                  </a:lnTo>
                  <a:lnTo>
                    <a:pt x="1418742" y="17539"/>
                  </a:lnTo>
                  <a:lnTo>
                    <a:pt x="1431758" y="17813"/>
                  </a:lnTo>
                  <a:lnTo>
                    <a:pt x="1444774" y="18112"/>
                  </a:lnTo>
                  <a:lnTo>
                    <a:pt x="1457790" y="18414"/>
                  </a:lnTo>
                  <a:lnTo>
                    <a:pt x="1470806" y="18690"/>
                  </a:lnTo>
                  <a:lnTo>
                    <a:pt x="1483822" y="18903"/>
                  </a:lnTo>
                  <a:lnTo>
                    <a:pt x="1496838" y="19012"/>
                  </a:lnTo>
                  <a:lnTo>
                    <a:pt x="1509854" y="18988"/>
                  </a:lnTo>
                  <a:lnTo>
                    <a:pt x="1522870" y="18809"/>
                  </a:lnTo>
                  <a:lnTo>
                    <a:pt x="1535886" y="18470"/>
                  </a:lnTo>
                  <a:lnTo>
                    <a:pt x="1548902" y="17975"/>
                  </a:lnTo>
                  <a:lnTo>
                    <a:pt x="1561918" y="17319"/>
                  </a:lnTo>
                  <a:lnTo>
                    <a:pt x="1574934" y="16490"/>
                  </a:lnTo>
                  <a:lnTo>
                    <a:pt x="1587950" y="15489"/>
                  </a:lnTo>
                  <a:lnTo>
                    <a:pt x="1599865" y="14439"/>
                  </a:lnTo>
                  <a:lnTo>
                    <a:pt x="1600966" y="14343"/>
                  </a:lnTo>
                  <a:lnTo>
                    <a:pt x="1613982" y="13108"/>
                  </a:lnTo>
                  <a:lnTo>
                    <a:pt x="1626998" y="11820"/>
                  </a:lnTo>
                  <a:lnTo>
                    <a:pt x="1640014" y="10523"/>
                  </a:lnTo>
                  <a:lnTo>
                    <a:pt x="1653030" y="9237"/>
                  </a:lnTo>
                  <a:lnTo>
                    <a:pt x="1666046" y="7972"/>
                  </a:lnTo>
                  <a:lnTo>
                    <a:pt x="1679062" y="6753"/>
                  </a:lnTo>
                  <a:lnTo>
                    <a:pt x="1692078" y="5624"/>
                  </a:lnTo>
                  <a:lnTo>
                    <a:pt x="1705094" y="4629"/>
                  </a:lnTo>
                  <a:lnTo>
                    <a:pt x="1718110" y="3782"/>
                  </a:lnTo>
                  <a:lnTo>
                    <a:pt x="1731126" y="3060"/>
                  </a:lnTo>
                  <a:lnTo>
                    <a:pt x="1744142" y="2424"/>
                  </a:lnTo>
                  <a:lnTo>
                    <a:pt x="1757158" y="1843"/>
                  </a:lnTo>
                  <a:lnTo>
                    <a:pt x="1770174" y="1315"/>
                  </a:lnTo>
                  <a:lnTo>
                    <a:pt x="1783190" y="871"/>
                  </a:lnTo>
                  <a:lnTo>
                    <a:pt x="1796206" y="527"/>
                  </a:lnTo>
                  <a:lnTo>
                    <a:pt x="1809222" y="290"/>
                  </a:lnTo>
                  <a:lnTo>
                    <a:pt x="1822238" y="132"/>
                  </a:lnTo>
                  <a:lnTo>
                    <a:pt x="1835254" y="34"/>
                  </a:lnTo>
                  <a:lnTo>
                    <a:pt x="1848270" y="0"/>
                  </a:lnTo>
                  <a:lnTo>
                    <a:pt x="1861286" y="5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2700094" y="3978273"/>
              <a:ext cx="1861286" cy="18230"/>
            </a:xfrm>
            <a:custGeom>
              <a:avLst/>
              <a:pathLst>
                <a:path w="1861286" h="18230">
                  <a:moveTo>
                    <a:pt x="0" y="4031"/>
                  </a:moveTo>
                  <a:lnTo>
                    <a:pt x="13015" y="4453"/>
                  </a:lnTo>
                  <a:lnTo>
                    <a:pt x="26031" y="4914"/>
                  </a:lnTo>
                  <a:lnTo>
                    <a:pt x="39047" y="5412"/>
                  </a:lnTo>
                  <a:lnTo>
                    <a:pt x="52063" y="5960"/>
                  </a:lnTo>
                  <a:lnTo>
                    <a:pt x="65079" y="6581"/>
                  </a:lnTo>
                  <a:lnTo>
                    <a:pt x="78095" y="7307"/>
                  </a:lnTo>
                  <a:lnTo>
                    <a:pt x="91111" y="8143"/>
                  </a:lnTo>
                  <a:lnTo>
                    <a:pt x="104127" y="9077"/>
                  </a:lnTo>
                  <a:lnTo>
                    <a:pt x="114885" y="9921"/>
                  </a:lnTo>
                  <a:lnTo>
                    <a:pt x="117143" y="10077"/>
                  </a:lnTo>
                  <a:lnTo>
                    <a:pt x="130159" y="11027"/>
                  </a:lnTo>
                  <a:lnTo>
                    <a:pt x="143175" y="12011"/>
                  </a:lnTo>
                  <a:lnTo>
                    <a:pt x="156191" y="13013"/>
                  </a:lnTo>
                  <a:lnTo>
                    <a:pt x="169207" y="14001"/>
                  </a:lnTo>
                  <a:lnTo>
                    <a:pt x="182223" y="14937"/>
                  </a:lnTo>
                  <a:lnTo>
                    <a:pt x="195239" y="15792"/>
                  </a:lnTo>
                  <a:lnTo>
                    <a:pt x="208255" y="16533"/>
                  </a:lnTo>
                  <a:lnTo>
                    <a:pt x="221271" y="17144"/>
                  </a:lnTo>
                  <a:lnTo>
                    <a:pt x="234287" y="17611"/>
                  </a:lnTo>
                  <a:lnTo>
                    <a:pt x="247303" y="17944"/>
                  </a:lnTo>
                  <a:lnTo>
                    <a:pt x="260319" y="18150"/>
                  </a:lnTo>
                  <a:lnTo>
                    <a:pt x="273335" y="18230"/>
                  </a:lnTo>
                  <a:lnTo>
                    <a:pt x="286351" y="18185"/>
                  </a:lnTo>
                  <a:lnTo>
                    <a:pt x="299367" y="17996"/>
                  </a:lnTo>
                  <a:lnTo>
                    <a:pt x="312383" y="17658"/>
                  </a:lnTo>
                  <a:lnTo>
                    <a:pt x="325399" y="17178"/>
                  </a:lnTo>
                  <a:lnTo>
                    <a:pt x="338415" y="16569"/>
                  </a:lnTo>
                  <a:lnTo>
                    <a:pt x="351431" y="15844"/>
                  </a:lnTo>
                  <a:lnTo>
                    <a:pt x="364447" y="15012"/>
                  </a:lnTo>
                  <a:lnTo>
                    <a:pt x="377463" y="14072"/>
                  </a:lnTo>
                  <a:lnTo>
                    <a:pt x="390479" y="13038"/>
                  </a:lnTo>
                  <a:lnTo>
                    <a:pt x="403495" y="11937"/>
                  </a:lnTo>
                  <a:lnTo>
                    <a:pt x="416511" y="10806"/>
                  </a:lnTo>
                  <a:lnTo>
                    <a:pt x="426530" y="9921"/>
                  </a:lnTo>
                  <a:lnTo>
                    <a:pt x="429527" y="9607"/>
                  </a:lnTo>
                  <a:lnTo>
                    <a:pt x="442543" y="8250"/>
                  </a:lnTo>
                  <a:lnTo>
                    <a:pt x="455559" y="6916"/>
                  </a:lnTo>
                  <a:lnTo>
                    <a:pt x="468575" y="5666"/>
                  </a:lnTo>
                  <a:lnTo>
                    <a:pt x="481591" y="4565"/>
                  </a:lnTo>
                  <a:lnTo>
                    <a:pt x="494607" y="3662"/>
                  </a:lnTo>
                  <a:lnTo>
                    <a:pt x="507623" y="2980"/>
                  </a:lnTo>
                  <a:lnTo>
                    <a:pt x="520639" y="2502"/>
                  </a:lnTo>
                  <a:lnTo>
                    <a:pt x="533655" y="2211"/>
                  </a:lnTo>
                  <a:lnTo>
                    <a:pt x="546671" y="2097"/>
                  </a:lnTo>
                  <a:lnTo>
                    <a:pt x="559687" y="2159"/>
                  </a:lnTo>
                  <a:lnTo>
                    <a:pt x="572703" y="2406"/>
                  </a:lnTo>
                  <a:lnTo>
                    <a:pt x="585719" y="2859"/>
                  </a:lnTo>
                  <a:lnTo>
                    <a:pt x="598735" y="3521"/>
                  </a:lnTo>
                  <a:lnTo>
                    <a:pt x="611751" y="4380"/>
                  </a:lnTo>
                  <a:lnTo>
                    <a:pt x="624767" y="5417"/>
                  </a:lnTo>
                  <a:lnTo>
                    <a:pt x="637783" y="6579"/>
                  </a:lnTo>
                  <a:lnTo>
                    <a:pt x="650799" y="7832"/>
                  </a:lnTo>
                  <a:lnTo>
                    <a:pt x="663815" y="9135"/>
                  </a:lnTo>
                  <a:lnTo>
                    <a:pt x="671457" y="9921"/>
                  </a:lnTo>
                  <a:lnTo>
                    <a:pt x="676831" y="10425"/>
                  </a:lnTo>
                  <a:lnTo>
                    <a:pt x="689847" y="11637"/>
                  </a:lnTo>
                  <a:lnTo>
                    <a:pt x="702863" y="12823"/>
                  </a:lnTo>
                  <a:lnTo>
                    <a:pt x="715879" y="13930"/>
                  </a:lnTo>
                  <a:lnTo>
                    <a:pt x="728895" y="14906"/>
                  </a:lnTo>
                  <a:lnTo>
                    <a:pt x="741911" y="15711"/>
                  </a:lnTo>
                  <a:lnTo>
                    <a:pt x="754927" y="16327"/>
                  </a:lnTo>
                  <a:lnTo>
                    <a:pt x="767943" y="16762"/>
                  </a:lnTo>
                  <a:lnTo>
                    <a:pt x="780959" y="17040"/>
                  </a:lnTo>
                  <a:lnTo>
                    <a:pt x="793975" y="17217"/>
                  </a:lnTo>
                  <a:lnTo>
                    <a:pt x="806991" y="17359"/>
                  </a:lnTo>
                  <a:lnTo>
                    <a:pt x="820007" y="17516"/>
                  </a:lnTo>
                  <a:lnTo>
                    <a:pt x="833023" y="17675"/>
                  </a:lnTo>
                  <a:lnTo>
                    <a:pt x="846039" y="17768"/>
                  </a:lnTo>
                  <a:lnTo>
                    <a:pt x="859055" y="17643"/>
                  </a:lnTo>
                  <a:lnTo>
                    <a:pt x="872071" y="17182"/>
                  </a:lnTo>
                  <a:lnTo>
                    <a:pt x="885087" y="16375"/>
                  </a:lnTo>
                  <a:lnTo>
                    <a:pt x="898103" y="15364"/>
                  </a:lnTo>
                  <a:lnTo>
                    <a:pt x="911119" y="14366"/>
                  </a:lnTo>
                  <a:lnTo>
                    <a:pt x="924135" y="13562"/>
                  </a:lnTo>
                  <a:lnTo>
                    <a:pt x="937151" y="12982"/>
                  </a:lnTo>
                  <a:lnTo>
                    <a:pt x="950167" y="12545"/>
                  </a:lnTo>
                  <a:lnTo>
                    <a:pt x="963183" y="12134"/>
                  </a:lnTo>
                  <a:lnTo>
                    <a:pt x="976199" y="11716"/>
                  </a:lnTo>
                  <a:lnTo>
                    <a:pt x="989215" y="11350"/>
                  </a:lnTo>
                  <a:lnTo>
                    <a:pt x="1002231" y="11108"/>
                  </a:lnTo>
                  <a:lnTo>
                    <a:pt x="1015247" y="11025"/>
                  </a:lnTo>
                  <a:lnTo>
                    <a:pt x="1028263" y="11073"/>
                  </a:lnTo>
                  <a:lnTo>
                    <a:pt x="1041279" y="11165"/>
                  </a:lnTo>
                  <a:lnTo>
                    <a:pt x="1054294" y="11248"/>
                  </a:lnTo>
                  <a:lnTo>
                    <a:pt x="1067310" y="11277"/>
                  </a:lnTo>
                  <a:lnTo>
                    <a:pt x="1080326" y="11273"/>
                  </a:lnTo>
                  <a:lnTo>
                    <a:pt x="1093342" y="11248"/>
                  </a:lnTo>
                  <a:lnTo>
                    <a:pt x="1106358" y="11206"/>
                  </a:lnTo>
                  <a:lnTo>
                    <a:pt x="1119374" y="11129"/>
                  </a:lnTo>
                  <a:lnTo>
                    <a:pt x="1132390" y="10994"/>
                  </a:lnTo>
                  <a:lnTo>
                    <a:pt x="1145406" y="10793"/>
                  </a:lnTo>
                  <a:lnTo>
                    <a:pt x="1158422" y="10555"/>
                  </a:lnTo>
                  <a:lnTo>
                    <a:pt x="1171438" y="10287"/>
                  </a:lnTo>
                  <a:lnTo>
                    <a:pt x="1184454" y="10004"/>
                  </a:lnTo>
                  <a:lnTo>
                    <a:pt x="1187975" y="9921"/>
                  </a:lnTo>
                  <a:lnTo>
                    <a:pt x="1197470" y="9691"/>
                  </a:lnTo>
                  <a:lnTo>
                    <a:pt x="1210486" y="9364"/>
                  </a:lnTo>
                  <a:lnTo>
                    <a:pt x="1223502" y="9063"/>
                  </a:lnTo>
                  <a:lnTo>
                    <a:pt x="1236518" y="8814"/>
                  </a:lnTo>
                  <a:lnTo>
                    <a:pt x="1249534" y="8656"/>
                  </a:lnTo>
                  <a:lnTo>
                    <a:pt x="1262550" y="8560"/>
                  </a:lnTo>
                  <a:lnTo>
                    <a:pt x="1275566" y="8485"/>
                  </a:lnTo>
                  <a:lnTo>
                    <a:pt x="1288582" y="8386"/>
                  </a:lnTo>
                  <a:lnTo>
                    <a:pt x="1301598" y="8249"/>
                  </a:lnTo>
                  <a:lnTo>
                    <a:pt x="1314614" y="8084"/>
                  </a:lnTo>
                  <a:lnTo>
                    <a:pt x="1327630" y="7919"/>
                  </a:lnTo>
                  <a:lnTo>
                    <a:pt x="1340646" y="7762"/>
                  </a:lnTo>
                  <a:lnTo>
                    <a:pt x="1353662" y="7606"/>
                  </a:lnTo>
                  <a:lnTo>
                    <a:pt x="1366678" y="7459"/>
                  </a:lnTo>
                  <a:lnTo>
                    <a:pt x="1379694" y="7349"/>
                  </a:lnTo>
                  <a:lnTo>
                    <a:pt x="1392710" y="7306"/>
                  </a:lnTo>
                  <a:lnTo>
                    <a:pt x="1405726" y="7328"/>
                  </a:lnTo>
                  <a:lnTo>
                    <a:pt x="1418742" y="7356"/>
                  </a:lnTo>
                  <a:lnTo>
                    <a:pt x="1431758" y="7332"/>
                  </a:lnTo>
                  <a:lnTo>
                    <a:pt x="1444774" y="7246"/>
                  </a:lnTo>
                  <a:lnTo>
                    <a:pt x="1457790" y="7169"/>
                  </a:lnTo>
                  <a:lnTo>
                    <a:pt x="1470806" y="7176"/>
                  </a:lnTo>
                  <a:lnTo>
                    <a:pt x="1483822" y="7299"/>
                  </a:lnTo>
                  <a:lnTo>
                    <a:pt x="1496838" y="7455"/>
                  </a:lnTo>
                  <a:lnTo>
                    <a:pt x="1509854" y="7537"/>
                  </a:lnTo>
                  <a:lnTo>
                    <a:pt x="1522870" y="7495"/>
                  </a:lnTo>
                  <a:lnTo>
                    <a:pt x="1535886" y="7360"/>
                  </a:lnTo>
                  <a:lnTo>
                    <a:pt x="1548902" y="7180"/>
                  </a:lnTo>
                  <a:lnTo>
                    <a:pt x="1561918" y="6966"/>
                  </a:lnTo>
                  <a:lnTo>
                    <a:pt x="1574934" y="6632"/>
                  </a:lnTo>
                  <a:lnTo>
                    <a:pt x="1587950" y="6096"/>
                  </a:lnTo>
                  <a:lnTo>
                    <a:pt x="1600966" y="5331"/>
                  </a:lnTo>
                  <a:lnTo>
                    <a:pt x="1613982" y="4422"/>
                  </a:lnTo>
                  <a:lnTo>
                    <a:pt x="1626998" y="3496"/>
                  </a:lnTo>
                  <a:lnTo>
                    <a:pt x="1640014" y="2663"/>
                  </a:lnTo>
                  <a:lnTo>
                    <a:pt x="1653030" y="1944"/>
                  </a:lnTo>
                  <a:lnTo>
                    <a:pt x="1666046" y="1325"/>
                  </a:lnTo>
                  <a:lnTo>
                    <a:pt x="1679062" y="784"/>
                  </a:lnTo>
                  <a:lnTo>
                    <a:pt x="1692078" y="360"/>
                  </a:lnTo>
                  <a:lnTo>
                    <a:pt x="1705094" y="88"/>
                  </a:lnTo>
                  <a:lnTo>
                    <a:pt x="1718110" y="0"/>
                  </a:lnTo>
                  <a:lnTo>
                    <a:pt x="1731126" y="72"/>
                  </a:lnTo>
                  <a:lnTo>
                    <a:pt x="1744142" y="246"/>
                  </a:lnTo>
                  <a:lnTo>
                    <a:pt x="1757158" y="474"/>
                  </a:lnTo>
                  <a:lnTo>
                    <a:pt x="1770174" y="743"/>
                  </a:lnTo>
                  <a:lnTo>
                    <a:pt x="1783190" y="1073"/>
                  </a:lnTo>
                  <a:lnTo>
                    <a:pt x="1796206" y="1476"/>
                  </a:lnTo>
                  <a:lnTo>
                    <a:pt x="1809222" y="1935"/>
                  </a:lnTo>
                  <a:lnTo>
                    <a:pt x="1822238" y="2410"/>
                  </a:lnTo>
                  <a:lnTo>
                    <a:pt x="1835254" y="2857"/>
                  </a:lnTo>
                  <a:lnTo>
                    <a:pt x="1848270" y="3259"/>
                  </a:lnTo>
                  <a:lnTo>
                    <a:pt x="1861286" y="364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2700094" y="3889085"/>
              <a:ext cx="1861286" cy="31150"/>
            </a:xfrm>
            <a:custGeom>
              <a:avLst/>
              <a:pathLst>
                <a:path w="1861286" h="31150">
                  <a:moveTo>
                    <a:pt x="0" y="25219"/>
                  </a:moveTo>
                  <a:lnTo>
                    <a:pt x="13015" y="25164"/>
                  </a:lnTo>
                  <a:lnTo>
                    <a:pt x="26031" y="25208"/>
                  </a:lnTo>
                  <a:lnTo>
                    <a:pt x="39047" y="25396"/>
                  </a:lnTo>
                  <a:lnTo>
                    <a:pt x="42223" y="25478"/>
                  </a:lnTo>
                  <a:lnTo>
                    <a:pt x="52063" y="25695"/>
                  </a:lnTo>
                  <a:lnTo>
                    <a:pt x="65079" y="26105"/>
                  </a:lnTo>
                  <a:lnTo>
                    <a:pt x="78095" y="26697"/>
                  </a:lnTo>
                  <a:lnTo>
                    <a:pt x="91111" y="27492"/>
                  </a:lnTo>
                  <a:lnTo>
                    <a:pt x="104127" y="28408"/>
                  </a:lnTo>
                  <a:lnTo>
                    <a:pt x="117143" y="29331"/>
                  </a:lnTo>
                  <a:lnTo>
                    <a:pt x="130159" y="30106"/>
                  </a:lnTo>
                  <a:lnTo>
                    <a:pt x="143175" y="30674"/>
                  </a:lnTo>
                  <a:lnTo>
                    <a:pt x="156191" y="31017"/>
                  </a:lnTo>
                  <a:lnTo>
                    <a:pt x="169207" y="31150"/>
                  </a:lnTo>
                  <a:lnTo>
                    <a:pt x="182223" y="31091"/>
                  </a:lnTo>
                  <a:lnTo>
                    <a:pt x="195239" y="30878"/>
                  </a:lnTo>
                  <a:lnTo>
                    <a:pt x="208255" y="30595"/>
                  </a:lnTo>
                  <a:lnTo>
                    <a:pt x="221271" y="30371"/>
                  </a:lnTo>
                  <a:lnTo>
                    <a:pt x="234287" y="30329"/>
                  </a:lnTo>
                  <a:lnTo>
                    <a:pt x="247303" y="30492"/>
                  </a:lnTo>
                  <a:lnTo>
                    <a:pt x="260319" y="30757"/>
                  </a:lnTo>
                  <a:lnTo>
                    <a:pt x="273335" y="30989"/>
                  </a:lnTo>
                  <a:lnTo>
                    <a:pt x="286351" y="31101"/>
                  </a:lnTo>
                  <a:lnTo>
                    <a:pt x="299367" y="31026"/>
                  </a:lnTo>
                  <a:lnTo>
                    <a:pt x="312383" y="30670"/>
                  </a:lnTo>
                  <a:lnTo>
                    <a:pt x="325399" y="29964"/>
                  </a:lnTo>
                  <a:lnTo>
                    <a:pt x="338415" y="28924"/>
                  </a:lnTo>
                  <a:lnTo>
                    <a:pt x="351431" y="27627"/>
                  </a:lnTo>
                  <a:lnTo>
                    <a:pt x="364447" y="26173"/>
                  </a:lnTo>
                  <a:lnTo>
                    <a:pt x="370214" y="25478"/>
                  </a:lnTo>
                  <a:lnTo>
                    <a:pt x="377463" y="24548"/>
                  </a:lnTo>
                  <a:lnTo>
                    <a:pt x="390479" y="22778"/>
                  </a:lnTo>
                  <a:lnTo>
                    <a:pt x="403495" y="20961"/>
                  </a:lnTo>
                  <a:lnTo>
                    <a:pt x="416511" y="19175"/>
                  </a:lnTo>
                  <a:lnTo>
                    <a:pt x="429527" y="17489"/>
                  </a:lnTo>
                  <a:lnTo>
                    <a:pt x="442543" y="15872"/>
                  </a:lnTo>
                  <a:lnTo>
                    <a:pt x="455559" y="14294"/>
                  </a:lnTo>
                  <a:lnTo>
                    <a:pt x="468575" y="12791"/>
                  </a:lnTo>
                  <a:lnTo>
                    <a:pt x="481591" y="11466"/>
                  </a:lnTo>
                  <a:lnTo>
                    <a:pt x="494607" y="10402"/>
                  </a:lnTo>
                  <a:lnTo>
                    <a:pt x="507623" y="9603"/>
                  </a:lnTo>
                  <a:lnTo>
                    <a:pt x="520639" y="9076"/>
                  </a:lnTo>
                  <a:lnTo>
                    <a:pt x="533655" y="8849"/>
                  </a:lnTo>
                  <a:lnTo>
                    <a:pt x="546671" y="8933"/>
                  </a:lnTo>
                  <a:lnTo>
                    <a:pt x="559687" y="9246"/>
                  </a:lnTo>
                  <a:lnTo>
                    <a:pt x="572703" y="9626"/>
                  </a:lnTo>
                  <a:lnTo>
                    <a:pt x="585719" y="9942"/>
                  </a:lnTo>
                  <a:lnTo>
                    <a:pt x="598735" y="10190"/>
                  </a:lnTo>
                  <a:lnTo>
                    <a:pt x="611751" y="10456"/>
                  </a:lnTo>
                  <a:lnTo>
                    <a:pt x="624767" y="10845"/>
                  </a:lnTo>
                  <a:lnTo>
                    <a:pt x="637783" y="11324"/>
                  </a:lnTo>
                  <a:lnTo>
                    <a:pt x="650799" y="11713"/>
                  </a:lnTo>
                  <a:lnTo>
                    <a:pt x="663815" y="11758"/>
                  </a:lnTo>
                  <a:lnTo>
                    <a:pt x="676831" y="11292"/>
                  </a:lnTo>
                  <a:lnTo>
                    <a:pt x="689847" y="10324"/>
                  </a:lnTo>
                  <a:lnTo>
                    <a:pt x="702863" y="9019"/>
                  </a:lnTo>
                  <a:lnTo>
                    <a:pt x="715879" y="7499"/>
                  </a:lnTo>
                  <a:lnTo>
                    <a:pt x="719086" y="7071"/>
                  </a:lnTo>
                  <a:lnTo>
                    <a:pt x="728895" y="5820"/>
                  </a:lnTo>
                  <a:lnTo>
                    <a:pt x="741911" y="3958"/>
                  </a:lnTo>
                  <a:lnTo>
                    <a:pt x="754927" y="2106"/>
                  </a:lnTo>
                  <a:lnTo>
                    <a:pt x="767943" y="670"/>
                  </a:lnTo>
                  <a:lnTo>
                    <a:pt x="780959" y="0"/>
                  </a:lnTo>
                  <a:lnTo>
                    <a:pt x="793975" y="109"/>
                  </a:lnTo>
                  <a:lnTo>
                    <a:pt x="806991" y="632"/>
                  </a:lnTo>
                  <a:lnTo>
                    <a:pt x="820007" y="1188"/>
                  </a:lnTo>
                  <a:lnTo>
                    <a:pt x="833023" y="1648"/>
                  </a:lnTo>
                  <a:lnTo>
                    <a:pt x="846039" y="2145"/>
                  </a:lnTo>
                  <a:lnTo>
                    <a:pt x="859055" y="2830"/>
                  </a:lnTo>
                  <a:lnTo>
                    <a:pt x="872071" y="3680"/>
                  </a:lnTo>
                  <a:lnTo>
                    <a:pt x="885087" y="4514"/>
                  </a:lnTo>
                  <a:lnTo>
                    <a:pt x="898103" y="5226"/>
                  </a:lnTo>
                  <a:lnTo>
                    <a:pt x="911119" y="5837"/>
                  </a:lnTo>
                  <a:lnTo>
                    <a:pt x="924135" y="6452"/>
                  </a:lnTo>
                  <a:lnTo>
                    <a:pt x="936241" y="7071"/>
                  </a:lnTo>
                  <a:lnTo>
                    <a:pt x="937151" y="7118"/>
                  </a:lnTo>
                  <a:lnTo>
                    <a:pt x="950167" y="7785"/>
                  </a:lnTo>
                  <a:lnTo>
                    <a:pt x="963183" y="8377"/>
                  </a:lnTo>
                  <a:lnTo>
                    <a:pt x="976199" y="8890"/>
                  </a:lnTo>
                  <a:lnTo>
                    <a:pt x="989215" y="9380"/>
                  </a:lnTo>
                  <a:lnTo>
                    <a:pt x="1002231" y="9917"/>
                  </a:lnTo>
                  <a:lnTo>
                    <a:pt x="1015247" y="10519"/>
                  </a:lnTo>
                  <a:lnTo>
                    <a:pt x="1028263" y="11180"/>
                  </a:lnTo>
                  <a:lnTo>
                    <a:pt x="1041279" y="11909"/>
                  </a:lnTo>
                  <a:lnTo>
                    <a:pt x="1054294" y="12751"/>
                  </a:lnTo>
                  <a:lnTo>
                    <a:pt x="1067310" y="13729"/>
                  </a:lnTo>
                  <a:lnTo>
                    <a:pt x="1080326" y="14864"/>
                  </a:lnTo>
                  <a:lnTo>
                    <a:pt x="1093342" y="16132"/>
                  </a:lnTo>
                  <a:lnTo>
                    <a:pt x="1106358" y="17468"/>
                  </a:lnTo>
                  <a:lnTo>
                    <a:pt x="1119374" y="18803"/>
                  </a:lnTo>
                  <a:lnTo>
                    <a:pt x="1132390" y="20041"/>
                  </a:lnTo>
                  <a:lnTo>
                    <a:pt x="1145406" y="21131"/>
                  </a:lnTo>
                  <a:lnTo>
                    <a:pt x="1158422" y="22011"/>
                  </a:lnTo>
                  <a:lnTo>
                    <a:pt x="1171438" y="22674"/>
                  </a:lnTo>
                  <a:lnTo>
                    <a:pt x="1184454" y="23132"/>
                  </a:lnTo>
                  <a:lnTo>
                    <a:pt x="1197470" y="23390"/>
                  </a:lnTo>
                  <a:lnTo>
                    <a:pt x="1210486" y="23440"/>
                  </a:lnTo>
                  <a:lnTo>
                    <a:pt x="1223502" y="23271"/>
                  </a:lnTo>
                  <a:lnTo>
                    <a:pt x="1236518" y="22883"/>
                  </a:lnTo>
                  <a:lnTo>
                    <a:pt x="1249534" y="22319"/>
                  </a:lnTo>
                  <a:lnTo>
                    <a:pt x="1262550" y="21663"/>
                  </a:lnTo>
                  <a:lnTo>
                    <a:pt x="1275566" y="20970"/>
                  </a:lnTo>
                  <a:lnTo>
                    <a:pt x="1288582" y="20250"/>
                  </a:lnTo>
                  <a:lnTo>
                    <a:pt x="1301598" y="19478"/>
                  </a:lnTo>
                  <a:lnTo>
                    <a:pt x="1314614" y="18627"/>
                  </a:lnTo>
                  <a:lnTo>
                    <a:pt x="1327630" y="17730"/>
                  </a:lnTo>
                  <a:lnTo>
                    <a:pt x="1340646" y="16839"/>
                  </a:lnTo>
                  <a:lnTo>
                    <a:pt x="1353662" y="15990"/>
                  </a:lnTo>
                  <a:lnTo>
                    <a:pt x="1366678" y="15161"/>
                  </a:lnTo>
                  <a:lnTo>
                    <a:pt x="1379694" y="14299"/>
                  </a:lnTo>
                  <a:lnTo>
                    <a:pt x="1392710" y="13414"/>
                  </a:lnTo>
                  <a:lnTo>
                    <a:pt x="1405726" y="12590"/>
                  </a:lnTo>
                  <a:lnTo>
                    <a:pt x="1418742" y="11965"/>
                  </a:lnTo>
                  <a:lnTo>
                    <a:pt x="1431758" y="11619"/>
                  </a:lnTo>
                  <a:lnTo>
                    <a:pt x="1444774" y="11565"/>
                  </a:lnTo>
                  <a:lnTo>
                    <a:pt x="1457790" y="11791"/>
                  </a:lnTo>
                  <a:lnTo>
                    <a:pt x="1470806" y="12402"/>
                  </a:lnTo>
                  <a:lnTo>
                    <a:pt x="1483822" y="13503"/>
                  </a:lnTo>
                  <a:lnTo>
                    <a:pt x="1496838" y="15079"/>
                  </a:lnTo>
                  <a:lnTo>
                    <a:pt x="1509854" y="16893"/>
                  </a:lnTo>
                  <a:lnTo>
                    <a:pt x="1522870" y="18623"/>
                  </a:lnTo>
                  <a:lnTo>
                    <a:pt x="1535886" y="20044"/>
                  </a:lnTo>
                  <a:lnTo>
                    <a:pt x="1548902" y="21027"/>
                  </a:lnTo>
                  <a:lnTo>
                    <a:pt x="1561918" y="21492"/>
                  </a:lnTo>
                  <a:lnTo>
                    <a:pt x="1574934" y="21347"/>
                  </a:lnTo>
                  <a:lnTo>
                    <a:pt x="1587950" y="20641"/>
                  </a:lnTo>
                  <a:lnTo>
                    <a:pt x="1600966" y="19620"/>
                  </a:lnTo>
                  <a:lnTo>
                    <a:pt x="1613982" y="18643"/>
                  </a:lnTo>
                  <a:lnTo>
                    <a:pt x="1626998" y="17965"/>
                  </a:lnTo>
                  <a:lnTo>
                    <a:pt x="1640014" y="17561"/>
                  </a:lnTo>
                  <a:lnTo>
                    <a:pt x="1653030" y="17295"/>
                  </a:lnTo>
                  <a:lnTo>
                    <a:pt x="1666046" y="17095"/>
                  </a:lnTo>
                  <a:lnTo>
                    <a:pt x="1679062" y="17062"/>
                  </a:lnTo>
                  <a:lnTo>
                    <a:pt x="1692078" y="17300"/>
                  </a:lnTo>
                  <a:lnTo>
                    <a:pt x="1705094" y="17794"/>
                  </a:lnTo>
                  <a:lnTo>
                    <a:pt x="1718110" y="18422"/>
                  </a:lnTo>
                  <a:lnTo>
                    <a:pt x="1731126" y="19091"/>
                  </a:lnTo>
                  <a:lnTo>
                    <a:pt x="1744142" y="19819"/>
                  </a:lnTo>
                  <a:lnTo>
                    <a:pt x="1757158" y="20646"/>
                  </a:lnTo>
                  <a:lnTo>
                    <a:pt x="1770174" y="21546"/>
                  </a:lnTo>
                  <a:lnTo>
                    <a:pt x="1783190" y="22380"/>
                  </a:lnTo>
                  <a:lnTo>
                    <a:pt x="1796206" y="23048"/>
                  </a:lnTo>
                  <a:lnTo>
                    <a:pt x="1809222" y="23575"/>
                  </a:lnTo>
                  <a:lnTo>
                    <a:pt x="1822238" y="24064"/>
                  </a:lnTo>
                  <a:lnTo>
                    <a:pt x="1835254" y="24563"/>
                  </a:lnTo>
                  <a:lnTo>
                    <a:pt x="1848270" y="24982"/>
                  </a:lnTo>
                  <a:lnTo>
                    <a:pt x="1861286" y="2520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3379630" y="367798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3268069" y="367865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2925292" y="376392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570499" y="379227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567631" y="378296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398338" y="371535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3554097" y="382330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3484500" y="369367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472301" y="370581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3539989" y="375040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536137" y="373652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531243" y="374332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523804" y="372916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514850" y="372385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504556" y="371239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598905" y="392892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3567006" y="397342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3453553" y="397497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3290181" y="375381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3365986" y="369589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3356043" y="369830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3364932" y="367712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3318446" y="367909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3319487" y="374419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3324450" y="373486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3307889" y="373487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3248668" y="371867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3221473" y="368005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2745900" y="367864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3342876" y="373618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2704614" y="415613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3629940" y="379356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057878" y="403329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3623110" y="380294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3722042" y="425122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4292396" y="424834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4229264" y="426157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4183851" y="418242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4041622" y="420332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3935979" y="421515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3911710" y="421457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4184194" y="367584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4150539" y="367735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4185674" y="406195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3637245" y="379322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3637245" y="414112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4255765" y="405151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3276467" y="4275199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tx689"/>
            <p:cNvSpPr/>
            <p:nvPr/>
          </p:nvSpPr>
          <p:spPr>
            <a:xfrm>
              <a:off x="3286525" y="428208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8250</a:t>
              </a:r>
            </a:p>
          </p:txBody>
        </p:sp>
        <p:sp>
          <p:nvSpPr>
            <p:cNvPr id="690" name="pg690"/>
            <p:cNvSpPr/>
            <p:nvPr/>
          </p:nvSpPr>
          <p:spPr>
            <a:xfrm>
              <a:off x="3133291" y="4046003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tx691"/>
            <p:cNvSpPr/>
            <p:nvPr/>
          </p:nvSpPr>
          <p:spPr>
            <a:xfrm>
              <a:off x="3143349" y="4052887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8750</a:t>
              </a:r>
            </a:p>
          </p:txBody>
        </p:sp>
        <p:sp>
          <p:nvSpPr>
            <p:cNvPr id="692" name="pg692"/>
            <p:cNvSpPr/>
            <p:nvPr/>
          </p:nvSpPr>
          <p:spPr>
            <a:xfrm>
              <a:off x="3692978" y="3959152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tx693"/>
            <p:cNvSpPr/>
            <p:nvPr/>
          </p:nvSpPr>
          <p:spPr>
            <a:xfrm>
              <a:off x="3703037" y="3968218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9250</a:t>
              </a:r>
            </a:p>
          </p:txBody>
        </p:sp>
        <p:sp>
          <p:nvSpPr>
            <p:cNvPr id="694" name="tx694"/>
            <p:cNvSpPr/>
            <p:nvPr/>
          </p:nvSpPr>
          <p:spPr>
            <a:xfrm>
              <a:off x="3286525" y="428208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8250</a:t>
              </a:r>
            </a:p>
          </p:txBody>
        </p:sp>
        <p:sp>
          <p:nvSpPr>
            <p:cNvPr id="695" name="tx695"/>
            <p:cNvSpPr/>
            <p:nvPr/>
          </p:nvSpPr>
          <p:spPr>
            <a:xfrm>
              <a:off x="3143349" y="4052887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8750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3703037" y="3968218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9250</a:t>
              </a:r>
            </a:p>
          </p:txBody>
        </p:sp>
        <p:sp>
          <p:nvSpPr>
            <p:cNvPr id="697" name="pl697"/>
            <p:cNvSpPr/>
            <p:nvPr/>
          </p:nvSpPr>
          <p:spPr>
            <a:xfrm>
              <a:off x="2700094" y="422749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2700094" y="40066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2700094" y="378571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85628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3168670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3481053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379343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410582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441820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457439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2700094" y="433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2700094" y="41170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2700094" y="38961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2700094" y="367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270009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301247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332486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3637245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3949629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4262013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2700094" y="5008510"/>
              <a:ext cx="1861286" cy="80112"/>
            </a:xfrm>
            <a:custGeom>
              <a:avLst/>
              <a:pathLst>
                <a:path w="1861286" h="80112">
                  <a:moveTo>
                    <a:pt x="0" y="18431"/>
                  </a:moveTo>
                  <a:lnTo>
                    <a:pt x="13015" y="14481"/>
                  </a:lnTo>
                  <a:lnTo>
                    <a:pt x="26031" y="10671"/>
                  </a:lnTo>
                  <a:lnTo>
                    <a:pt x="39047" y="7023"/>
                  </a:lnTo>
                  <a:lnTo>
                    <a:pt x="41336" y="6428"/>
                  </a:lnTo>
                  <a:lnTo>
                    <a:pt x="52063" y="4735"/>
                  </a:lnTo>
                  <a:lnTo>
                    <a:pt x="65079" y="2976"/>
                  </a:lnTo>
                  <a:lnTo>
                    <a:pt x="78095" y="1565"/>
                  </a:lnTo>
                  <a:lnTo>
                    <a:pt x="91111" y="543"/>
                  </a:lnTo>
                  <a:lnTo>
                    <a:pt x="104127" y="0"/>
                  </a:lnTo>
                  <a:lnTo>
                    <a:pt x="117143" y="0"/>
                  </a:lnTo>
                  <a:lnTo>
                    <a:pt x="130159" y="607"/>
                  </a:lnTo>
                  <a:lnTo>
                    <a:pt x="143175" y="1892"/>
                  </a:lnTo>
                  <a:lnTo>
                    <a:pt x="156191" y="3838"/>
                  </a:lnTo>
                  <a:lnTo>
                    <a:pt x="169207" y="6373"/>
                  </a:lnTo>
                  <a:lnTo>
                    <a:pt x="169457" y="6428"/>
                  </a:lnTo>
                  <a:lnTo>
                    <a:pt x="182223" y="10954"/>
                  </a:lnTo>
                  <a:lnTo>
                    <a:pt x="195239" y="14889"/>
                  </a:lnTo>
                  <a:lnTo>
                    <a:pt x="208255" y="17711"/>
                  </a:lnTo>
                  <a:lnTo>
                    <a:pt x="221271" y="19239"/>
                  </a:lnTo>
                  <a:lnTo>
                    <a:pt x="234287" y="19520"/>
                  </a:lnTo>
                  <a:lnTo>
                    <a:pt x="247303" y="18694"/>
                  </a:lnTo>
                  <a:lnTo>
                    <a:pt x="260319" y="17012"/>
                  </a:lnTo>
                  <a:lnTo>
                    <a:pt x="273335" y="14750"/>
                  </a:lnTo>
                  <a:lnTo>
                    <a:pt x="286351" y="12113"/>
                  </a:lnTo>
                  <a:lnTo>
                    <a:pt x="299367" y="9364"/>
                  </a:lnTo>
                  <a:lnTo>
                    <a:pt x="312383" y="6690"/>
                  </a:lnTo>
                  <a:lnTo>
                    <a:pt x="313797" y="6428"/>
                  </a:lnTo>
                  <a:lnTo>
                    <a:pt x="325399" y="4616"/>
                  </a:lnTo>
                  <a:lnTo>
                    <a:pt x="338415" y="3022"/>
                  </a:lnTo>
                  <a:lnTo>
                    <a:pt x="351431" y="1922"/>
                  </a:lnTo>
                  <a:lnTo>
                    <a:pt x="364447" y="1328"/>
                  </a:lnTo>
                  <a:lnTo>
                    <a:pt x="377463" y="1249"/>
                  </a:lnTo>
                  <a:lnTo>
                    <a:pt x="390479" y="1658"/>
                  </a:lnTo>
                  <a:lnTo>
                    <a:pt x="403495" y="2542"/>
                  </a:lnTo>
                  <a:lnTo>
                    <a:pt x="416511" y="3808"/>
                  </a:lnTo>
                  <a:lnTo>
                    <a:pt x="429527" y="5327"/>
                  </a:lnTo>
                  <a:lnTo>
                    <a:pt x="439027" y="6428"/>
                  </a:lnTo>
                  <a:lnTo>
                    <a:pt x="442543" y="7067"/>
                  </a:lnTo>
                  <a:lnTo>
                    <a:pt x="455559" y="8978"/>
                  </a:lnTo>
                  <a:lnTo>
                    <a:pt x="468575" y="10152"/>
                  </a:lnTo>
                  <a:lnTo>
                    <a:pt x="481591" y="10329"/>
                  </a:lnTo>
                  <a:lnTo>
                    <a:pt x="494607" y="9302"/>
                  </a:lnTo>
                  <a:lnTo>
                    <a:pt x="507623" y="7404"/>
                  </a:lnTo>
                  <a:lnTo>
                    <a:pt x="512731" y="6428"/>
                  </a:lnTo>
                  <a:lnTo>
                    <a:pt x="520639" y="5624"/>
                  </a:lnTo>
                  <a:lnTo>
                    <a:pt x="533655" y="4330"/>
                  </a:lnTo>
                  <a:lnTo>
                    <a:pt x="546671" y="3262"/>
                  </a:lnTo>
                  <a:lnTo>
                    <a:pt x="559687" y="2544"/>
                  </a:lnTo>
                  <a:lnTo>
                    <a:pt x="572703" y="2217"/>
                  </a:lnTo>
                  <a:lnTo>
                    <a:pt x="585719" y="2311"/>
                  </a:lnTo>
                  <a:lnTo>
                    <a:pt x="598735" y="2777"/>
                  </a:lnTo>
                  <a:lnTo>
                    <a:pt x="611751" y="3527"/>
                  </a:lnTo>
                  <a:lnTo>
                    <a:pt x="624767" y="4387"/>
                  </a:lnTo>
                  <a:lnTo>
                    <a:pt x="637783" y="5193"/>
                  </a:lnTo>
                  <a:lnTo>
                    <a:pt x="650799" y="5761"/>
                  </a:lnTo>
                  <a:lnTo>
                    <a:pt x="663815" y="6003"/>
                  </a:lnTo>
                  <a:lnTo>
                    <a:pt x="676831" y="5887"/>
                  </a:lnTo>
                  <a:lnTo>
                    <a:pt x="689847" y="5470"/>
                  </a:lnTo>
                  <a:lnTo>
                    <a:pt x="702863" y="4858"/>
                  </a:lnTo>
                  <a:lnTo>
                    <a:pt x="715879" y="4166"/>
                  </a:lnTo>
                  <a:lnTo>
                    <a:pt x="728895" y="3503"/>
                  </a:lnTo>
                  <a:lnTo>
                    <a:pt x="741911" y="2963"/>
                  </a:lnTo>
                  <a:lnTo>
                    <a:pt x="754927" y="2610"/>
                  </a:lnTo>
                  <a:lnTo>
                    <a:pt x="767943" y="2480"/>
                  </a:lnTo>
                  <a:lnTo>
                    <a:pt x="780959" y="2578"/>
                  </a:lnTo>
                  <a:lnTo>
                    <a:pt x="793975" y="2916"/>
                  </a:lnTo>
                  <a:lnTo>
                    <a:pt x="806991" y="3439"/>
                  </a:lnTo>
                  <a:lnTo>
                    <a:pt x="820007" y="4127"/>
                  </a:lnTo>
                  <a:lnTo>
                    <a:pt x="833023" y="4920"/>
                  </a:lnTo>
                  <a:lnTo>
                    <a:pt x="846039" y="5774"/>
                  </a:lnTo>
                  <a:lnTo>
                    <a:pt x="855815" y="6428"/>
                  </a:lnTo>
                  <a:lnTo>
                    <a:pt x="859055" y="6711"/>
                  </a:lnTo>
                  <a:lnTo>
                    <a:pt x="872071" y="7825"/>
                  </a:lnTo>
                  <a:lnTo>
                    <a:pt x="885087" y="8889"/>
                  </a:lnTo>
                  <a:lnTo>
                    <a:pt x="898103" y="9884"/>
                  </a:lnTo>
                  <a:lnTo>
                    <a:pt x="911119" y="10823"/>
                  </a:lnTo>
                  <a:lnTo>
                    <a:pt x="924135" y="11713"/>
                  </a:lnTo>
                  <a:lnTo>
                    <a:pt x="937151" y="12579"/>
                  </a:lnTo>
                  <a:lnTo>
                    <a:pt x="950167" y="13439"/>
                  </a:lnTo>
                  <a:lnTo>
                    <a:pt x="963183" y="14316"/>
                  </a:lnTo>
                  <a:lnTo>
                    <a:pt x="976199" y="15234"/>
                  </a:lnTo>
                  <a:lnTo>
                    <a:pt x="989215" y="16196"/>
                  </a:lnTo>
                  <a:lnTo>
                    <a:pt x="1002231" y="17214"/>
                  </a:lnTo>
                  <a:lnTo>
                    <a:pt x="1015247" y="18294"/>
                  </a:lnTo>
                  <a:lnTo>
                    <a:pt x="1028263" y="19444"/>
                  </a:lnTo>
                  <a:lnTo>
                    <a:pt x="1041279" y="20669"/>
                  </a:lnTo>
                  <a:lnTo>
                    <a:pt x="1054294" y="21965"/>
                  </a:lnTo>
                  <a:lnTo>
                    <a:pt x="1067310" y="23326"/>
                  </a:lnTo>
                  <a:lnTo>
                    <a:pt x="1080326" y="24752"/>
                  </a:lnTo>
                  <a:lnTo>
                    <a:pt x="1081079" y="24836"/>
                  </a:lnTo>
                  <a:lnTo>
                    <a:pt x="1093342" y="26739"/>
                  </a:lnTo>
                  <a:lnTo>
                    <a:pt x="1106358" y="28836"/>
                  </a:lnTo>
                  <a:lnTo>
                    <a:pt x="1119374" y="31019"/>
                  </a:lnTo>
                  <a:lnTo>
                    <a:pt x="1132390" y="33263"/>
                  </a:lnTo>
                  <a:lnTo>
                    <a:pt x="1145406" y="35566"/>
                  </a:lnTo>
                  <a:lnTo>
                    <a:pt x="1158422" y="37922"/>
                  </a:lnTo>
                  <a:lnTo>
                    <a:pt x="1171438" y="40288"/>
                  </a:lnTo>
                  <a:lnTo>
                    <a:pt x="1184454" y="42658"/>
                  </a:lnTo>
                  <a:lnTo>
                    <a:pt x="1187798" y="43243"/>
                  </a:lnTo>
                  <a:lnTo>
                    <a:pt x="1197470" y="45758"/>
                  </a:lnTo>
                  <a:lnTo>
                    <a:pt x="1210486" y="49166"/>
                  </a:lnTo>
                  <a:lnTo>
                    <a:pt x="1223502" y="52559"/>
                  </a:lnTo>
                  <a:lnTo>
                    <a:pt x="1236518" y="55925"/>
                  </a:lnTo>
                  <a:lnTo>
                    <a:pt x="1249534" y="59215"/>
                  </a:lnTo>
                  <a:lnTo>
                    <a:pt x="1259624" y="61651"/>
                  </a:lnTo>
                  <a:lnTo>
                    <a:pt x="1262550" y="62421"/>
                  </a:lnTo>
                  <a:lnTo>
                    <a:pt x="1275566" y="65636"/>
                  </a:lnTo>
                  <a:lnTo>
                    <a:pt x="1288582" y="68632"/>
                  </a:lnTo>
                  <a:lnTo>
                    <a:pt x="1301598" y="71327"/>
                  </a:lnTo>
                  <a:lnTo>
                    <a:pt x="1314614" y="73707"/>
                  </a:lnTo>
                  <a:lnTo>
                    <a:pt x="1327630" y="75702"/>
                  </a:lnTo>
                  <a:lnTo>
                    <a:pt x="1340646" y="77316"/>
                  </a:lnTo>
                  <a:lnTo>
                    <a:pt x="1353662" y="78528"/>
                  </a:lnTo>
                  <a:lnTo>
                    <a:pt x="1366678" y="79396"/>
                  </a:lnTo>
                  <a:lnTo>
                    <a:pt x="1379694" y="79906"/>
                  </a:lnTo>
                  <a:lnTo>
                    <a:pt x="1388899" y="80058"/>
                  </a:lnTo>
                  <a:lnTo>
                    <a:pt x="1392710" y="80112"/>
                  </a:lnTo>
                  <a:lnTo>
                    <a:pt x="1405726" y="80073"/>
                  </a:lnTo>
                  <a:lnTo>
                    <a:pt x="1406533" y="80058"/>
                  </a:lnTo>
                  <a:lnTo>
                    <a:pt x="1418742" y="79828"/>
                  </a:lnTo>
                  <a:lnTo>
                    <a:pt x="1431758" y="79419"/>
                  </a:lnTo>
                  <a:lnTo>
                    <a:pt x="1444774" y="78876"/>
                  </a:lnTo>
                  <a:lnTo>
                    <a:pt x="1457790" y="78226"/>
                  </a:lnTo>
                  <a:lnTo>
                    <a:pt x="1470806" y="77484"/>
                  </a:lnTo>
                  <a:lnTo>
                    <a:pt x="1483822" y="76675"/>
                  </a:lnTo>
                  <a:lnTo>
                    <a:pt x="1496838" y="75781"/>
                  </a:lnTo>
                  <a:lnTo>
                    <a:pt x="1509854" y="74836"/>
                  </a:lnTo>
                  <a:lnTo>
                    <a:pt x="1522870" y="73829"/>
                  </a:lnTo>
                  <a:lnTo>
                    <a:pt x="1535886" y="72760"/>
                  </a:lnTo>
                  <a:lnTo>
                    <a:pt x="1548902" y="71645"/>
                  </a:lnTo>
                  <a:lnTo>
                    <a:pt x="1561918" y="70494"/>
                  </a:lnTo>
                  <a:lnTo>
                    <a:pt x="1574934" y="69329"/>
                  </a:lnTo>
                  <a:lnTo>
                    <a:pt x="1587950" y="68175"/>
                  </a:lnTo>
                  <a:lnTo>
                    <a:pt x="1600966" y="67073"/>
                  </a:lnTo>
                  <a:lnTo>
                    <a:pt x="1613982" y="66030"/>
                  </a:lnTo>
                  <a:lnTo>
                    <a:pt x="1626998" y="65107"/>
                  </a:lnTo>
                  <a:lnTo>
                    <a:pt x="1640014" y="64264"/>
                  </a:lnTo>
                  <a:lnTo>
                    <a:pt x="1653030" y="63537"/>
                  </a:lnTo>
                  <a:lnTo>
                    <a:pt x="1666046" y="62866"/>
                  </a:lnTo>
                  <a:lnTo>
                    <a:pt x="1679062" y="62205"/>
                  </a:lnTo>
                  <a:lnTo>
                    <a:pt x="1689054" y="61651"/>
                  </a:lnTo>
                  <a:lnTo>
                    <a:pt x="1692078" y="61487"/>
                  </a:lnTo>
                  <a:lnTo>
                    <a:pt x="1705094" y="60668"/>
                  </a:lnTo>
                  <a:lnTo>
                    <a:pt x="1718110" y="59643"/>
                  </a:lnTo>
                  <a:lnTo>
                    <a:pt x="1731126" y="58314"/>
                  </a:lnTo>
                  <a:lnTo>
                    <a:pt x="1744142" y="56654"/>
                  </a:lnTo>
                  <a:lnTo>
                    <a:pt x="1757158" y="54566"/>
                  </a:lnTo>
                  <a:lnTo>
                    <a:pt x="1770174" y="51985"/>
                  </a:lnTo>
                  <a:lnTo>
                    <a:pt x="1783190" y="48888"/>
                  </a:lnTo>
                  <a:lnTo>
                    <a:pt x="1796206" y="45169"/>
                  </a:lnTo>
                  <a:lnTo>
                    <a:pt x="1802165" y="43243"/>
                  </a:lnTo>
                  <a:lnTo>
                    <a:pt x="1809222" y="41049"/>
                  </a:lnTo>
                  <a:lnTo>
                    <a:pt x="1822238" y="36734"/>
                  </a:lnTo>
                  <a:lnTo>
                    <a:pt x="1835254" y="32046"/>
                  </a:lnTo>
                  <a:lnTo>
                    <a:pt x="1848270" y="26982"/>
                  </a:lnTo>
                  <a:lnTo>
                    <a:pt x="1853661" y="24836"/>
                  </a:lnTo>
                  <a:lnTo>
                    <a:pt x="1861286" y="2244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2700094" y="4915768"/>
              <a:ext cx="1861286" cy="40812"/>
            </a:xfrm>
            <a:custGeom>
              <a:avLst/>
              <a:pathLst>
                <a:path w="1861286" h="40812">
                  <a:moveTo>
                    <a:pt x="0" y="646"/>
                  </a:moveTo>
                  <a:lnTo>
                    <a:pt x="13015" y="345"/>
                  </a:lnTo>
                  <a:lnTo>
                    <a:pt x="26031" y="211"/>
                  </a:lnTo>
                  <a:lnTo>
                    <a:pt x="39047" y="255"/>
                  </a:lnTo>
                  <a:lnTo>
                    <a:pt x="52063" y="475"/>
                  </a:lnTo>
                  <a:lnTo>
                    <a:pt x="65079" y="861"/>
                  </a:lnTo>
                  <a:lnTo>
                    <a:pt x="78095" y="1384"/>
                  </a:lnTo>
                  <a:lnTo>
                    <a:pt x="91111" y="2022"/>
                  </a:lnTo>
                  <a:lnTo>
                    <a:pt x="104127" y="2731"/>
                  </a:lnTo>
                  <a:lnTo>
                    <a:pt x="117143" y="3484"/>
                  </a:lnTo>
                  <a:lnTo>
                    <a:pt x="130159" y="4251"/>
                  </a:lnTo>
                  <a:lnTo>
                    <a:pt x="143175" y="5017"/>
                  </a:lnTo>
                  <a:lnTo>
                    <a:pt x="156191" y="5766"/>
                  </a:lnTo>
                  <a:lnTo>
                    <a:pt x="169207" y="6486"/>
                  </a:lnTo>
                  <a:lnTo>
                    <a:pt x="181841" y="7133"/>
                  </a:lnTo>
                  <a:lnTo>
                    <a:pt x="182223" y="7154"/>
                  </a:lnTo>
                  <a:lnTo>
                    <a:pt x="195239" y="7796"/>
                  </a:lnTo>
                  <a:lnTo>
                    <a:pt x="208255" y="8342"/>
                  </a:lnTo>
                  <a:lnTo>
                    <a:pt x="221271" y="8767"/>
                  </a:lnTo>
                  <a:lnTo>
                    <a:pt x="234287" y="9071"/>
                  </a:lnTo>
                  <a:lnTo>
                    <a:pt x="247303" y="9248"/>
                  </a:lnTo>
                  <a:lnTo>
                    <a:pt x="260319" y="9312"/>
                  </a:lnTo>
                  <a:lnTo>
                    <a:pt x="273335" y="9252"/>
                  </a:lnTo>
                  <a:lnTo>
                    <a:pt x="286351" y="9078"/>
                  </a:lnTo>
                  <a:lnTo>
                    <a:pt x="299367" y="8780"/>
                  </a:lnTo>
                  <a:lnTo>
                    <a:pt x="312383" y="8355"/>
                  </a:lnTo>
                  <a:lnTo>
                    <a:pt x="325399" y="7812"/>
                  </a:lnTo>
                  <a:lnTo>
                    <a:pt x="338415" y="7155"/>
                  </a:lnTo>
                  <a:lnTo>
                    <a:pt x="338804" y="7133"/>
                  </a:lnTo>
                  <a:lnTo>
                    <a:pt x="351431" y="6486"/>
                  </a:lnTo>
                  <a:lnTo>
                    <a:pt x="364447" y="5759"/>
                  </a:lnTo>
                  <a:lnTo>
                    <a:pt x="377463" y="5002"/>
                  </a:lnTo>
                  <a:lnTo>
                    <a:pt x="390479" y="4247"/>
                  </a:lnTo>
                  <a:lnTo>
                    <a:pt x="403495" y="3517"/>
                  </a:lnTo>
                  <a:lnTo>
                    <a:pt x="416511" y="2843"/>
                  </a:lnTo>
                  <a:lnTo>
                    <a:pt x="429527" y="2232"/>
                  </a:lnTo>
                  <a:lnTo>
                    <a:pt x="442543" y="1684"/>
                  </a:lnTo>
                  <a:lnTo>
                    <a:pt x="455559" y="1201"/>
                  </a:lnTo>
                  <a:lnTo>
                    <a:pt x="468575" y="772"/>
                  </a:lnTo>
                  <a:lnTo>
                    <a:pt x="481591" y="419"/>
                  </a:lnTo>
                  <a:lnTo>
                    <a:pt x="494607" y="150"/>
                  </a:lnTo>
                  <a:lnTo>
                    <a:pt x="507623" y="0"/>
                  </a:lnTo>
                  <a:lnTo>
                    <a:pt x="520639" y="1"/>
                  </a:lnTo>
                  <a:lnTo>
                    <a:pt x="533655" y="189"/>
                  </a:lnTo>
                  <a:lnTo>
                    <a:pt x="546671" y="596"/>
                  </a:lnTo>
                  <a:lnTo>
                    <a:pt x="559687" y="1244"/>
                  </a:lnTo>
                  <a:lnTo>
                    <a:pt x="572703" y="2140"/>
                  </a:lnTo>
                  <a:lnTo>
                    <a:pt x="585719" y="3269"/>
                  </a:lnTo>
                  <a:lnTo>
                    <a:pt x="598735" y="4606"/>
                  </a:lnTo>
                  <a:lnTo>
                    <a:pt x="611751" y="6116"/>
                  </a:lnTo>
                  <a:lnTo>
                    <a:pt x="619754" y="7133"/>
                  </a:lnTo>
                  <a:lnTo>
                    <a:pt x="624767" y="7816"/>
                  </a:lnTo>
                  <a:lnTo>
                    <a:pt x="637783" y="9691"/>
                  </a:lnTo>
                  <a:lnTo>
                    <a:pt x="650799" y="11621"/>
                  </a:lnTo>
                  <a:lnTo>
                    <a:pt x="663815" y="13564"/>
                  </a:lnTo>
                  <a:lnTo>
                    <a:pt x="676831" y="15491"/>
                  </a:lnTo>
                  <a:lnTo>
                    <a:pt x="689847" y="17359"/>
                  </a:lnTo>
                  <a:lnTo>
                    <a:pt x="702863" y="19153"/>
                  </a:lnTo>
                  <a:lnTo>
                    <a:pt x="715879" y="20859"/>
                  </a:lnTo>
                  <a:lnTo>
                    <a:pt x="728895" y="22478"/>
                  </a:lnTo>
                  <a:lnTo>
                    <a:pt x="741911" y="24022"/>
                  </a:lnTo>
                  <a:lnTo>
                    <a:pt x="754927" y="25503"/>
                  </a:lnTo>
                  <a:lnTo>
                    <a:pt x="755263" y="25540"/>
                  </a:lnTo>
                  <a:lnTo>
                    <a:pt x="767943" y="26983"/>
                  </a:lnTo>
                  <a:lnTo>
                    <a:pt x="780959" y="28393"/>
                  </a:lnTo>
                  <a:lnTo>
                    <a:pt x="793975" y="29733"/>
                  </a:lnTo>
                  <a:lnTo>
                    <a:pt x="806991" y="31007"/>
                  </a:lnTo>
                  <a:lnTo>
                    <a:pt x="820007" y="32214"/>
                  </a:lnTo>
                  <a:lnTo>
                    <a:pt x="833023" y="33355"/>
                  </a:lnTo>
                  <a:lnTo>
                    <a:pt x="846039" y="34431"/>
                  </a:lnTo>
                  <a:lnTo>
                    <a:pt x="859055" y="35438"/>
                  </a:lnTo>
                  <a:lnTo>
                    <a:pt x="872071" y="36378"/>
                  </a:lnTo>
                  <a:lnTo>
                    <a:pt x="885087" y="37249"/>
                  </a:lnTo>
                  <a:lnTo>
                    <a:pt x="898103" y="38045"/>
                  </a:lnTo>
                  <a:lnTo>
                    <a:pt x="911119" y="38769"/>
                  </a:lnTo>
                  <a:lnTo>
                    <a:pt x="924135" y="39402"/>
                  </a:lnTo>
                  <a:lnTo>
                    <a:pt x="937151" y="39928"/>
                  </a:lnTo>
                  <a:lnTo>
                    <a:pt x="950167" y="40341"/>
                  </a:lnTo>
                  <a:lnTo>
                    <a:pt x="963183" y="40626"/>
                  </a:lnTo>
                  <a:lnTo>
                    <a:pt x="976199" y="40779"/>
                  </a:lnTo>
                  <a:lnTo>
                    <a:pt x="989215" y="40812"/>
                  </a:lnTo>
                  <a:lnTo>
                    <a:pt x="1002231" y="40738"/>
                  </a:lnTo>
                  <a:lnTo>
                    <a:pt x="1015247" y="40586"/>
                  </a:lnTo>
                  <a:lnTo>
                    <a:pt x="1028263" y="40378"/>
                  </a:lnTo>
                  <a:lnTo>
                    <a:pt x="1041279" y="40138"/>
                  </a:lnTo>
                  <a:lnTo>
                    <a:pt x="1054294" y="39879"/>
                  </a:lnTo>
                  <a:lnTo>
                    <a:pt x="1067310" y="39602"/>
                  </a:lnTo>
                  <a:lnTo>
                    <a:pt x="1080326" y="39311"/>
                  </a:lnTo>
                  <a:lnTo>
                    <a:pt x="1093342" y="38999"/>
                  </a:lnTo>
                  <a:lnTo>
                    <a:pt x="1106358" y="38643"/>
                  </a:lnTo>
                  <a:lnTo>
                    <a:pt x="1119374" y="38241"/>
                  </a:lnTo>
                  <a:lnTo>
                    <a:pt x="1132390" y="37778"/>
                  </a:lnTo>
                  <a:lnTo>
                    <a:pt x="1145406" y="37266"/>
                  </a:lnTo>
                  <a:lnTo>
                    <a:pt x="1158422" y="36708"/>
                  </a:lnTo>
                  <a:lnTo>
                    <a:pt x="1171438" y="36125"/>
                  </a:lnTo>
                  <a:lnTo>
                    <a:pt x="1184454" y="35550"/>
                  </a:lnTo>
                  <a:lnTo>
                    <a:pt x="1197470" y="34988"/>
                  </a:lnTo>
                  <a:lnTo>
                    <a:pt x="1210486" y="34464"/>
                  </a:lnTo>
                  <a:lnTo>
                    <a:pt x="1223502" y="33971"/>
                  </a:lnTo>
                  <a:lnTo>
                    <a:pt x="1236518" y="33516"/>
                  </a:lnTo>
                  <a:lnTo>
                    <a:pt x="1249534" y="33088"/>
                  </a:lnTo>
                  <a:lnTo>
                    <a:pt x="1262550" y="32693"/>
                  </a:lnTo>
                  <a:lnTo>
                    <a:pt x="1275566" y="32330"/>
                  </a:lnTo>
                  <a:lnTo>
                    <a:pt x="1288582" y="32000"/>
                  </a:lnTo>
                  <a:lnTo>
                    <a:pt x="1301598" y="31706"/>
                  </a:lnTo>
                  <a:lnTo>
                    <a:pt x="1314614" y="31450"/>
                  </a:lnTo>
                  <a:lnTo>
                    <a:pt x="1327630" y="31250"/>
                  </a:lnTo>
                  <a:lnTo>
                    <a:pt x="1340646" y="31104"/>
                  </a:lnTo>
                  <a:lnTo>
                    <a:pt x="1353662" y="31048"/>
                  </a:lnTo>
                  <a:lnTo>
                    <a:pt x="1366678" y="31085"/>
                  </a:lnTo>
                  <a:lnTo>
                    <a:pt x="1379694" y="31233"/>
                  </a:lnTo>
                  <a:lnTo>
                    <a:pt x="1392710" y="31486"/>
                  </a:lnTo>
                  <a:lnTo>
                    <a:pt x="1405726" y="31833"/>
                  </a:lnTo>
                  <a:lnTo>
                    <a:pt x="1418742" y="32253"/>
                  </a:lnTo>
                  <a:lnTo>
                    <a:pt x="1431758" y="32726"/>
                  </a:lnTo>
                  <a:lnTo>
                    <a:pt x="1444774" y="33229"/>
                  </a:lnTo>
                  <a:lnTo>
                    <a:pt x="1457790" y="33755"/>
                  </a:lnTo>
                  <a:lnTo>
                    <a:pt x="1470806" y="34296"/>
                  </a:lnTo>
                  <a:lnTo>
                    <a:pt x="1483822" y="34850"/>
                  </a:lnTo>
                  <a:lnTo>
                    <a:pt x="1496838" y="35396"/>
                  </a:lnTo>
                  <a:lnTo>
                    <a:pt x="1509854" y="35912"/>
                  </a:lnTo>
                  <a:lnTo>
                    <a:pt x="1522870" y="36344"/>
                  </a:lnTo>
                  <a:lnTo>
                    <a:pt x="1535886" y="36617"/>
                  </a:lnTo>
                  <a:lnTo>
                    <a:pt x="1548902" y="36645"/>
                  </a:lnTo>
                  <a:lnTo>
                    <a:pt x="1561918" y="36337"/>
                  </a:lnTo>
                  <a:lnTo>
                    <a:pt x="1574934" y="35630"/>
                  </a:lnTo>
                  <a:lnTo>
                    <a:pt x="1587950" y="34503"/>
                  </a:lnTo>
                  <a:lnTo>
                    <a:pt x="1600966" y="32979"/>
                  </a:lnTo>
                  <a:lnTo>
                    <a:pt x="1613982" y="31113"/>
                  </a:lnTo>
                  <a:lnTo>
                    <a:pt x="1626998" y="28996"/>
                  </a:lnTo>
                  <a:lnTo>
                    <a:pt x="1640014" y="26723"/>
                  </a:lnTo>
                  <a:lnTo>
                    <a:pt x="1646557" y="25540"/>
                  </a:lnTo>
                  <a:lnTo>
                    <a:pt x="1653030" y="24471"/>
                  </a:lnTo>
                  <a:lnTo>
                    <a:pt x="1666046" y="22329"/>
                  </a:lnTo>
                  <a:lnTo>
                    <a:pt x="1679062" y="20215"/>
                  </a:lnTo>
                  <a:lnTo>
                    <a:pt x="1692078" y="18151"/>
                  </a:lnTo>
                  <a:lnTo>
                    <a:pt x="1705094" y="16159"/>
                  </a:lnTo>
                  <a:lnTo>
                    <a:pt x="1718110" y="14260"/>
                  </a:lnTo>
                  <a:lnTo>
                    <a:pt x="1731126" y="12472"/>
                  </a:lnTo>
                  <a:lnTo>
                    <a:pt x="1744142" y="10804"/>
                  </a:lnTo>
                  <a:lnTo>
                    <a:pt x="1757158" y="9253"/>
                  </a:lnTo>
                  <a:lnTo>
                    <a:pt x="1770174" y="7806"/>
                  </a:lnTo>
                  <a:lnTo>
                    <a:pt x="1776591" y="7133"/>
                  </a:lnTo>
                  <a:lnTo>
                    <a:pt x="1783190" y="6517"/>
                  </a:lnTo>
                  <a:lnTo>
                    <a:pt x="1796206" y="5369"/>
                  </a:lnTo>
                  <a:lnTo>
                    <a:pt x="1809222" y="4300"/>
                  </a:lnTo>
                  <a:lnTo>
                    <a:pt x="1822238" y="3323"/>
                  </a:lnTo>
                  <a:lnTo>
                    <a:pt x="1835254" y="2457"/>
                  </a:lnTo>
                  <a:lnTo>
                    <a:pt x="1848270" y="1714"/>
                  </a:lnTo>
                  <a:lnTo>
                    <a:pt x="1861286" y="110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2700094" y="4854878"/>
              <a:ext cx="1861286" cy="36556"/>
            </a:xfrm>
            <a:custGeom>
              <a:avLst/>
              <a:pathLst>
                <a:path w="1861286" h="36556">
                  <a:moveTo>
                    <a:pt x="0" y="668"/>
                  </a:moveTo>
                  <a:lnTo>
                    <a:pt x="13015" y="1047"/>
                  </a:lnTo>
                  <a:lnTo>
                    <a:pt x="26031" y="1530"/>
                  </a:lnTo>
                  <a:lnTo>
                    <a:pt x="39047" y="2107"/>
                  </a:lnTo>
                  <a:lnTo>
                    <a:pt x="52063" y="2760"/>
                  </a:lnTo>
                  <a:lnTo>
                    <a:pt x="65079" y="3467"/>
                  </a:lnTo>
                  <a:lnTo>
                    <a:pt x="78095" y="4226"/>
                  </a:lnTo>
                  <a:lnTo>
                    <a:pt x="91111" y="5031"/>
                  </a:lnTo>
                  <a:lnTo>
                    <a:pt x="104127" y="5884"/>
                  </a:lnTo>
                  <a:lnTo>
                    <a:pt x="117143" y="6774"/>
                  </a:lnTo>
                  <a:lnTo>
                    <a:pt x="130159" y="7690"/>
                  </a:lnTo>
                  <a:lnTo>
                    <a:pt x="143175" y="8624"/>
                  </a:lnTo>
                  <a:lnTo>
                    <a:pt x="156191" y="9567"/>
                  </a:lnTo>
                  <a:lnTo>
                    <a:pt x="169207" y="10504"/>
                  </a:lnTo>
                  <a:lnTo>
                    <a:pt x="182223" y="11409"/>
                  </a:lnTo>
                  <a:lnTo>
                    <a:pt x="195239" y="12239"/>
                  </a:lnTo>
                  <a:lnTo>
                    <a:pt x="205384" y="12800"/>
                  </a:lnTo>
                  <a:lnTo>
                    <a:pt x="208255" y="12948"/>
                  </a:lnTo>
                  <a:lnTo>
                    <a:pt x="221271" y="13490"/>
                  </a:lnTo>
                  <a:lnTo>
                    <a:pt x="234287" y="13905"/>
                  </a:lnTo>
                  <a:lnTo>
                    <a:pt x="247303" y="14209"/>
                  </a:lnTo>
                  <a:lnTo>
                    <a:pt x="260319" y="14403"/>
                  </a:lnTo>
                  <a:lnTo>
                    <a:pt x="273335" y="14491"/>
                  </a:lnTo>
                  <a:lnTo>
                    <a:pt x="286351" y="14465"/>
                  </a:lnTo>
                  <a:lnTo>
                    <a:pt x="299367" y="14325"/>
                  </a:lnTo>
                  <a:lnTo>
                    <a:pt x="312383" y="14080"/>
                  </a:lnTo>
                  <a:lnTo>
                    <a:pt x="325399" y="13731"/>
                  </a:lnTo>
                  <a:lnTo>
                    <a:pt x="338415" y="13282"/>
                  </a:lnTo>
                  <a:lnTo>
                    <a:pt x="349404" y="12800"/>
                  </a:lnTo>
                  <a:lnTo>
                    <a:pt x="351431" y="12703"/>
                  </a:lnTo>
                  <a:lnTo>
                    <a:pt x="364447" y="11932"/>
                  </a:lnTo>
                  <a:lnTo>
                    <a:pt x="377463" y="11032"/>
                  </a:lnTo>
                  <a:lnTo>
                    <a:pt x="390479" y="10050"/>
                  </a:lnTo>
                  <a:lnTo>
                    <a:pt x="403495" y="9050"/>
                  </a:lnTo>
                  <a:lnTo>
                    <a:pt x="416511" y="8072"/>
                  </a:lnTo>
                  <a:lnTo>
                    <a:pt x="429527" y="7149"/>
                  </a:lnTo>
                  <a:lnTo>
                    <a:pt x="442543" y="6272"/>
                  </a:lnTo>
                  <a:lnTo>
                    <a:pt x="455559" y="5446"/>
                  </a:lnTo>
                  <a:lnTo>
                    <a:pt x="468575" y="4691"/>
                  </a:lnTo>
                  <a:lnTo>
                    <a:pt x="481591" y="4048"/>
                  </a:lnTo>
                  <a:lnTo>
                    <a:pt x="494607" y="3564"/>
                  </a:lnTo>
                  <a:lnTo>
                    <a:pt x="507623" y="3263"/>
                  </a:lnTo>
                  <a:lnTo>
                    <a:pt x="520639" y="3157"/>
                  </a:lnTo>
                  <a:lnTo>
                    <a:pt x="533655" y="3237"/>
                  </a:lnTo>
                  <a:lnTo>
                    <a:pt x="546671" y="3501"/>
                  </a:lnTo>
                  <a:lnTo>
                    <a:pt x="559687" y="3961"/>
                  </a:lnTo>
                  <a:lnTo>
                    <a:pt x="572703" y="4628"/>
                  </a:lnTo>
                  <a:lnTo>
                    <a:pt x="585719" y="5519"/>
                  </a:lnTo>
                  <a:lnTo>
                    <a:pt x="598735" y="6638"/>
                  </a:lnTo>
                  <a:lnTo>
                    <a:pt x="611751" y="7982"/>
                  </a:lnTo>
                  <a:lnTo>
                    <a:pt x="624767" y="9557"/>
                  </a:lnTo>
                  <a:lnTo>
                    <a:pt x="637783" y="11343"/>
                  </a:lnTo>
                  <a:lnTo>
                    <a:pt x="647493" y="12800"/>
                  </a:lnTo>
                  <a:lnTo>
                    <a:pt x="650799" y="13250"/>
                  </a:lnTo>
                  <a:lnTo>
                    <a:pt x="663815" y="15090"/>
                  </a:lnTo>
                  <a:lnTo>
                    <a:pt x="676831" y="16963"/>
                  </a:lnTo>
                  <a:lnTo>
                    <a:pt x="689847" y="18831"/>
                  </a:lnTo>
                  <a:lnTo>
                    <a:pt x="702863" y="20687"/>
                  </a:lnTo>
                  <a:lnTo>
                    <a:pt x="715879" y="22537"/>
                  </a:lnTo>
                  <a:lnTo>
                    <a:pt x="728895" y="24368"/>
                  </a:lnTo>
                  <a:lnTo>
                    <a:pt x="741911" y="26148"/>
                  </a:lnTo>
                  <a:lnTo>
                    <a:pt x="754927" y="27810"/>
                  </a:lnTo>
                  <a:lnTo>
                    <a:pt x="767943" y="29299"/>
                  </a:lnTo>
                  <a:lnTo>
                    <a:pt x="780959" y="30586"/>
                  </a:lnTo>
                  <a:lnTo>
                    <a:pt x="788400" y="31208"/>
                  </a:lnTo>
                  <a:lnTo>
                    <a:pt x="793975" y="31622"/>
                  </a:lnTo>
                  <a:lnTo>
                    <a:pt x="806991" y="32470"/>
                  </a:lnTo>
                  <a:lnTo>
                    <a:pt x="820007" y="33278"/>
                  </a:lnTo>
                  <a:lnTo>
                    <a:pt x="833023" y="34080"/>
                  </a:lnTo>
                  <a:lnTo>
                    <a:pt x="846039" y="34862"/>
                  </a:lnTo>
                  <a:lnTo>
                    <a:pt x="859055" y="35564"/>
                  </a:lnTo>
                  <a:lnTo>
                    <a:pt x="872071" y="36105"/>
                  </a:lnTo>
                  <a:lnTo>
                    <a:pt x="885087" y="36441"/>
                  </a:lnTo>
                  <a:lnTo>
                    <a:pt x="898103" y="36556"/>
                  </a:lnTo>
                  <a:lnTo>
                    <a:pt x="911119" y="36493"/>
                  </a:lnTo>
                  <a:lnTo>
                    <a:pt x="924135" y="36310"/>
                  </a:lnTo>
                  <a:lnTo>
                    <a:pt x="937151" y="36062"/>
                  </a:lnTo>
                  <a:lnTo>
                    <a:pt x="950167" y="35770"/>
                  </a:lnTo>
                  <a:lnTo>
                    <a:pt x="963183" y="35427"/>
                  </a:lnTo>
                  <a:lnTo>
                    <a:pt x="976199" y="35008"/>
                  </a:lnTo>
                  <a:lnTo>
                    <a:pt x="989215" y="34504"/>
                  </a:lnTo>
                  <a:lnTo>
                    <a:pt x="1002231" y="33938"/>
                  </a:lnTo>
                  <a:lnTo>
                    <a:pt x="1015247" y="33334"/>
                  </a:lnTo>
                  <a:lnTo>
                    <a:pt x="1028263" y="32734"/>
                  </a:lnTo>
                  <a:lnTo>
                    <a:pt x="1041279" y="32128"/>
                  </a:lnTo>
                  <a:lnTo>
                    <a:pt x="1054294" y="31501"/>
                  </a:lnTo>
                  <a:lnTo>
                    <a:pt x="1059904" y="31208"/>
                  </a:lnTo>
                  <a:lnTo>
                    <a:pt x="1067310" y="30769"/>
                  </a:lnTo>
                  <a:lnTo>
                    <a:pt x="1080326" y="29939"/>
                  </a:lnTo>
                  <a:lnTo>
                    <a:pt x="1093342" y="29039"/>
                  </a:lnTo>
                  <a:lnTo>
                    <a:pt x="1106358" y="28102"/>
                  </a:lnTo>
                  <a:lnTo>
                    <a:pt x="1119374" y="27136"/>
                  </a:lnTo>
                  <a:lnTo>
                    <a:pt x="1132390" y="26148"/>
                  </a:lnTo>
                  <a:lnTo>
                    <a:pt x="1145406" y="25124"/>
                  </a:lnTo>
                  <a:lnTo>
                    <a:pt x="1158422" y="24061"/>
                  </a:lnTo>
                  <a:lnTo>
                    <a:pt x="1171438" y="22995"/>
                  </a:lnTo>
                  <a:lnTo>
                    <a:pt x="1184454" y="21961"/>
                  </a:lnTo>
                  <a:lnTo>
                    <a:pt x="1197470" y="20993"/>
                  </a:lnTo>
                  <a:lnTo>
                    <a:pt x="1210486" y="20114"/>
                  </a:lnTo>
                  <a:lnTo>
                    <a:pt x="1223502" y="19325"/>
                  </a:lnTo>
                  <a:lnTo>
                    <a:pt x="1236518" y="18628"/>
                  </a:lnTo>
                  <a:lnTo>
                    <a:pt x="1249534" y="18024"/>
                  </a:lnTo>
                  <a:lnTo>
                    <a:pt x="1262550" y="17511"/>
                  </a:lnTo>
                  <a:lnTo>
                    <a:pt x="1275566" y="17076"/>
                  </a:lnTo>
                  <a:lnTo>
                    <a:pt x="1288582" y="16694"/>
                  </a:lnTo>
                  <a:lnTo>
                    <a:pt x="1301598" y="16364"/>
                  </a:lnTo>
                  <a:lnTo>
                    <a:pt x="1314614" y="16069"/>
                  </a:lnTo>
                  <a:lnTo>
                    <a:pt x="1327630" y="15828"/>
                  </a:lnTo>
                  <a:lnTo>
                    <a:pt x="1340646" y="15649"/>
                  </a:lnTo>
                  <a:lnTo>
                    <a:pt x="1353662" y="15546"/>
                  </a:lnTo>
                  <a:lnTo>
                    <a:pt x="1366678" y="15526"/>
                  </a:lnTo>
                  <a:lnTo>
                    <a:pt x="1379694" y="15580"/>
                  </a:lnTo>
                  <a:lnTo>
                    <a:pt x="1392710" y="15711"/>
                  </a:lnTo>
                  <a:lnTo>
                    <a:pt x="1405726" y="15907"/>
                  </a:lnTo>
                  <a:lnTo>
                    <a:pt x="1418742" y="16176"/>
                  </a:lnTo>
                  <a:lnTo>
                    <a:pt x="1431758" y="16531"/>
                  </a:lnTo>
                  <a:lnTo>
                    <a:pt x="1444774" y="17006"/>
                  </a:lnTo>
                  <a:lnTo>
                    <a:pt x="1457790" y="17611"/>
                  </a:lnTo>
                  <a:lnTo>
                    <a:pt x="1470806" y="18291"/>
                  </a:lnTo>
                  <a:lnTo>
                    <a:pt x="1483822" y="18932"/>
                  </a:lnTo>
                  <a:lnTo>
                    <a:pt x="1496838" y="19369"/>
                  </a:lnTo>
                  <a:lnTo>
                    <a:pt x="1509854" y="19478"/>
                  </a:lnTo>
                  <a:lnTo>
                    <a:pt x="1522870" y="19224"/>
                  </a:lnTo>
                  <a:lnTo>
                    <a:pt x="1535886" y="18670"/>
                  </a:lnTo>
                  <a:lnTo>
                    <a:pt x="1548902" y="17940"/>
                  </a:lnTo>
                  <a:lnTo>
                    <a:pt x="1561918" y="17124"/>
                  </a:lnTo>
                  <a:lnTo>
                    <a:pt x="1574934" y="16253"/>
                  </a:lnTo>
                  <a:lnTo>
                    <a:pt x="1587950" y="15288"/>
                  </a:lnTo>
                  <a:lnTo>
                    <a:pt x="1600966" y="14180"/>
                  </a:lnTo>
                  <a:lnTo>
                    <a:pt x="1613982" y="12946"/>
                  </a:lnTo>
                  <a:lnTo>
                    <a:pt x="1615404" y="12800"/>
                  </a:lnTo>
                  <a:lnTo>
                    <a:pt x="1626998" y="11584"/>
                  </a:lnTo>
                  <a:lnTo>
                    <a:pt x="1640014" y="10200"/>
                  </a:lnTo>
                  <a:lnTo>
                    <a:pt x="1653030" y="8846"/>
                  </a:lnTo>
                  <a:lnTo>
                    <a:pt x="1666046" y="7529"/>
                  </a:lnTo>
                  <a:lnTo>
                    <a:pt x="1679062" y="6268"/>
                  </a:lnTo>
                  <a:lnTo>
                    <a:pt x="1692078" y="5087"/>
                  </a:lnTo>
                  <a:lnTo>
                    <a:pt x="1705094" y="4035"/>
                  </a:lnTo>
                  <a:lnTo>
                    <a:pt x="1718110" y="3148"/>
                  </a:lnTo>
                  <a:lnTo>
                    <a:pt x="1731126" y="2417"/>
                  </a:lnTo>
                  <a:lnTo>
                    <a:pt x="1744142" y="1805"/>
                  </a:lnTo>
                  <a:lnTo>
                    <a:pt x="1757158" y="1283"/>
                  </a:lnTo>
                  <a:lnTo>
                    <a:pt x="1770174" y="828"/>
                  </a:lnTo>
                  <a:lnTo>
                    <a:pt x="1783190" y="456"/>
                  </a:lnTo>
                  <a:lnTo>
                    <a:pt x="1796206" y="190"/>
                  </a:lnTo>
                  <a:lnTo>
                    <a:pt x="1809222" y="39"/>
                  </a:lnTo>
                  <a:lnTo>
                    <a:pt x="1822238" y="0"/>
                  </a:lnTo>
                  <a:lnTo>
                    <a:pt x="1835254" y="56"/>
                  </a:lnTo>
                  <a:lnTo>
                    <a:pt x="1848270" y="182"/>
                  </a:lnTo>
                  <a:lnTo>
                    <a:pt x="1861286" y="38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2700094" y="4756070"/>
              <a:ext cx="1861286" cy="35761"/>
            </a:xfrm>
            <a:custGeom>
              <a:avLst/>
              <a:pathLst>
                <a:path w="1861286" h="35761">
                  <a:moveTo>
                    <a:pt x="0" y="23216"/>
                  </a:moveTo>
                  <a:lnTo>
                    <a:pt x="13015" y="23441"/>
                  </a:lnTo>
                  <a:lnTo>
                    <a:pt x="26031" y="23512"/>
                  </a:lnTo>
                  <a:lnTo>
                    <a:pt x="39047" y="23541"/>
                  </a:lnTo>
                  <a:lnTo>
                    <a:pt x="52063" y="23688"/>
                  </a:lnTo>
                  <a:lnTo>
                    <a:pt x="65079" y="24085"/>
                  </a:lnTo>
                  <a:lnTo>
                    <a:pt x="78095" y="24797"/>
                  </a:lnTo>
                  <a:lnTo>
                    <a:pt x="91111" y="25847"/>
                  </a:lnTo>
                  <a:lnTo>
                    <a:pt x="104127" y="27160"/>
                  </a:lnTo>
                  <a:lnTo>
                    <a:pt x="117143" y="28595"/>
                  </a:lnTo>
                  <a:lnTo>
                    <a:pt x="130159" y="29978"/>
                  </a:lnTo>
                  <a:lnTo>
                    <a:pt x="143175" y="31162"/>
                  </a:lnTo>
                  <a:lnTo>
                    <a:pt x="156191" y="32057"/>
                  </a:lnTo>
                  <a:lnTo>
                    <a:pt x="169207" y="32690"/>
                  </a:lnTo>
                  <a:lnTo>
                    <a:pt x="182223" y="33141"/>
                  </a:lnTo>
                  <a:lnTo>
                    <a:pt x="195239" y="33514"/>
                  </a:lnTo>
                  <a:lnTo>
                    <a:pt x="208255" y="33863"/>
                  </a:lnTo>
                  <a:lnTo>
                    <a:pt x="221271" y="34223"/>
                  </a:lnTo>
                  <a:lnTo>
                    <a:pt x="234287" y="34586"/>
                  </a:lnTo>
                  <a:lnTo>
                    <a:pt x="247303" y="34958"/>
                  </a:lnTo>
                  <a:lnTo>
                    <a:pt x="260319" y="35314"/>
                  </a:lnTo>
                  <a:lnTo>
                    <a:pt x="273335" y="35603"/>
                  </a:lnTo>
                  <a:lnTo>
                    <a:pt x="286351" y="35761"/>
                  </a:lnTo>
                  <a:lnTo>
                    <a:pt x="299367" y="35701"/>
                  </a:lnTo>
                  <a:lnTo>
                    <a:pt x="312383" y="35339"/>
                  </a:lnTo>
                  <a:lnTo>
                    <a:pt x="325399" y="34660"/>
                  </a:lnTo>
                  <a:lnTo>
                    <a:pt x="338415" y="33658"/>
                  </a:lnTo>
                  <a:lnTo>
                    <a:pt x="351431" y="32414"/>
                  </a:lnTo>
                  <a:lnTo>
                    <a:pt x="364447" y="31004"/>
                  </a:lnTo>
                  <a:lnTo>
                    <a:pt x="377463" y="29537"/>
                  </a:lnTo>
                  <a:lnTo>
                    <a:pt x="390479" y="28077"/>
                  </a:lnTo>
                  <a:lnTo>
                    <a:pt x="403495" y="26606"/>
                  </a:lnTo>
                  <a:lnTo>
                    <a:pt x="416511" y="25067"/>
                  </a:lnTo>
                  <a:lnTo>
                    <a:pt x="429527" y="23419"/>
                  </a:lnTo>
                  <a:lnTo>
                    <a:pt x="442543" y="21720"/>
                  </a:lnTo>
                  <a:lnTo>
                    <a:pt x="455559" y="20076"/>
                  </a:lnTo>
                  <a:lnTo>
                    <a:pt x="459859" y="19571"/>
                  </a:lnTo>
                  <a:lnTo>
                    <a:pt x="468575" y="18300"/>
                  </a:lnTo>
                  <a:lnTo>
                    <a:pt x="481591" y="16526"/>
                  </a:lnTo>
                  <a:lnTo>
                    <a:pt x="494607" y="14871"/>
                  </a:lnTo>
                  <a:lnTo>
                    <a:pt x="507623" y="13380"/>
                  </a:lnTo>
                  <a:lnTo>
                    <a:pt x="520639" y="12188"/>
                  </a:lnTo>
                  <a:lnTo>
                    <a:pt x="533655" y="11400"/>
                  </a:lnTo>
                  <a:lnTo>
                    <a:pt x="546671" y="11087"/>
                  </a:lnTo>
                  <a:lnTo>
                    <a:pt x="559687" y="11220"/>
                  </a:lnTo>
                  <a:lnTo>
                    <a:pt x="572703" y="11814"/>
                  </a:lnTo>
                  <a:lnTo>
                    <a:pt x="585719" y="12818"/>
                  </a:lnTo>
                  <a:lnTo>
                    <a:pt x="598735" y="14138"/>
                  </a:lnTo>
                  <a:lnTo>
                    <a:pt x="611751" y="15540"/>
                  </a:lnTo>
                  <a:lnTo>
                    <a:pt x="624767" y="16833"/>
                  </a:lnTo>
                  <a:lnTo>
                    <a:pt x="637783" y="17899"/>
                  </a:lnTo>
                  <a:lnTo>
                    <a:pt x="650799" y="18734"/>
                  </a:lnTo>
                  <a:lnTo>
                    <a:pt x="663815" y="19442"/>
                  </a:lnTo>
                  <a:lnTo>
                    <a:pt x="666748" y="19571"/>
                  </a:lnTo>
                  <a:lnTo>
                    <a:pt x="676831" y="19954"/>
                  </a:lnTo>
                  <a:lnTo>
                    <a:pt x="689847" y="20298"/>
                  </a:lnTo>
                  <a:lnTo>
                    <a:pt x="702863" y="20349"/>
                  </a:lnTo>
                  <a:lnTo>
                    <a:pt x="715879" y="19942"/>
                  </a:lnTo>
                  <a:lnTo>
                    <a:pt x="720821" y="19571"/>
                  </a:lnTo>
                  <a:lnTo>
                    <a:pt x="728895" y="18806"/>
                  </a:lnTo>
                  <a:lnTo>
                    <a:pt x="741911" y="17037"/>
                  </a:lnTo>
                  <a:lnTo>
                    <a:pt x="754927" y="15057"/>
                  </a:lnTo>
                  <a:lnTo>
                    <a:pt x="767943" y="13232"/>
                  </a:lnTo>
                  <a:lnTo>
                    <a:pt x="780959" y="11615"/>
                  </a:lnTo>
                  <a:lnTo>
                    <a:pt x="793975" y="10008"/>
                  </a:lnTo>
                  <a:lnTo>
                    <a:pt x="806991" y="8216"/>
                  </a:lnTo>
                  <a:lnTo>
                    <a:pt x="820007" y="6248"/>
                  </a:lnTo>
                  <a:lnTo>
                    <a:pt x="833023" y="4409"/>
                  </a:lnTo>
                  <a:lnTo>
                    <a:pt x="846039" y="3050"/>
                  </a:lnTo>
                  <a:lnTo>
                    <a:pt x="859055" y="2179"/>
                  </a:lnTo>
                  <a:lnTo>
                    <a:pt x="872071" y="1654"/>
                  </a:lnTo>
                  <a:lnTo>
                    <a:pt x="885087" y="1175"/>
                  </a:lnTo>
                  <a:lnTo>
                    <a:pt x="885353" y="1164"/>
                  </a:lnTo>
                  <a:lnTo>
                    <a:pt x="898103" y="655"/>
                  </a:lnTo>
                  <a:lnTo>
                    <a:pt x="911119" y="216"/>
                  </a:lnTo>
                  <a:lnTo>
                    <a:pt x="924135" y="0"/>
                  </a:lnTo>
                  <a:lnTo>
                    <a:pt x="937151" y="69"/>
                  </a:lnTo>
                  <a:lnTo>
                    <a:pt x="950167" y="353"/>
                  </a:lnTo>
                  <a:lnTo>
                    <a:pt x="963183" y="755"/>
                  </a:lnTo>
                  <a:lnTo>
                    <a:pt x="974340" y="1164"/>
                  </a:lnTo>
                  <a:lnTo>
                    <a:pt x="976199" y="1231"/>
                  </a:lnTo>
                  <a:lnTo>
                    <a:pt x="989215" y="1762"/>
                  </a:lnTo>
                  <a:lnTo>
                    <a:pt x="1002231" y="2336"/>
                  </a:lnTo>
                  <a:lnTo>
                    <a:pt x="1015247" y="2962"/>
                  </a:lnTo>
                  <a:lnTo>
                    <a:pt x="1028263" y="3635"/>
                  </a:lnTo>
                  <a:lnTo>
                    <a:pt x="1041279" y="4361"/>
                  </a:lnTo>
                  <a:lnTo>
                    <a:pt x="1054294" y="5177"/>
                  </a:lnTo>
                  <a:lnTo>
                    <a:pt x="1067310" y="6106"/>
                  </a:lnTo>
                  <a:lnTo>
                    <a:pt x="1080326" y="7174"/>
                  </a:lnTo>
                  <a:lnTo>
                    <a:pt x="1093342" y="8355"/>
                  </a:lnTo>
                  <a:lnTo>
                    <a:pt x="1106358" y="9613"/>
                  </a:lnTo>
                  <a:lnTo>
                    <a:pt x="1119374" y="10892"/>
                  </a:lnTo>
                  <a:lnTo>
                    <a:pt x="1132390" y="12123"/>
                  </a:lnTo>
                  <a:lnTo>
                    <a:pt x="1145406" y="13282"/>
                  </a:lnTo>
                  <a:lnTo>
                    <a:pt x="1158422" y="14325"/>
                  </a:lnTo>
                  <a:lnTo>
                    <a:pt x="1171438" y="15244"/>
                  </a:lnTo>
                  <a:lnTo>
                    <a:pt x="1184454" y="16032"/>
                  </a:lnTo>
                  <a:lnTo>
                    <a:pt x="1197470" y="16681"/>
                  </a:lnTo>
                  <a:lnTo>
                    <a:pt x="1210486" y="17199"/>
                  </a:lnTo>
                  <a:lnTo>
                    <a:pt x="1223502" y="17568"/>
                  </a:lnTo>
                  <a:lnTo>
                    <a:pt x="1236518" y="17836"/>
                  </a:lnTo>
                  <a:lnTo>
                    <a:pt x="1249534" y="18041"/>
                  </a:lnTo>
                  <a:lnTo>
                    <a:pt x="1262550" y="18254"/>
                  </a:lnTo>
                  <a:lnTo>
                    <a:pt x="1275566" y="18464"/>
                  </a:lnTo>
                  <a:lnTo>
                    <a:pt x="1288582" y="18614"/>
                  </a:lnTo>
                  <a:lnTo>
                    <a:pt x="1301598" y="18656"/>
                  </a:lnTo>
                  <a:lnTo>
                    <a:pt x="1314614" y="18612"/>
                  </a:lnTo>
                  <a:lnTo>
                    <a:pt x="1327630" y="18551"/>
                  </a:lnTo>
                  <a:lnTo>
                    <a:pt x="1340646" y="18517"/>
                  </a:lnTo>
                  <a:lnTo>
                    <a:pt x="1353662" y="18457"/>
                  </a:lnTo>
                  <a:lnTo>
                    <a:pt x="1366678" y="18223"/>
                  </a:lnTo>
                  <a:lnTo>
                    <a:pt x="1379694" y="17775"/>
                  </a:lnTo>
                  <a:lnTo>
                    <a:pt x="1392710" y="17180"/>
                  </a:lnTo>
                  <a:lnTo>
                    <a:pt x="1405726" y="16513"/>
                  </a:lnTo>
                  <a:lnTo>
                    <a:pt x="1418742" y="15730"/>
                  </a:lnTo>
                  <a:lnTo>
                    <a:pt x="1431758" y="14680"/>
                  </a:lnTo>
                  <a:lnTo>
                    <a:pt x="1444774" y="13377"/>
                  </a:lnTo>
                  <a:lnTo>
                    <a:pt x="1457790" y="12214"/>
                  </a:lnTo>
                  <a:lnTo>
                    <a:pt x="1470806" y="11837"/>
                  </a:lnTo>
                  <a:lnTo>
                    <a:pt x="1483822" y="12780"/>
                  </a:lnTo>
                  <a:lnTo>
                    <a:pt x="1496838" y="14984"/>
                  </a:lnTo>
                  <a:lnTo>
                    <a:pt x="1509854" y="17640"/>
                  </a:lnTo>
                  <a:lnTo>
                    <a:pt x="1522304" y="19571"/>
                  </a:lnTo>
                  <a:lnTo>
                    <a:pt x="1522870" y="19640"/>
                  </a:lnTo>
                  <a:lnTo>
                    <a:pt x="1535886" y="20285"/>
                  </a:lnTo>
                  <a:lnTo>
                    <a:pt x="1548902" y="20085"/>
                  </a:lnTo>
                  <a:lnTo>
                    <a:pt x="1558428" y="19571"/>
                  </a:lnTo>
                  <a:lnTo>
                    <a:pt x="1561918" y="19347"/>
                  </a:lnTo>
                  <a:lnTo>
                    <a:pt x="1574934" y="18235"/>
                  </a:lnTo>
                  <a:lnTo>
                    <a:pt x="1587950" y="16959"/>
                  </a:lnTo>
                  <a:lnTo>
                    <a:pt x="1600966" y="15540"/>
                  </a:lnTo>
                  <a:lnTo>
                    <a:pt x="1613982" y="14115"/>
                  </a:lnTo>
                  <a:lnTo>
                    <a:pt x="1626998" y="12908"/>
                  </a:lnTo>
                  <a:lnTo>
                    <a:pt x="1640014" y="12110"/>
                  </a:lnTo>
                  <a:lnTo>
                    <a:pt x="1653030" y="11690"/>
                  </a:lnTo>
                  <a:lnTo>
                    <a:pt x="1666046" y="11542"/>
                  </a:lnTo>
                  <a:lnTo>
                    <a:pt x="1679062" y="11563"/>
                  </a:lnTo>
                  <a:lnTo>
                    <a:pt x="1692078" y="11779"/>
                  </a:lnTo>
                  <a:lnTo>
                    <a:pt x="1705094" y="12229"/>
                  </a:lnTo>
                  <a:lnTo>
                    <a:pt x="1718110" y="12877"/>
                  </a:lnTo>
                  <a:lnTo>
                    <a:pt x="1731126" y="13656"/>
                  </a:lnTo>
                  <a:lnTo>
                    <a:pt x="1744142" y="14514"/>
                  </a:lnTo>
                  <a:lnTo>
                    <a:pt x="1757158" y="15435"/>
                  </a:lnTo>
                  <a:lnTo>
                    <a:pt x="1770174" y="16423"/>
                  </a:lnTo>
                  <a:lnTo>
                    <a:pt x="1783190" y="17454"/>
                  </a:lnTo>
                  <a:lnTo>
                    <a:pt x="1796206" y="18487"/>
                  </a:lnTo>
                  <a:lnTo>
                    <a:pt x="1809222" y="19535"/>
                  </a:lnTo>
                  <a:lnTo>
                    <a:pt x="1809662" y="19571"/>
                  </a:lnTo>
                  <a:lnTo>
                    <a:pt x="1822238" y="20413"/>
                  </a:lnTo>
                  <a:lnTo>
                    <a:pt x="1835254" y="21273"/>
                  </a:lnTo>
                  <a:lnTo>
                    <a:pt x="1848270" y="22089"/>
                  </a:lnTo>
                  <a:lnTo>
                    <a:pt x="1861286" y="2276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3379630" y="452065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3268069" y="452132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2925292" y="460659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570499" y="463494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3567631" y="462563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3398338" y="455802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3554097" y="466597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3484500" y="453634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3472301" y="454848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3539989" y="459307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3536137" y="457919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3531243" y="458599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523804" y="457183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3514850" y="456652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3504556" y="4555064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3598905" y="477159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3567006" y="481609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3453553" y="481764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290181" y="459648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3365986" y="453856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356043" y="454097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364932" y="4519793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3318446" y="452176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319487" y="458686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3324450" y="457753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3307889" y="457754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248668" y="456134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3221473" y="452272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2745900" y="452131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3342876" y="457885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2704614" y="499880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3629940" y="463623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3057878" y="487596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3623110" y="464561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3722042" y="509389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4292396" y="509101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4229264" y="5104243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4183851" y="502509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4041622" y="504599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3935979" y="505782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3911710" y="5057249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4184194" y="451851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4150539" y="452002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4185674" y="490462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3637245" y="463589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3637245" y="498379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4255765" y="489418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2729795" y="4978112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9"/>
            <p:cNvSpPr/>
            <p:nvPr/>
          </p:nvSpPr>
          <p:spPr>
            <a:xfrm>
              <a:off x="2739854" y="4987179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5000</a:t>
              </a:r>
            </a:p>
          </p:txBody>
        </p:sp>
        <p:sp>
          <p:nvSpPr>
            <p:cNvPr id="770" name="pg770"/>
            <p:cNvSpPr/>
            <p:nvPr/>
          </p:nvSpPr>
          <p:spPr>
            <a:xfrm>
              <a:off x="3979330" y="4840027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1"/>
            <p:cNvSpPr/>
            <p:nvPr/>
          </p:nvSpPr>
          <p:spPr>
            <a:xfrm>
              <a:off x="3989389" y="4849093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5500</a:t>
              </a:r>
            </a:p>
          </p:txBody>
        </p:sp>
        <p:sp>
          <p:nvSpPr>
            <p:cNvPr id="772" name="tx772"/>
            <p:cNvSpPr/>
            <p:nvPr/>
          </p:nvSpPr>
          <p:spPr>
            <a:xfrm>
              <a:off x="2739854" y="4987179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5000</a:t>
              </a:r>
            </a:p>
          </p:txBody>
        </p:sp>
        <p:sp>
          <p:nvSpPr>
            <p:cNvPr id="773" name="tx773"/>
            <p:cNvSpPr/>
            <p:nvPr/>
          </p:nvSpPr>
          <p:spPr>
            <a:xfrm>
              <a:off x="3989389" y="4849093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5500</a:t>
              </a:r>
            </a:p>
          </p:txBody>
        </p:sp>
        <p:sp>
          <p:nvSpPr>
            <p:cNvPr id="774" name="pl774"/>
            <p:cNvSpPr/>
            <p:nvPr/>
          </p:nvSpPr>
          <p:spPr>
            <a:xfrm>
              <a:off x="2700094" y="507016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2700094" y="484927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2700094" y="462838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285628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3168670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3481053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379343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10582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41820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57439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2700094" y="518060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2700094" y="495971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2700094" y="473882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2700094" y="451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270009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301247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332486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3637245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3949629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4262013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4754396" y="1710143"/>
              <a:ext cx="1861286" cy="54515"/>
            </a:xfrm>
            <a:custGeom>
              <a:avLst/>
              <a:pathLst>
                <a:path w="1861286" h="54515">
                  <a:moveTo>
                    <a:pt x="0" y="7635"/>
                  </a:moveTo>
                  <a:lnTo>
                    <a:pt x="13015" y="6593"/>
                  </a:lnTo>
                  <a:lnTo>
                    <a:pt x="26031" y="5619"/>
                  </a:lnTo>
                  <a:lnTo>
                    <a:pt x="39047" y="4714"/>
                  </a:lnTo>
                  <a:lnTo>
                    <a:pt x="52063" y="3891"/>
                  </a:lnTo>
                  <a:lnTo>
                    <a:pt x="65079" y="3138"/>
                  </a:lnTo>
                  <a:lnTo>
                    <a:pt x="78095" y="2466"/>
                  </a:lnTo>
                  <a:lnTo>
                    <a:pt x="91111" y="1878"/>
                  </a:lnTo>
                  <a:lnTo>
                    <a:pt x="104127" y="1370"/>
                  </a:lnTo>
                  <a:lnTo>
                    <a:pt x="117143" y="946"/>
                  </a:lnTo>
                  <a:lnTo>
                    <a:pt x="130159" y="602"/>
                  </a:lnTo>
                  <a:lnTo>
                    <a:pt x="143175" y="342"/>
                  </a:lnTo>
                  <a:lnTo>
                    <a:pt x="156191" y="155"/>
                  </a:lnTo>
                  <a:lnTo>
                    <a:pt x="169207" y="41"/>
                  </a:lnTo>
                  <a:lnTo>
                    <a:pt x="182223" y="0"/>
                  </a:lnTo>
                  <a:lnTo>
                    <a:pt x="195239" y="19"/>
                  </a:lnTo>
                  <a:lnTo>
                    <a:pt x="208255" y="87"/>
                  </a:lnTo>
                  <a:lnTo>
                    <a:pt x="221271" y="218"/>
                  </a:lnTo>
                  <a:lnTo>
                    <a:pt x="234287" y="383"/>
                  </a:lnTo>
                  <a:lnTo>
                    <a:pt x="247303" y="601"/>
                  </a:lnTo>
                  <a:lnTo>
                    <a:pt x="260319" y="852"/>
                  </a:lnTo>
                  <a:lnTo>
                    <a:pt x="273335" y="1138"/>
                  </a:lnTo>
                  <a:lnTo>
                    <a:pt x="286351" y="1458"/>
                  </a:lnTo>
                  <a:lnTo>
                    <a:pt x="299367" y="1812"/>
                  </a:lnTo>
                  <a:lnTo>
                    <a:pt x="312383" y="2193"/>
                  </a:lnTo>
                  <a:lnTo>
                    <a:pt x="325399" y="2600"/>
                  </a:lnTo>
                  <a:lnTo>
                    <a:pt x="338415" y="3033"/>
                  </a:lnTo>
                  <a:lnTo>
                    <a:pt x="351431" y="3493"/>
                  </a:lnTo>
                  <a:lnTo>
                    <a:pt x="364447" y="3971"/>
                  </a:lnTo>
                  <a:lnTo>
                    <a:pt x="377463" y="4473"/>
                  </a:lnTo>
                  <a:lnTo>
                    <a:pt x="390479" y="4989"/>
                  </a:lnTo>
                  <a:lnTo>
                    <a:pt x="403495" y="5526"/>
                  </a:lnTo>
                  <a:lnTo>
                    <a:pt x="416511" y="6073"/>
                  </a:lnTo>
                  <a:lnTo>
                    <a:pt x="429527" y="6639"/>
                  </a:lnTo>
                  <a:lnTo>
                    <a:pt x="442543" y="7221"/>
                  </a:lnTo>
                  <a:lnTo>
                    <a:pt x="454118" y="7745"/>
                  </a:lnTo>
                  <a:lnTo>
                    <a:pt x="455559" y="7830"/>
                  </a:lnTo>
                  <a:lnTo>
                    <a:pt x="468575" y="8622"/>
                  </a:lnTo>
                  <a:lnTo>
                    <a:pt x="481591" y="9429"/>
                  </a:lnTo>
                  <a:lnTo>
                    <a:pt x="494607" y="10249"/>
                  </a:lnTo>
                  <a:lnTo>
                    <a:pt x="507623" y="11079"/>
                  </a:lnTo>
                  <a:lnTo>
                    <a:pt x="520639" y="11917"/>
                  </a:lnTo>
                  <a:lnTo>
                    <a:pt x="533655" y="12762"/>
                  </a:lnTo>
                  <a:lnTo>
                    <a:pt x="546671" y="13613"/>
                  </a:lnTo>
                  <a:lnTo>
                    <a:pt x="559687" y="14462"/>
                  </a:lnTo>
                  <a:lnTo>
                    <a:pt x="572703" y="15311"/>
                  </a:lnTo>
                  <a:lnTo>
                    <a:pt x="585719" y="16156"/>
                  </a:lnTo>
                  <a:lnTo>
                    <a:pt x="598735" y="16991"/>
                  </a:lnTo>
                  <a:lnTo>
                    <a:pt x="611751" y="17819"/>
                  </a:lnTo>
                  <a:lnTo>
                    <a:pt x="624767" y="18634"/>
                  </a:lnTo>
                  <a:lnTo>
                    <a:pt x="637783" y="19436"/>
                  </a:lnTo>
                  <a:lnTo>
                    <a:pt x="650799" y="20229"/>
                  </a:lnTo>
                  <a:lnTo>
                    <a:pt x="663815" y="21011"/>
                  </a:lnTo>
                  <a:lnTo>
                    <a:pt x="676831" y="21782"/>
                  </a:lnTo>
                  <a:lnTo>
                    <a:pt x="689847" y="22545"/>
                  </a:lnTo>
                  <a:lnTo>
                    <a:pt x="702863" y="23302"/>
                  </a:lnTo>
                  <a:lnTo>
                    <a:pt x="715879" y="24060"/>
                  </a:lnTo>
                  <a:lnTo>
                    <a:pt x="728895" y="24815"/>
                  </a:lnTo>
                  <a:lnTo>
                    <a:pt x="741911" y="25570"/>
                  </a:lnTo>
                  <a:lnTo>
                    <a:pt x="751827" y="26153"/>
                  </a:lnTo>
                  <a:lnTo>
                    <a:pt x="754927" y="26411"/>
                  </a:lnTo>
                  <a:lnTo>
                    <a:pt x="767943" y="27504"/>
                  </a:lnTo>
                  <a:lnTo>
                    <a:pt x="780959" y="28598"/>
                  </a:lnTo>
                  <a:lnTo>
                    <a:pt x="793975" y="29694"/>
                  </a:lnTo>
                  <a:lnTo>
                    <a:pt x="806991" y="30795"/>
                  </a:lnTo>
                  <a:lnTo>
                    <a:pt x="820007" y="31886"/>
                  </a:lnTo>
                  <a:lnTo>
                    <a:pt x="833023" y="32976"/>
                  </a:lnTo>
                  <a:lnTo>
                    <a:pt x="846039" y="34049"/>
                  </a:lnTo>
                  <a:lnTo>
                    <a:pt x="859055" y="35113"/>
                  </a:lnTo>
                  <a:lnTo>
                    <a:pt x="872071" y="36155"/>
                  </a:lnTo>
                  <a:lnTo>
                    <a:pt x="885087" y="37181"/>
                  </a:lnTo>
                  <a:lnTo>
                    <a:pt x="898103" y="38178"/>
                  </a:lnTo>
                  <a:lnTo>
                    <a:pt x="911119" y="39145"/>
                  </a:lnTo>
                  <a:lnTo>
                    <a:pt x="924135" y="40087"/>
                  </a:lnTo>
                  <a:lnTo>
                    <a:pt x="937151" y="40992"/>
                  </a:lnTo>
                  <a:lnTo>
                    <a:pt x="950167" y="41868"/>
                  </a:lnTo>
                  <a:lnTo>
                    <a:pt x="963183" y="42710"/>
                  </a:lnTo>
                  <a:lnTo>
                    <a:pt x="976199" y="43517"/>
                  </a:lnTo>
                  <a:lnTo>
                    <a:pt x="989215" y="44282"/>
                  </a:lnTo>
                  <a:lnTo>
                    <a:pt x="994119" y="44560"/>
                  </a:lnTo>
                  <a:lnTo>
                    <a:pt x="1002231" y="45171"/>
                  </a:lnTo>
                  <a:lnTo>
                    <a:pt x="1015247" y="46091"/>
                  </a:lnTo>
                  <a:lnTo>
                    <a:pt x="1028263" y="46950"/>
                  </a:lnTo>
                  <a:lnTo>
                    <a:pt x="1041279" y="47765"/>
                  </a:lnTo>
                  <a:lnTo>
                    <a:pt x="1054294" y="48521"/>
                  </a:lnTo>
                  <a:lnTo>
                    <a:pt x="1067310" y="49224"/>
                  </a:lnTo>
                  <a:lnTo>
                    <a:pt x="1080326" y="49878"/>
                  </a:lnTo>
                  <a:lnTo>
                    <a:pt x="1093342" y="50479"/>
                  </a:lnTo>
                  <a:lnTo>
                    <a:pt x="1106358" y="51043"/>
                  </a:lnTo>
                  <a:lnTo>
                    <a:pt x="1119374" y="51561"/>
                  </a:lnTo>
                  <a:lnTo>
                    <a:pt x="1132390" y="52026"/>
                  </a:lnTo>
                  <a:lnTo>
                    <a:pt x="1145406" y="52454"/>
                  </a:lnTo>
                  <a:lnTo>
                    <a:pt x="1158422" y="52840"/>
                  </a:lnTo>
                  <a:lnTo>
                    <a:pt x="1171438" y="53184"/>
                  </a:lnTo>
                  <a:lnTo>
                    <a:pt x="1184454" y="53490"/>
                  </a:lnTo>
                  <a:lnTo>
                    <a:pt x="1197470" y="53750"/>
                  </a:lnTo>
                  <a:lnTo>
                    <a:pt x="1210486" y="53973"/>
                  </a:lnTo>
                  <a:lnTo>
                    <a:pt x="1223502" y="54156"/>
                  </a:lnTo>
                  <a:lnTo>
                    <a:pt x="1236518" y="54304"/>
                  </a:lnTo>
                  <a:lnTo>
                    <a:pt x="1249534" y="54411"/>
                  </a:lnTo>
                  <a:lnTo>
                    <a:pt x="1262550" y="54483"/>
                  </a:lnTo>
                  <a:lnTo>
                    <a:pt x="1275566" y="54515"/>
                  </a:lnTo>
                  <a:lnTo>
                    <a:pt x="1288582" y="54508"/>
                  </a:lnTo>
                  <a:lnTo>
                    <a:pt x="1301598" y="54467"/>
                  </a:lnTo>
                  <a:lnTo>
                    <a:pt x="1314614" y="54388"/>
                  </a:lnTo>
                  <a:lnTo>
                    <a:pt x="1327630" y="54273"/>
                  </a:lnTo>
                  <a:lnTo>
                    <a:pt x="1340646" y="54123"/>
                  </a:lnTo>
                  <a:lnTo>
                    <a:pt x="1353662" y="53930"/>
                  </a:lnTo>
                  <a:lnTo>
                    <a:pt x="1366678" y="53704"/>
                  </a:lnTo>
                  <a:lnTo>
                    <a:pt x="1379694" y="53443"/>
                  </a:lnTo>
                  <a:lnTo>
                    <a:pt x="1392710" y="53141"/>
                  </a:lnTo>
                  <a:lnTo>
                    <a:pt x="1405726" y="52798"/>
                  </a:lnTo>
                  <a:lnTo>
                    <a:pt x="1418742" y="52419"/>
                  </a:lnTo>
                  <a:lnTo>
                    <a:pt x="1431758" y="51999"/>
                  </a:lnTo>
                  <a:lnTo>
                    <a:pt x="1444774" y="51534"/>
                  </a:lnTo>
                  <a:lnTo>
                    <a:pt x="1457790" y="51033"/>
                  </a:lnTo>
                  <a:lnTo>
                    <a:pt x="1470806" y="50480"/>
                  </a:lnTo>
                  <a:lnTo>
                    <a:pt x="1483822" y="49877"/>
                  </a:lnTo>
                  <a:lnTo>
                    <a:pt x="1496838" y="49219"/>
                  </a:lnTo>
                  <a:lnTo>
                    <a:pt x="1509854" y="48512"/>
                  </a:lnTo>
                  <a:lnTo>
                    <a:pt x="1522870" y="47742"/>
                  </a:lnTo>
                  <a:lnTo>
                    <a:pt x="1535886" y="46904"/>
                  </a:lnTo>
                  <a:lnTo>
                    <a:pt x="1548902" y="45993"/>
                  </a:lnTo>
                  <a:lnTo>
                    <a:pt x="1561918" y="45010"/>
                  </a:lnTo>
                  <a:lnTo>
                    <a:pt x="1567419" y="44560"/>
                  </a:lnTo>
                  <a:lnTo>
                    <a:pt x="1574934" y="44061"/>
                  </a:lnTo>
                  <a:lnTo>
                    <a:pt x="1587950" y="43132"/>
                  </a:lnTo>
                  <a:lnTo>
                    <a:pt x="1600966" y="42122"/>
                  </a:lnTo>
                  <a:lnTo>
                    <a:pt x="1613982" y="41029"/>
                  </a:lnTo>
                  <a:lnTo>
                    <a:pt x="1626998" y="39852"/>
                  </a:lnTo>
                  <a:lnTo>
                    <a:pt x="1640014" y="38571"/>
                  </a:lnTo>
                  <a:lnTo>
                    <a:pt x="1653030" y="37189"/>
                  </a:lnTo>
                  <a:lnTo>
                    <a:pt x="1666046" y="35692"/>
                  </a:lnTo>
                  <a:lnTo>
                    <a:pt x="1679062" y="34084"/>
                  </a:lnTo>
                  <a:lnTo>
                    <a:pt x="1692078" y="32358"/>
                  </a:lnTo>
                  <a:lnTo>
                    <a:pt x="1705094" y="30505"/>
                  </a:lnTo>
                  <a:lnTo>
                    <a:pt x="1718110" y="28534"/>
                  </a:lnTo>
                  <a:lnTo>
                    <a:pt x="1731126" y="26440"/>
                  </a:lnTo>
                  <a:lnTo>
                    <a:pt x="1732872" y="26153"/>
                  </a:lnTo>
                  <a:lnTo>
                    <a:pt x="1744142" y="24693"/>
                  </a:lnTo>
                  <a:lnTo>
                    <a:pt x="1757158" y="22958"/>
                  </a:lnTo>
                  <a:lnTo>
                    <a:pt x="1770174" y="21186"/>
                  </a:lnTo>
                  <a:lnTo>
                    <a:pt x="1783190" y="19394"/>
                  </a:lnTo>
                  <a:lnTo>
                    <a:pt x="1796206" y="17591"/>
                  </a:lnTo>
                  <a:lnTo>
                    <a:pt x="1809222" y="15812"/>
                  </a:lnTo>
                  <a:lnTo>
                    <a:pt x="1822238" y="14052"/>
                  </a:lnTo>
                  <a:lnTo>
                    <a:pt x="1835254" y="12343"/>
                  </a:lnTo>
                  <a:lnTo>
                    <a:pt x="1848270" y="10689"/>
                  </a:lnTo>
                  <a:lnTo>
                    <a:pt x="1861286" y="909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4754396" y="1652174"/>
              <a:ext cx="1861286" cy="47494"/>
            </a:xfrm>
            <a:custGeom>
              <a:avLst/>
              <a:pathLst>
                <a:path w="1861286" h="47494">
                  <a:moveTo>
                    <a:pt x="0" y="1752"/>
                  </a:moveTo>
                  <a:lnTo>
                    <a:pt x="13015" y="1230"/>
                  </a:lnTo>
                  <a:lnTo>
                    <a:pt x="26031" y="798"/>
                  </a:lnTo>
                  <a:lnTo>
                    <a:pt x="39047" y="462"/>
                  </a:lnTo>
                  <a:lnTo>
                    <a:pt x="52063" y="219"/>
                  </a:lnTo>
                  <a:lnTo>
                    <a:pt x="65079" y="66"/>
                  </a:lnTo>
                  <a:lnTo>
                    <a:pt x="78095" y="0"/>
                  </a:lnTo>
                  <a:lnTo>
                    <a:pt x="91111" y="8"/>
                  </a:lnTo>
                  <a:lnTo>
                    <a:pt x="104127" y="81"/>
                  </a:lnTo>
                  <a:lnTo>
                    <a:pt x="117143" y="212"/>
                  </a:lnTo>
                  <a:lnTo>
                    <a:pt x="130159" y="387"/>
                  </a:lnTo>
                  <a:lnTo>
                    <a:pt x="143175" y="600"/>
                  </a:lnTo>
                  <a:lnTo>
                    <a:pt x="156191" y="839"/>
                  </a:lnTo>
                  <a:lnTo>
                    <a:pt x="169207" y="1094"/>
                  </a:lnTo>
                  <a:lnTo>
                    <a:pt x="182223" y="1361"/>
                  </a:lnTo>
                  <a:lnTo>
                    <a:pt x="195239" y="1624"/>
                  </a:lnTo>
                  <a:lnTo>
                    <a:pt x="208255" y="1880"/>
                  </a:lnTo>
                  <a:lnTo>
                    <a:pt x="221271" y="2123"/>
                  </a:lnTo>
                  <a:lnTo>
                    <a:pt x="234287" y="2354"/>
                  </a:lnTo>
                  <a:lnTo>
                    <a:pt x="247303" y="2573"/>
                  </a:lnTo>
                  <a:lnTo>
                    <a:pt x="260319" y="2783"/>
                  </a:lnTo>
                  <a:lnTo>
                    <a:pt x="273335" y="2994"/>
                  </a:lnTo>
                  <a:lnTo>
                    <a:pt x="286351" y="3216"/>
                  </a:lnTo>
                  <a:lnTo>
                    <a:pt x="299367" y="3457"/>
                  </a:lnTo>
                  <a:lnTo>
                    <a:pt x="312383" y="3723"/>
                  </a:lnTo>
                  <a:lnTo>
                    <a:pt x="325399" y="4019"/>
                  </a:lnTo>
                  <a:lnTo>
                    <a:pt x="338415" y="4349"/>
                  </a:lnTo>
                  <a:lnTo>
                    <a:pt x="351431" y="4711"/>
                  </a:lnTo>
                  <a:lnTo>
                    <a:pt x="364447" y="5106"/>
                  </a:lnTo>
                  <a:lnTo>
                    <a:pt x="377463" y="5532"/>
                  </a:lnTo>
                  <a:lnTo>
                    <a:pt x="390479" y="5989"/>
                  </a:lnTo>
                  <a:lnTo>
                    <a:pt x="403495" y="6476"/>
                  </a:lnTo>
                  <a:lnTo>
                    <a:pt x="416511" y="6999"/>
                  </a:lnTo>
                  <a:lnTo>
                    <a:pt x="429527" y="7554"/>
                  </a:lnTo>
                  <a:lnTo>
                    <a:pt x="442543" y="8149"/>
                  </a:lnTo>
                  <a:lnTo>
                    <a:pt x="455559" y="8778"/>
                  </a:lnTo>
                  <a:lnTo>
                    <a:pt x="468575" y="9448"/>
                  </a:lnTo>
                  <a:lnTo>
                    <a:pt x="481591" y="10151"/>
                  </a:lnTo>
                  <a:lnTo>
                    <a:pt x="487543" y="10491"/>
                  </a:lnTo>
                  <a:lnTo>
                    <a:pt x="494607" y="10978"/>
                  </a:lnTo>
                  <a:lnTo>
                    <a:pt x="507623" y="11917"/>
                  </a:lnTo>
                  <a:lnTo>
                    <a:pt x="520639" y="12893"/>
                  </a:lnTo>
                  <a:lnTo>
                    <a:pt x="533655" y="13904"/>
                  </a:lnTo>
                  <a:lnTo>
                    <a:pt x="546671" y="14948"/>
                  </a:lnTo>
                  <a:lnTo>
                    <a:pt x="559687" y="16017"/>
                  </a:lnTo>
                  <a:lnTo>
                    <a:pt x="572703" y="17107"/>
                  </a:lnTo>
                  <a:lnTo>
                    <a:pt x="585719" y="18210"/>
                  </a:lnTo>
                  <a:lnTo>
                    <a:pt x="598735" y="19318"/>
                  </a:lnTo>
                  <a:lnTo>
                    <a:pt x="611751" y="20420"/>
                  </a:lnTo>
                  <a:lnTo>
                    <a:pt x="624767" y="21510"/>
                  </a:lnTo>
                  <a:lnTo>
                    <a:pt x="637783" y="22577"/>
                  </a:lnTo>
                  <a:lnTo>
                    <a:pt x="650799" y="23614"/>
                  </a:lnTo>
                  <a:lnTo>
                    <a:pt x="663815" y="24614"/>
                  </a:lnTo>
                  <a:lnTo>
                    <a:pt x="676831" y="25574"/>
                  </a:lnTo>
                  <a:lnTo>
                    <a:pt x="689847" y="26486"/>
                  </a:lnTo>
                  <a:lnTo>
                    <a:pt x="702863" y="27352"/>
                  </a:lnTo>
                  <a:lnTo>
                    <a:pt x="715879" y="28174"/>
                  </a:lnTo>
                  <a:lnTo>
                    <a:pt x="728103" y="28899"/>
                  </a:lnTo>
                  <a:lnTo>
                    <a:pt x="728895" y="28955"/>
                  </a:lnTo>
                  <a:lnTo>
                    <a:pt x="741911" y="29847"/>
                  </a:lnTo>
                  <a:lnTo>
                    <a:pt x="754927" y="30687"/>
                  </a:lnTo>
                  <a:lnTo>
                    <a:pt x="767943" y="31484"/>
                  </a:lnTo>
                  <a:lnTo>
                    <a:pt x="780959" y="32244"/>
                  </a:lnTo>
                  <a:lnTo>
                    <a:pt x="793975" y="32970"/>
                  </a:lnTo>
                  <a:lnTo>
                    <a:pt x="806991" y="33671"/>
                  </a:lnTo>
                  <a:lnTo>
                    <a:pt x="820007" y="34351"/>
                  </a:lnTo>
                  <a:lnTo>
                    <a:pt x="833023" y="35013"/>
                  </a:lnTo>
                  <a:lnTo>
                    <a:pt x="846039" y="35661"/>
                  </a:lnTo>
                  <a:lnTo>
                    <a:pt x="859055" y="36294"/>
                  </a:lnTo>
                  <a:lnTo>
                    <a:pt x="872071" y="36919"/>
                  </a:lnTo>
                  <a:lnTo>
                    <a:pt x="885087" y="37532"/>
                  </a:lnTo>
                  <a:lnTo>
                    <a:pt x="898103" y="38134"/>
                  </a:lnTo>
                  <a:lnTo>
                    <a:pt x="911119" y="38723"/>
                  </a:lnTo>
                  <a:lnTo>
                    <a:pt x="924135" y="39299"/>
                  </a:lnTo>
                  <a:lnTo>
                    <a:pt x="937151" y="39858"/>
                  </a:lnTo>
                  <a:lnTo>
                    <a:pt x="950167" y="40401"/>
                  </a:lnTo>
                  <a:lnTo>
                    <a:pt x="963183" y="40926"/>
                  </a:lnTo>
                  <a:lnTo>
                    <a:pt x="976199" y="41433"/>
                  </a:lnTo>
                  <a:lnTo>
                    <a:pt x="989215" y="41922"/>
                  </a:lnTo>
                  <a:lnTo>
                    <a:pt x="1002231" y="42395"/>
                  </a:lnTo>
                  <a:lnTo>
                    <a:pt x="1015247" y="42851"/>
                  </a:lnTo>
                  <a:lnTo>
                    <a:pt x="1028263" y="43289"/>
                  </a:lnTo>
                  <a:lnTo>
                    <a:pt x="1041279" y="43712"/>
                  </a:lnTo>
                  <a:lnTo>
                    <a:pt x="1054294" y="44119"/>
                  </a:lnTo>
                  <a:lnTo>
                    <a:pt x="1067310" y="44512"/>
                  </a:lnTo>
                  <a:lnTo>
                    <a:pt x="1080326" y="44887"/>
                  </a:lnTo>
                  <a:lnTo>
                    <a:pt x="1093342" y="45246"/>
                  </a:lnTo>
                  <a:lnTo>
                    <a:pt x="1106358" y="45585"/>
                  </a:lnTo>
                  <a:lnTo>
                    <a:pt x="1119374" y="45904"/>
                  </a:lnTo>
                  <a:lnTo>
                    <a:pt x="1132390" y="46203"/>
                  </a:lnTo>
                  <a:lnTo>
                    <a:pt x="1145406" y="46475"/>
                  </a:lnTo>
                  <a:lnTo>
                    <a:pt x="1158422" y="46719"/>
                  </a:lnTo>
                  <a:lnTo>
                    <a:pt x="1171438" y="46934"/>
                  </a:lnTo>
                  <a:lnTo>
                    <a:pt x="1184454" y="47114"/>
                  </a:lnTo>
                  <a:lnTo>
                    <a:pt x="1197470" y="47261"/>
                  </a:lnTo>
                  <a:lnTo>
                    <a:pt x="1202891" y="47306"/>
                  </a:lnTo>
                  <a:lnTo>
                    <a:pt x="1210486" y="47383"/>
                  </a:lnTo>
                  <a:lnTo>
                    <a:pt x="1223502" y="47465"/>
                  </a:lnTo>
                  <a:lnTo>
                    <a:pt x="1236518" y="47494"/>
                  </a:lnTo>
                  <a:lnTo>
                    <a:pt x="1249534" y="47467"/>
                  </a:lnTo>
                  <a:lnTo>
                    <a:pt x="1262550" y="47387"/>
                  </a:lnTo>
                  <a:lnTo>
                    <a:pt x="1270026" y="47306"/>
                  </a:lnTo>
                  <a:lnTo>
                    <a:pt x="1275566" y="47256"/>
                  </a:lnTo>
                  <a:lnTo>
                    <a:pt x="1288582" y="47088"/>
                  </a:lnTo>
                  <a:lnTo>
                    <a:pt x="1301598" y="46869"/>
                  </a:lnTo>
                  <a:lnTo>
                    <a:pt x="1314614" y="46596"/>
                  </a:lnTo>
                  <a:lnTo>
                    <a:pt x="1327630" y="46267"/>
                  </a:lnTo>
                  <a:lnTo>
                    <a:pt x="1340646" y="45883"/>
                  </a:lnTo>
                  <a:lnTo>
                    <a:pt x="1353662" y="45446"/>
                  </a:lnTo>
                  <a:lnTo>
                    <a:pt x="1366678" y="44947"/>
                  </a:lnTo>
                  <a:lnTo>
                    <a:pt x="1379694" y="44391"/>
                  </a:lnTo>
                  <a:lnTo>
                    <a:pt x="1392710" y="43775"/>
                  </a:lnTo>
                  <a:lnTo>
                    <a:pt x="1405726" y="43093"/>
                  </a:lnTo>
                  <a:lnTo>
                    <a:pt x="1418742" y="42349"/>
                  </a:lnTo>
                  <a:lnTo>
                    <a:pt x="1431758" y="41533"/>
                  </a:lnTo>
                  <a:lnTo>
                    <a:pt x="1444774" y="40649"/>
                  </a:lnTo>
                  <a:lnTo>
                    <a:pt x="1457790" y="39691"/>
                  </a:lnTo>
                  <a:lnTo>
                    <a:pt x="1470806" y="38665"/>
                  </a:lnTo>
                  <a:lnTo>
                    <a:pt x="1483822" y="37565"/>
                  </a:lnTo>
                  <a:lnTo>
                    <a:pt x="1496838" y="36395"/>
                  </a:lnTo>
                  <a:lnTo>
                    <a:pt x="1509854" y="35170"/>
                  </a:lnTo>
                  <a:lnTo>
                    <a:pt x="1522870" y="33892"/>
                  </a:lnTo>
                  <a:lnTo>
                    <a:pt x="1535886" y="32577"/>
                  </a:lnTo>
                  <a:lnTo>
                    <a:pt x="1548902" y="31228"/>
                  </a:lnTo>
                  <a:lnTo>
                    <a:pt x="1561918" y="29857"/>
                  </a:lnTo>
                  <a:lnTo>
                    <a:pt x="1570934" y="28899"/>
                  </a:lnTo>
                  <a:lnTo>
                    <a:pt x="1574934" y="28545"/>
                  </a:lnTo>
                  <a:lnTo>
                    <a:pt x="1587950" y="27393"/>
                  </a:lnTo>
                  <a:lnTo>
                    <a:pt x="1600966" y="26221"/>
                  </a:lnTo>
                  <a:lnTo>
                    <a:pt x="1613982" y="25021"/>
                  </a:lnTo>
                  <a:lnTo>
                    <a:pt x="1626998" y="23787"/>
                  </a:lnTo>
                  <a:lnTo>
                    <a:pt x="1640014" y="22510"/>
                  </a:lnTo>
                  <a:lnTo>
                    <a:pt x="1653030" y="21185"/>
                  </a:lnTo>
                  <a:lnTo>
                    <a:pt x="1666046" y="19808"/>
                  </a:lnTo>
                  <a:lnTo>
                    <a:pt x="1679062" y="18386"/>
                  </a:lnTo>
                  <a:lnTo>
                    <a:pt x="1692078" y="16926"/>
                  </a:lnTo>
                  <a:lnTo>
                    <a:pt x="1705094" y="15441"/>
                  </a:lnTo>
                  <a:lnTo>
                    <a:pt x="1718110" y="13945"/>
                  </a:lnTo>
                  <a:lnTo>
                    <a:pt x="1731126" y="12462"/>
                  </a:lnTo>
                  <a:lnTo>
                    <a:pt x="1744142" y="10992"/>
                  </a:lnTo>
                  <a:lnTo>
                    <a:pt x="1748721" y="10491"/>
                  </a:lnTo>
                  <a:lnTo>
                    <a:pt x="1757158" y="9735"/>
                  </a:lnTo>
                  <a:lnTo>
                    <a:pt x="1770174" y="8611"/>
                  </a:lnTo>
                  <a:lnTo>
                    <a:pt x="1783190" y="7539"/>
                  </a:lnTo>
                  <a:lnTo>
                    <a:pt x="1796206" y="6519"/>
                  </a:lnTo>
                  <a:lnTo>
                    <a:pt x="1809222" y="5558"/>
                  </a:lnTo>
                  <a:lnTo>
                    <a:pt x="1822238" y="4655"/>
                  </a:lnTo>
                  <a:lnTo>
                    <a:pt x="1835254" y="3820"/>
                  </a:lnTo>
                  <a:lnTo>
                    <a:pt x="1848270" y="3054"/>
                  </a:lnTo>
                  <a:lnTo>
                    <a:pt x="1861286" y="236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4754396" y="1618004"/>
              <a:ext cx="1861286" cy="44728"/>
            </a:xfrm>
            <a:custGeom>
              <a:avLst/>
              <a:pathLst>
                <a:path w="1861286" h="44728">
                  <a:moveTo>
                    <a:pt x="0" y="384"/>
                  </a:moveTo>
                  <a:lnTo>
                    <a:pt x="13015" y="181"/>
                  </a:lnTo>
                  <a:lnTo>
                    <a:pt x="26031" y="52"/>
                  </a:lnTo>
                  <a:lnTo>
                    <a:pt x="39047" y="0"/>
                  </a:lnTo>
                  <a:lnTo>
                    <a:pt x="52063" y="25"/>
                  </a:lnTo>
                  <a:lnTo>
                    <a:pt x="65079" y="124"/>
                  </a:lnTo>
                  <a:lnTo>
                    <a:pt x="78095" y="286"/>
                  </a:lnTo>
                  <a:lnTo>
                    <a:pt x="91111" y="505"/>
                  </a:lnTo>
                  <a:lnTo>
                    <a:pt x="104127" y="764"/>
                  </a:lnTo>
                  <a:lnTo>
                    <a:pt x="117143" y="1059"/>
                  </a:lnTo>
                  <a:lnTo>
                    <a:pt x="130159" y="1373"/>
                  </a:lnTo>
                  <a:lnTo>
                    <a:pt x="143175" y="1703"/>
                  </a:lnTo>
                  <a:lnTo>
                    <a:pt x="156191" y="2042"/>
                  </a:lnTo>
                  <a:lnTo>
                    <a:pt x="169207" y="2381"/>
                  </a:lnTo>
                  <a:lnTo>
                    <a:pt x="182223" y="2717"/>
                  </a:lnTo>
                  <a:lnTo>
                    <a:pt x="195239" y="3041"/>
                  </a:lnTo>
                  <a:lnTo>
                    <a:pt x="208255" y="3343"/>
                  </a:lnTo>
                  <a:lnTo>
                    <a:pt x="221271" y="3619"/>
                  </a:lnTo>
                  <a:lnTo>
                    <a:pt x="234287" y="3862"/>
                  </a:lnTo>
                  <a:lnTo>
                    <a:pt x="247303" y="4072"/>
                  </a:lnTo>
                  <a:lnTo>
                    <a:pt x="260319" y="4255"/>
                  </a:lnTo>
                  <a:lnTo>
                    <a:pt x="273335" y="4416"/>
                  </a:lnTo>
                  <a:lnTo>
                    <a:pt x="286351" y="4568"/>
                  </a:lnTo>
                  <a:lnTo>
                    <a:pt x="299367" y="4717"/>
                  </a:lnTo>
                  <a:lnTo>
                    <a:pt x="312383" y="4874"/>
                  </a:lnTo>
                  <a:lnTo>
                    <a:pt x="325399" y="5043"/>
                  </a:lnTo>
                  <a:lnTo>
                    <a:pt x="338415" y="5227"/>
                  </a:lnTo>
                  <a:lnTo>
                    <a:pt x="351431" y="5426"/>
                  </a:lnTo>
                  <a:lnTo>
                    <a:pt x="364447" y="5645"/>
                  </a:lnTo>
                  <a:lnTo>
                    <a:pt x="377463" y="5886"/>
                  </a:lnTo>
                  <a:lnTo>
                    <a:pt x="390479" y="6154"/>
                  </a:lnTo>
                  <a:lnTo>
                    <a:pt x="403495" y="6458"/>
                  </a:lnTo>
                  <a:lnTo>
                    <a:pt x="416511" y="6807"/>
                  </a:lnTo>
                  <a:lnTo>
                    <a:pt x="429527" y="7211"/>
                  </a:lnTo>
                  <a:lnTo>
                    <a:pt x="442543" y="7678"/>
                  </a:lnTo>
                  <a:lnTo>
                    <a:pt x="446639" y="7847"/>
                  </a:lnTo>
                  <a:lnTo>
                    <a:pt x="455559" y="8273"/>
                  </a:lnTo>
                  <a:lnTo>
                    <a:pt x="468575" y="8975"/>
                  </a:lnTo>
                  <a:lnTo>
                    <a:pt x="481591" y="9753"/>
                  </a:lnTo>
                  <a:lnTo>
                    <a:pt x="494607" y="10603"/>
                  </a:lnTo>
                  <a:lnTo>
                    <a:pt x="507623" y="11516"/>
                  </a:lnTo>
                  <a:lnTo>
                    <a:pt x="520639" y="12491"/>
                  </a:lnTo>
                  <a:lnTo>
                    <a:pt x="533655" y="13517"/>
                  </a:lnTo>
                  <a:lnTo>
                    <a:pt x="546671" y="14592"/>
                  </a:lnTo>
                  <a:lnTo>
                    <a:pt x="559687" y="15707"/>
                  </a:lnTo>
                  <a:lnTo>
                    <a:pt x="572703" y="16855"/>
                  </a:lnTo>
                  <a:lnTo>
                    <a:pt x="585719" y="18027"/>
                  </a:lnTo>
                  <a:lnTo>
                    <a:pt x="598735" y="19212"/>
                  </a:lnTo>
                  <a:lnTo>
                    <a:pt x="611751" y="20400"/>
                  </a:lnTo>
                  <a:lnTo>
                    <a:pt x="624767" y="21580"/>
                  </a:lnTo>
                  <a:lnTo>
                    <a:pt x="637783" y="22747"/>
                  </a:lnTo>
                  <a:lnTo>
                    <a:pt x="650799" y="23889"/>
                  </a:lnTo>
                  <a:lnTo>
                    <a:pt x="663815" y="24999"/>
                  </a:lnTo>
                  <a:lnTo>
                    <a:pt x="676831" y="26077"/>
                  </a:lnTo>
                  <a:lnTo>
                    <a:pt x="679036" y="26254"/>
                  </a:lnTo>
                  <a:lnTo>
                    <a:pt x="689847" y="27244"/>
                  </a:lnTo>
                  <a:lnTo>
                    <a:pt x="702863" y="28390"/>
                  </a:lnTo>
                  <a:lnTo>
                    <a:pt x="715879" y="29478"/>
                  </a:lnTo>
                  <a:lnTo>
                    <a:pt x="728895" y="30513"/>
                  </a:lnTo>
                  <a:lnTo>
                    <a:pt x="741911" y="31490"/>
                  </a:lnTo>
                  <a:lnTo>
                    <a:pt x="754927" y="32411"/>
                  </a:lnTo>
                  <a:lnTo>
                    <a:pt x="767943" y="33275"/>
                  </a:lnTo>
                  <a:lnTo>
                    <a:pt x="780959" y="34082"/>
                  </a:lnTo>
                  <a:lnTo>
                    <a:pt x="793975" y="34834"/>
                  </a:lnTo>
                  <a:lnTo>
                    <a:pt x="806991" y="35534"/>
                  </a:lnTo>
                  <a:lnTo>
                    <a:pt x="820007" y="36183"/>
                  </a:lnTo>
                  <a:lnTo>
                    <a:pt x="833023" y="36786"/>
                  </a:lnTo>
                  <a:lnTo>
                    <a:pt x="846039" y="37350"/>
                  </a:lnTo>
                  <a:lnTo>
                    <a:pt x="859055" y="37876"/>
                  </a:lnTo>
                  <a:lnTo>
                    <a:pt x="872071" y="38371"/>
                  </a:lnTo>
                  <a:lnTo>
                    <a:pt x="885087" y="38836"/>
                  </a:lnTo>
                  <a:lnTo>
                    <a:pt x="898103" y="39275"/>
                  </a:lnTo>
                  <a:lnTo>
                    <a:pt x="911119" y="39690"/>
                  </a:lnTo>
                  <a:lnTo>
                    <a:pt x="924135" y="40084"/>
                  </a:lnTo>
                  <a:lnTo>
                    <a:pt x="937151" y="40458"/>
                  </a:lnTo>
                  <a:lnTo>
                    <a:pt x="950167" y="40814"/>
                  </a:lnTo>
                  <a:lnTo>
                    <a:pt x="963183" y="41155"/>
                  </a:lnTo>
                  <a:lnTo>
                    <a:pt x="976199" y="41481"/>
                  </a:lnTo>
                  <a:lnTo>
                    <a:pt x="989215" y="41793"/>
                  </a:lnTo>
                  <a:lnTo>
                    <a:pt x="1002231" y="42095"/>
                  </a:lnTo>
                  <a:lnTo>
                    <a:pt x="1015247" y="42386"/>
                  </a:lnTo>
                  <a:lnTo>
                    <a:pt x="1028263" y="42667"/>
                  </a:lnTo>
                  <a:lnTo>
                    <a:pt x="1041279" y="42937"/>
                  </a:lnTo>
                  <a:lnTo>
                    <a:pt x="1054294" y="43196"/>
                  </a:lnTo>
                  <a:lnTo>
                    <a:pt x="1067310" y="43441"/>
                  </a:lnTo>
                  <a:lnTo>
                    <a:pt x="1080326" y="43675"/>
                  </a:lnTo>
                  <a:lnTo>
                    <a:pt x="1093342" y="43891"/>
                  </a:lnTo>
                  <a:lnTo>
                    <a:pt x="1106358" y="44089"/>
                  </a:lnTo>
                  <a:lnTo>
                    <a:pt x="1119374" y="44265"/>
                  </a:lnTo>
                  <a:lnTo>
                    <a:pt x="1132390" y="44418"/>
                  </a:lnTo>
                  <a:lnTo>
                    <a:pt x="1145406" y="44543"/>
                  </a:lnTo>
                  <a:lnTo>
                    <a:pt x="1158422" y="44637"/>
                  </a:lnTo>
                  <a:lnTo>
                    <a:pt x="1163889" y="44662"/>
                  </a:lnTo>
                  <a:lnTo>
                    <a:pt x="1171438" y="44701"/>
                  </a:lnTo>
                  <a:lnTo>
                    <a:pt x="1184454" y="44728"/>
                  </a:lnTo>
                  <a:lnTo>
                    <a:pt x="1197470" y="44708"/>
                  </a:lnTo>
                  <a:lnTo>
                    <a:pt x="1206528" y="44662"/>
                  </a:lnTo>
                  <a:lnTo>
                    <a:pt x="1210486" y="44644"/>
                  </a:lnTo>
                  <a:lnTo>
                    <a:pt x="1223502" y="44540"/>
                  </a:lnTo>
                  <a:lnTo>
                    <a:pt x="1236518" y="44394"/>
                  </a:lnTo>
                  <a:lnTo>
                    <a:pt x="1249534" y="44203"/>
                  </a:lnTo>
                  <a:lnTo>
                    <a:pt x="1262550" y="43967"/>
                  </a:lnTo>
                  <a:lnTo>
                    <a:pt x="1275566" y="43687"/>
                  </a:lnTo>
                  <a:lnTo>
                    <a:pt x="1288582" y="43358"/>
                  </a:lnTo>
                  <a:lnTo>
                    <a:pt x="1301598" y="42977"/>
                  </a:lnTo>
                  <a:lnTo>
                    <a:pt x="1314614" y="42550"/>
                  </a:lnTo>
                  <a:lnTo>
                    <a:pt x="1327630" y="42068"/>
                  </a:lnTo>
                  <a:lnTo>
                    <a:pt x="1340646" y="41533"/>
                  </a:lnTo>
                  <a:lnTo>
                    <a:pt x="1353662" y="40943"/>
                  </a:lnTo>
                  <a:lnTo>
                    <a:pt x="1366678" y="40297"/>
                  </a:lnTo>
                  <a:lnTo>
                    <a:pt x="1379694" y="39593"/>
                  </a:lnTo>
                  <a:lnTo>
                    <a:pt x="1392710" y="38828"/>
                  </a:lnTo>
                  <a:lnTo>
                    <a:pt x="1405726" y="37997"/>
                  </a:lnTo>
                  <a:lnTo>
                    <a:pt x="1418742" y="37097"/>
                  </a:lnTo>
                  <a:lnTo>
                    <a:pt x="1431758" y="36122"/>
                  </a:lnTo>
                  <a:lnTo>
                    <a:pt x="1444774" y="35066"/>
                  </a:lnTo>
                  <a:lnTo>
                    <a:pt x="1457790" y="33930"/>
                  </a:lnTo>
                  <a:lnTo>
                    <a:pt x="1470806" y="32715"/>
                  </a:lnTo>
                  <a:lnTo>
                    <a:pt x="1483822" y="31426"/>
                  </a:lnTo>
                  <a:lnTo>
                    <a:pt x="1496838" y="30075"/>
                  </a:lnTo>
                  <a:lnTo>
                    <a:pt x="1509854" y="28670"/>
                  </a:lnTo>
                  <a:lnTo>
                    <a:pt x="1522870" y="27228"/>
                  </a:lnTo>
                  <a:lnTo>
                    <a:pt x="1531531" y="26254"/>
                  </a:lnTo>
                  <a:lnTo>
                    <a:pt x="1535886" y="25828"/>
                  </a:lnTo>
                  <a:lnTo>
                    <a:pt x="1548902" y="24563"/>
                  </a:lnTo>
                  <a:lnTo>
                    <a:pt x="1561918" y="23299"/>
                  </a:lnTo>
                  <a:lnTo>
                    <a:pt x="1574934" y="22041"/>
                  </a:lnTo>
                  <a:lnTo>
                    <a:pt x="1587950" y="20784"/>
                  </a:lnTo>
                  <a:lnTo>
                    <a:pt x="1600966" y="19529"/>
                  </a:lnTo>
                  <a:lnTo>
                    <a:pt x="1613982" y="18270"/>
                  </a:lnTo>
                  <a:lnTo>
                    <a:pt x="1626998" y="17010"/>
                  </a:lnTo>
                  <a:lnTo>
                    <a:pt x="1640014" y="15744"/>
                  </a:lnTo>
                  <a:lnTo>
                    <a:pt x="1653030" y="14474"/>
                  </a:lnTo>
                  <a:lnTo>
                    <a:pt x="1666046" y="13206"/>
                  </a:lnTo>
                  <a:lnTo>
                    <a:pt x="1679062" y="11942"/>
                  </a:lnTo>
                  <a:lnTo>
                    <a:pt x="1692078" y="10694"/>
                  </a:lnTo>
                  <a:lnTo>
                    <a:pt x="1705094" y="9466"/>
                  </a:lnTo>
                  <a:lnTo>
                    <a:pt x="1718110" y="8273"/>
                  </a:lnTo>
                  <a:lnTo>
                    <a:pt x="1722927" y="7847"/>
                  </a:lnTo>
                  <a:lnTo>
                    <a:pt x="1731126" y="7231"/>
                  </a:lnTo>
                  <a:lnTo>
                    <a:pt x="1744142" y="6298"/>
                  </a:lnTo>
                  <a:lnTo>
                    <a:pt x="1757158" y="5417"/>
                  </a:lnTo>
                  <a:lnTo>
                    <a:pt x="1770174" y="4591"/>
                  </a:lnTo>
                  <a:lnTo>
                    <a:pt x="1783190" y="3826"/>
                  </a:lnTo>
                  <a:lnTo>
                    <a:pt x="1796206" y="3123"/>
                  </a:lnTo>
                  <a:lnTo>
                    <a:pt x="1809222" y="2490"/>
                  </a:lnTo>
                  <a:lnTo>
                    <a:pt x="1822238" y="1928"/>
                  </a:lnTo>
                  <a:lnTo>
                    <a:pt x="1835254" y="1435"/>
                  </a:lnTo>
                  <a:lnTo>
                    <a:pt x="1848270" y="1014"/>
                  </a:lnTo>
                  <a:lnTo>
                    <a:pt x="1861286" y="66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4754396" y="1591348"/>
              <a:ext cx="1861286" cy="42665"/>
            </a:xfrm>
            <a:custGeom>
              <a:avLst/>
              <a:pathLst>
                <a:path w="1861286" h="42665">
                  <a:moveTo>
                    <a:pt x="0" y="27"/>
                  </a:moveTo>
                  <a:lnTo>
                    <a:pt x="13015" y="0"/>
                  </a:lnTo>
                  <a:lnTo>
                    <a:pt x="26031" y="36"/>
                  </a:lnTo>
                  <a:lnTo>
                    <a:pt x="39047" y="140"/>
                  </a:lnTo>
                  <a:lnTo>
                    <a:pt x="52063" y="307"/>
                  </a:lnTo>
                  <a:lnTo>
                    <a:pt x="65079" y="537"/>
                  </a:lnTo>
                  <a:lnTo>
                    <a:pt x="78095" y="822"/>
                  </a:lnTo>
                  <a:lnTo>
                    <a:pt x="91111" y="1151"/>
                  </a:lnTo>
                  <a:lnTo>
                    <a:pt x="104127" y="1514"/>
                  </a:lnTo>
                  <a:lnTo>
                    <a:pt x="117143" y="1899"/>
                  </a:lnTo>
                  <a:lnTo>
                    <a:pt x="130159" y="2295"/>
                  </a:lnTo>
                  <a:lnTo>
                    <a:pt x="143175" y="2696"/>
                  </a:lnTo>
                  <a:lnTo>
                    <a:pt x="156191" y="3097"/>
                  </a:lnTo>
                  <a:lnTo>
                    <a:pt x="169207" y="3491"/>
                  </a:lnTo>
                  <a:lnTo>
                    <a:pt x="182223" y="3873"/>
                  </a:lnTo>
                  <a:lnTo>
                    <a:pt x="195239" y="4236"/>
                  </a:lnTo>
                  <a:lnTo>
                    <a:pt x="208255" y="4573"/>
                  </a:lnTo>
                  <a:lnTo>
                    <a:pt x="221271" y="4875"/>
                  </a:lnTo>
                  <a:lnTo>
                    <a:pt x="234287" y="5138"/>
                  </a:lnTo>
                  <a:lnTo>
                    <a:pt x="247303" y="5361"/>
                  </a:lnTo>
                  <a:lnTo>
                    <a:pt x="260319" y="5546"/>
                  </a:lnTo>
                  <a:lnTo>
                    <a:pt x="273335" y="5700"/>
                  </a:lnTo>
                  <a:lnTo>
                    <a:pt x="286351" y="5829"/>
                  </a:lnTo>
                  <a:lnTo>
                    <a:pt x="299367" y="5941"/>
                  </a:lnTo>
                  <a:lnTo>
                    <a:pt x="312383" y="6043"/>
                  </a:lnTo>
                  <a:lnTo>
                    <a:pt x="325399" y="6139"/>
                  </a:lnTo>
                  <a:lnTo>
                    <a:pt x="338415" y="6234"/>
                  </a:lnTo>
                  <a:lnTo>
                    <a:pt x="351431" y="6329"/>
                  </a:lnTo>
                  <a:lnTo>
                    <a:pt x="364447" y="6434"/>
                  </a:lnTo>
                  <a:lnTo>
                    <a:pt x="377463" y="6554"/>
                  </a:lnTo>
                  <a:lnTo>
                    <a:pt x="390479" y="6700"/>
                  </a:lnTo>
                  <a:lnTo>
                    <a:pt x="403495" y="6888"/>
                  </a:lnTo>
                  <a:lnTo>
                    <a:pt x="416511" y="7130"/>
                  </a:lnTo>
                  <a:lnTo>
                    <a:pt x="429527" y="7439"/>
                  </a:lnTo>
                  <a:lnTo>
                    <a:pt x="442543" y="7823"/>
                  </a:lnTo>
                  <a:lnTo>
                    <a:pt x="455559" y="8290"/>
                  </a:lnTo>
                  <a:lnTo>
                    <a:pt x="468575" y="8840"/>
                  </a:lnTo>
                  <a:lnTo>
                    <a:pt x="481591" y="9474"/>
                  </a:lnTo>
                  <a:lnTo>
                    <a:pt x="494607" y="10190"/>
                  </a:lnTo>
                  <a:lnTo>
                    <a:pt x="507623" y="10985"/>
                  </a:lnTo>
                  <a:lnTo>
                    <a:pt x="520639" y="11855"/>
                  </a:lnTo>
                  <a:lnTo>
                    <a:pt x="533655" y="12799"/>
                  </a:lnTo>
                  <a:lnTo>
                    <a:pt x="546671" y="13815"/>
                  </a:lnTo>
                  <a:lnTo>
                    <a:pt x="559687" y="14897"/>
                  </a:lnTo>
                  <a:lnTo>
                    <a:pt x="572703" y="16038"/>
                  </a:lnTo>
                  <a:lnTo>
                    <a:pt x="573326" y="16095"/>
                  </a:lnTo>
                  <a:lnTo>
                    <a:pt x="585719" y="17310"/>
                  </a:lnTo>
                  <a:lnTo>
                    <a:pt x="598735" y="18614"/>
                  </a:lnTo>
                  <a:lnTo>
                    <a:pt x="611751" y="19934"/>
                  </a:lnTo>
                  <a:lnTo>
                    <a:pt x="624767" y="21256"/>
                  </a:lnTo>
                  <a:lnTo>
                    <a:pt x="637783" y="22569"/>
                  </a:lnTo>
                  <a:lnTo>
                    <a:pt x="650799" y="23862"/>
                  </a:lnTo>
                  <a:lnTo>
                    <a:pt x="663815" y="25126"/>
                  </a:lnTo>
                  <a:lnTo>
                    <a:pt x="676831" y="26354"/>
                  </a:lnTo>
                  <a:lnTo>
                    <a:pt x="689847" y="27541"/>
                  </a:lnTo>
                  <a:lnTo>
                    <a:pt x="702863" y="28682"/>
                  </a:lnTo>
                  <a:lnTo>
                    <a:pt x="715879" y="29777"/>
                  </a:lnTo>
                  <a:lnTo>
                    <a:pt x="728895" y="30822"/>
                  </a:lnTo>
                  <a:lnTo>
                    <a:pt x="741911" y="31818"/>
                  </a:lnTo>
                  <a:lnTo>
                    <a:pt x="754927" y="32765"/>
                  </a:lnTo>
                  <a:lnTo>
                    <a:pt x="767943" y="33658"/>
                  </a:lnTo>
                  <a:lnTo>
                    <a:pt x="780959" y="34495"/>
                  </a:lnTo>
                  <a:lnTo>
                    <a:pt x="781083" y="34503"/>
                  </a:lnTo>
                  <a:lnTo>
                    <a:pt x="793975" y="35320"/>
                  </a:lnTo>
                  <a:lnTo>
                    <a:pt x="806991" y="36078"/>
                  </a:lnTo>
                  <a:lnTo>
                    <a:pt x="820007" y="36767"/>
                  </a:lnTo>
                  <a:lnTo>
                    <a:pt x="833023" y="37389"/>
                  </a:lnTo>
                  <a:lnTo>
                    <a:pt x="846039" y="37952"/>
                  </a:lnTo>
                  <a:lnTo>
                    <a:pt x="859055" y="38459"/>
                  </a:lnTo>
                  <a:lnTo>
                    <a:pt x="872071" y="38915"/>
                  </a:lnTo>
                  <a:lnTo>
                    <a:pt x="885087" y="39325"/>
                  </a:lnTo>
                  <a:lnTo>
                    <a:pt x="898103" y="39696"/>
                  </a:lnTo>
                  <a:lnTo>
                    <a:pt x="911119" y="40030"/>
                  </a:lnTo>
                  <a:lnTo>
                    <a:pt x="924135" y="40333"/>
                  </a:lnTo>
                  <a:lnTo>
                    <a:pt x="937151" y="40607"/>
                  </a:lnTo>
                  <a:lnTo>
                    <a:pt x="950167" y="40858"/>
                  </a:lnTo>
                  <a:lnTo>
                    <a:pt x="963183" y="41088"/>
                  </a:lnTo>
                  <a:lnTo>
                    <a:pt x="976199" y="41299"/>
                  </a:lnTo>
                  <a:lnTo>
                    <a:pt x="989215" y="41493"/>
                  </a:lnTo>
                  <a:lnTo>
                    <a:pt x="1002231" y="41676"/>
                  </a:lnTo>
                  <a:lnTo>
                    <a:pt x="1015247" y="41845"/>
                  </a:lnTo>
                  <a:lnTo>
                    <a:pt x="1028263" y="42000"/>
                  </a:lnTo>
                  <a:lnTo>
                    <a:pt x="1041279" y="42140"/>
                  </a:lnTo>
                  <a:lnTo>
                    <a:pt x="1054294" y="42268"/>
                  </a:lnTo>
                  <a:lnTo>
                    <a:pt x="1067310" y="42379"/>
                  </a:lnTo>
                  <a:lnTo>
                    <a:pt x="1080326" y="42472"/>
                  </a:lnTo>
                  <a:lnTo>
                    <a:pt x="1093342" y="42549"/>
                  </a:lnTo>
                  <a:lnTo>
                    <a:pt x="1106358" y="42606"/>
                  </a:lnTo>
                  <a:lnTo>
                    <a:pt x="1119374" y="42646"/>
                  </a:lnTo>
                  <a:lnTo>
                    <a:pt x="1132390" y="42665"/>
                  </a:lnTo>
                  <a:lnTo>
                    <a:pt x="1145406" y="42662"/>
                  </a:lnTo>
                  <a:lnTo>
                    <a:pt x="1158422" y="42633"/>
                  </a:lnTo>
                  <a:lnTo>
                    <a:pt x="1171438" y="42572"/>
                  </a:lnTo>
                  <a:lnTo>
                    <a:pt x="1184454" y="42475"/>
                  </a:lnTo>
                  <a:lnTo>
                    <a:pt x="1197470" y="42339"/>
                  </a:lnTo>
                  <a:lnTo>
                    <a:pt x="1210486" y="42157"/>
                  </a:lnTo>
                  <a:lnTo>
                    <a:pt x="1223502" y="41929"/>
                  </a:lnTo>
                  <a:lnTo>
                    <a:pt x="1236518" y="41656"/>
                  </a:lnTo>
                  <a:lnTo>
                    <a:pt x="1249534" y="41338"/>
                  </a:lnTo>
                  <a:lnTo>
                    <a:pt x="1262550" y="40979"/>
                  </a:lnTo>
                  <a:lnTo>
                    <a:pt x="1275566" y="40575"/>
                  </a:lnTo>
                  <a:lnTo>
                    <a:pt x="1288582" y="40129"/>
                  </a:lnTo>
                  <a:lnTo>
                    <a:pt x="1301598" y="39637"/>
                  </a:lnTo>
                  <a:lnTo>
                    <a:pt x="1314614" y="39095"/>
                  </a:lnTo>
                  <a:lnTo>
                    <a:pt x="1327630" y="38501"/>
                  </a:lnTo>
                  <a:lnTo>
                    <a:pt x="1340646" y="37853"/>
                  </a:lnTo>
                  <a:lnTo>
                    <a:pt x="1353662" y="37150"/>
                  </a:lnTo>
                  <a:lnTo>
                    <a:pt x="1366678" y="36394"/>
                  </a:lnTo>
                  <a:lnTo>
                    <a:pt x="1379694" y="35582"/>
                  </a:lnTo>
                  <a:lnTo>
                    <a:pt x="1392710" y="34716"/>
                  </a:lnTo>
                  <a:lnTo>
                    <a:pt x="1395722" y="34503"/>
                  </a:lnTo>
                  <a:lnTo>
                    <a:pt x="1405726" y="33833"/>
                  </a:lnTo>
                  <a:lnTo>
                    <a:pt x="1418742" y="32906"/>
                  </a:lnTo>
                  <a:lnTo>
                    <a:pt x="1431758" y="31916"/>
                  </a:lnTo>
                  <a:lnTo>
                    <a:pt x="1444774" y="30866"/>
                  </a:lnTo>
                  <a:lnTo>
                    <a:pt x="1457790" y="29758"/>
                  </a:lnTo>
                  <a:lnTo>
                    <a:pt x="1470806" y="28599"/>
                  </a:lnTo>
                  <a:lnTo>
                    <a:pt x="1483822" y="27400"/>
                  </a:lnTo>
                  <a:lnTo>
                    <a:pt x="1496838" y="26170"/>
                  </a:lnTo>
                  <a:lnTo>
                    <a:pt x="1509854" y="24917"/>
                  </a:lnTo>
                  <a:lnTo>
                    <a:pt x="1522870" y="23642"/>
                  </a:lnTo>
                  <a:lnTo>
                    <a:pt x="1535886" y="22344"/>
                  </a:lnTo>
                  <a:lnTo>
                    <a:pt x="1548902" y="21023"/>
                  </a:lnTo>
                  <a:lnTo>
                    <a:pt x="1561918" y="19679"/>
                  </a:lnTo>
                  <a:lnTo>
                    <a:pt x="1574934" y="18318"/>
                  </a:lnTo>
                  <a:lnTo>
                    <a:pt x="1587950" y="16945"/>
                  </a:lnTo>
                  <a:lnTo>
                    <a:pt x="1596051" y="16095"/>
                  </a:lnTo>
                  <a:lnTo>
                    <a:pt x="1600966" y="15618"/>
                  </a:lnTo>
                  <a:lnTo>
                    <a:pt x="1613982" y="14383"/>
                  </a:lnTo>
                  <a:lnTo>
                    <a:pt x="1626998" y="13187"/>
                  </a:lnTo>
                  <a:lnTo>
                    <a:pt x="1640014" y="12032"/>
                  </a:lnTo>
                  <a:lnTo>
                    <a:pt x="1653030" y="10923"/>
                  </a:lnTo>
                  <a:lnTo>
                    <a:pt x="1666046" y="9859"/>
                  </a:lnTo>
                  <a:lnTo>
                    <a:pt x="1679062" y="8834"/>
                  </a:lnTo>
                  <a:lnTo>
                    <a:pt x="1692078" y="7847"/>
                  </a:lnTo>
                  <a:lnTo>
                    <a:pt x="1705094" y="6895"/>
                  </a:lnTo>
                  <a:lnTo>
                    <a:pt x="1718110" y="5980"/>
                  </a:lnTo>
                  <a:lnTo>
                    <a:pt x="1731126" y="5106"/>
                  </a:lnTo>
                  <a:lnTo>
                    <a:pt x="1744142" y="4283"/>
                  </a:lnTo>
                  <a:lnTo>
                    <a:pt x="1757158" y="3515"/>
                  </a:lnTo>
                  <a:lnTo>
                    <a:pt x="1770174" y="2814"/>
                  </a:lnTo>
                  <a:lnTo>
                    <a:pt x="1783190" y="2188"/>
                  </a:lnTo>
                  <a:lnTo>
                    <a:pt x="1796206" y="1641"/>
                  </a:lnTo>
                  <a:lnTo>
                    <a:pt x="1809222" y="1178"/>
                  </a:lnTo>
                  <a:lnTo>
                    <a:pt x="1822238" y="799"/>
                  </a:lnTo>
                  <a:lnTo>
                    <a:pt x="1835254" y="499"/>
                  </a:lnTo>
                  <a:lnTo>
                    <a:pt x="1848270" y="274"/>
                  </a:lnTo>
                  <a:lnTo>
                    <a:pt x="1861286" y="11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4754396" y="1567542"/>
              <a:ext cx="1861286" cy="40855"/>
            </a:xfrm>
            <a:custGeom>
              <a:avLst/>
              <a:pathLst>
                <a:path w="1861286" h="40855">
                  <a:moveTo>
                    <a:pt x="0" y="46"/>
                  </a:moveTo>
                  <a:lnTo>
                    <a:pt x="13015" y="148"/>
                  </a:lnTo>
                  <a:lnTo>
                    <a:pt x="26031" y="308"/>
                  </a:lnTo>
                  <a:lnTo>
                    <a:pt x="39047" y="521"/>
                  </a:lnTo>
                  <a:lnTo>
                    <a:pt x="52063" y="786"/>
                  </a:lnTo>
                  <a:lnTo>
                    <a:pt x="65079" y="1100"/>
                  </a:lnTo>
                  <a:lnTo>
                    <a:pt x="78095" y="1456"/>
                  </a:lnTo>
                  <a:lnTo>
                    <a:pt x="91111" y="1849"/>
                  </a:lnTo>
                  <a:lnTo>
                    <a:pt x="104127" y="2265"/>
                  </a:lnTo>
                  <a:lnTo>
                    <a:pt x="117143" y="2702"/>
                  </a:lnTo>
                  <a:lnTo>
                    <a:pt x="128414" y="3086"/>
                  </a:lnTo>
                  <a:lnTo>
                    <a:pt x="130159" y="3146"/>
                  </a:lnTo>
                  <a:lnTo>
                    <a:pt x="143175" y="3592"/>
                  </a:lnTo>
                  <a:lnTo>
                    <a:pt x="156191" y="4030"/>
                  </a:lnTo>
                  <a:lnTo>
                    <a:pt x="169207" y="4454"/>
                  </a:lnTo>
                  <a:lnTo>
                    <a:pt x="182223" y="4854"/>
                  </a:lnTo>
                  <a:lnTo>
                    <a:pt x="195239" y="5224"/>
                  </a:lnTo>
                  <a:lnTo>
                    <a:pt x="208255" y="5556"/>
                  </a:lnTo>
                  <a:lnTo>
                    <a:pt x="221271" y="5847"/>
                  </a:lnTo>
                  <a:lnTo>
                    <a:pt x="234287" y="6093"/>
                  </a:lnTo>
                  <a:lnTo>
                    <a:pt x="247303" y="6300"/>
                  </a:lnTo>
                  <a:lnTo>
                    <a:pt x="260319" y="6467"/>
                  </a:lnTo>
                  <a:lnTo>
                    <a:pt x="273335" y="6601"/>
                  </a:lnTo>
                  <a:lnTo>
                    <a:pt x="286351" y="6705"/>
                  </a:lnTo>
                  <a:lnTo>
                    <a:pt x="299367" y="6785"/>
                  </a:lnTo>
                  <a:lnTo>
                    <a:pt x="312383" y="6841"/>
                  </a:lnTo>
                  <a:lnTo>
                    <a:pt x="325399" y="6878"/>
                  </a:lnTo>
                  <a:lnTo>
                    <a:pt x="338415" y="6899"/>
                  </a:lnTo>
                  <a:lnTo>
                    <a:pt x="351431" y="6910"/>
                  </a:lnTo>
                  <a:lnTo>
                    <a:pt x="364447" y="6921"/>
                  </a:lnTo>
                  <a:lnTo>
                    <a:pt x="377463" y="6945"/>
                  </a:lnTo>
                  <a:lnTo>
                    <a:pt x="390479" y="6997"/>
                  </a:lnTo>
                  <a:lnTo>
                    <a:pt x="403495" y="7096"/>
                  </a:lnTo>
                  <a:lnTo>
                    <a:pt x="416511" y="7255"/>
                  </a:lnTo>
                  <a:lnTo>
                    <a:pt x="429527" y="7484"/>
                  </a:lnTo>
                  <a:lnTo>
                    <a:pt x="442543" y="7789"/>
                  </a:lnTo>
                  <a:lnTo>
                    <a:pt x="455559" y="8173"/>
                  </a:lnTo>
                  <a:lnTo>
                    <a:pt x="468575" y="8640"/>
                  </a:lnTo>
                  <a:lnTo>
                    <a:pt x="481591" y="9188"/>
                  </a:lnTo>
                  <a:lnTo>
                    <a:pt x="494607" y="9820"/>
                  </a:lnTo>
                  <a:lnTo>
                    <a:pt x="507623" y="10536"/>
                  </a:lnTo>
                  <a:lnTo>
                    <a:pt x="520639" y="11335"/>
                  </a:lnTo>
                  <a:lnTo>
                    <a:pt x="533655" y="12221"/>
                  </a:lnTo>
                  <a:lnTo>
                    <a:pt x="546671" y="13191"/>
                  </a:lnTo>
                  <a:lnTo>
                    <a:pt x="559687" y="14245"/>
                  </a:lnTo>
                  <a:lnTo>
                    <a:pt x="572703" y="15378"/>
                  </a:lnTo>
                  <a:lnTo>
                    <a:pt x="585719" y="16581"/>
                  </a:lnTo>
                  <a:lnTo>
                    <a:pt x="598735" y="17844"/>
                  </a:lnTo>
                  <a:lnTo>
                    <a:pt x="611751" y="19152"/>
                  </a:lnTo>
                  <a:lnTo>
                    <a:pt x="624767" y="20493"/>
                  </a:lnTo>
                  <a:lnTo>
                    <a:pt x="634341" y="21494"/>
                  </a:lnTo>
                  <a:lnTo>
                    <a:pt x="637783" y="21854"/>
                  </a:lnTo>
                  <a:lnTo>
                    <a:pt x="650799" y="23211"/>
                  </a:lnTo>
                  <a:lnTo>
                    <a:pt x="663815" y="24550"/>
                  </a:lnTo>
                  <a:lnTo>
                    <a:pt x="676831" y="25861"/>
                  </a:lnTo>
                  <a:lnTo>
                    <a:pt x="689847" y="27130"/>
                  </a:lnTo>
                  <a:lnTo>
                    <a:pt x="702863" y="28349"/>
                  </a:lnTo>
                  <a:lnTo>
                    <a:pt x="715879" y="29512"/>
                  </a:lnTo>
                  <a:lnTo>
                    <a:pt x="728895" y="30615"/>
                  </a:lnTo>
                  <a:lnTo>
                    <a:pt x="741911" y="31661"/>
                  </a:lnTo>
                  <a:lnTo>
                    <a:pt x="754927" y="32646"/>
                  </a:lnTo>
                  <a:lnTo>
                    <a:pt x="767943" y="33573"/>
                  </a:lnTo>
                  <a:lnTo>
                    <a:pt x="780959" y="34438"/>
                  </a:lnTo>
                  <a:lnTo>
                    <a:pt x="793975" y="35240"/>
                  </a:lnTo>
                  <a:lnTo>
                    <a:pt x="806991" y="35975"/>
                  </a:lnTo>
                  <a:lnTo>
                    <a:pt x="820007" y="36640"/>
                  </a:lnTo>
                  <a:lnTo>
                    <a:pt x="833023" y="37239"/>
                  </a:lnTo>
                  <a:lnTo>
                    <a:pt x="846039" y="37775"/>
                  </a:lnTo>
                  <a:lnTo>
                    <a:pt x="859055" y="38249"/>
                  </a:lnTo>
                  <a:lnTo>
                    <a:pt x="872071" y="38668"/>
                  </a:lnTo>
                  <a:lnTo>
                    <a:pt x="885087" y="39037"/>
                  </a:lnTo>
                  <a:lnTo>
                    <a:pt x="898103" y="39360"/>
                  </a:lnTo>
                  <a:lnTo>
                    <a:pt x="911119" y="39639"/>
                  </a:lnTo>
                  <a:lnTo>
                    <a:pt x="924135" y="39880"/>
                  </a:lnTo>
                  <a:lnTo>
                    <a:pt x="925540" y="39901"/>
                  </a:lnTo>
                  <a:lnTo>
                    <a:pt x="937151" y="40082"/>
                  </a:lnTo>
                  <a:lnTo>
                    <a:pt x="950167" y="40255"/>
                  </a:lnTo>
                  <a:lnTo>
                    <a:pt x="963183" y="40396"/>
                  </a:lnTo>
                  <a:lnTo>
                    <a:pt x="976199" y="40515"/>
                  </a:lnTo>
                  <a:lnTo>
                    <a:pt x="989215" y="40614"/>
                  </a:lnTo>
                  <a:lnTo>
                    <a:pt x="1002231" y="40697"/>
                  </a:lnTo>
                  <a:lnTo>
                    <a:pt x="1015247" y="40760"/>
                  </a:lnTo>
                  <a:lnTo>
                    <a:pt x="1028263" y="40808"/>
                  </a:lnTo>
                  <a:lnTo>
                    <a:pt x="1041279" y="40840"/>
                  </a:lnTo>
                  <a:lnTo>
                    <a:pt x="1054294" y="40855"/>
                  </a:lnTo>
                  <a:lnTo>
                    <a:pt x="1067310" y="40851"/>
                  </a:lnTo>
                  <a:lnTo>
                    <a:pt x="1080326" y="40829"/>
                  </a:lnTo>
                  <a:lnTo>
                    <a:pt x="1093342" y="40786"/>
                  </a:lnTo>
                  <a:lnTo>
                    <a:pt x="1106358" y="40723"/>
                  </a:lnTo>
                  <a:lnTo>
                    <a:pt x="1119374" y="40639"/>
                  </a:lnTo>
                  <a:lnTo>
                    <a:pt x="1132390" y="40538"/>
                  </a:lnTo>
                  <a:lnTo>
                    <a:pt x="1145406" y="40415"/>
                  </a:lnTo>
                  <a:lnTo>
                    <a:pt x="1158422" y="40272"/>
                  </a:lnTo>
                  <a:lnTo>
                    <a:pt x="1171438" y="40100"/>
                  </a:lnTo>
                  <a:lnTo>
                    <a:pt x="1184005" y="39901"/>
                  </a:lnTo>
                  <a:lnTo>
                    <a:pt x="1184454" y="39894"/>
                  </a:lnTo>
                  <a:lnTo>
                    <a:pt x="1197470" y="39647"/>
                  </a:lnTo>
                  <a:lnTo>
                    <a:pt x="1210486" y="39355"/>
                  </a:lnTo>
                  <a:lnTo>
                    <a:pt x="1223502" y="39014"/>
                  </a:lnTo>
                  <a:lnTo>
                    <a:pt x="1236518" y="38627"/>
                  </a:lnTo>
                  <a:lnTo>
                    <a:pt x="1249534" y="38199"/>
                  </a:lnTo>
                  <a:lnTo>
                    <a:pt x="1262550" y="37735"/>
                  </a:lnTo>
                  <a:lnTo>
                    <a:pt x="1275566" y="37237"/>
                  </a:lnTo>
                  <a:lnTo>
                    <a:pt x="1288582" y="36706"/>
                  </a:lnTo>
                  <a:lnTo>
                    <a:pt x="1301598" y="36137"/>
                  </a:lnTo>
                  <a:lnTo>
                    <a:pt x="1314614" y="35528"/>
                  </a:lnTo>
                  <a:lnTo>
                    <a:pt x="1327630" y="34874"/>
                  </a:lnTo>
                  <a:lnTo>
                    <a:pt x="1340646" y="34177"/>
                  </a:lnTo>
                  <a:lnTo>
                    <a:pt x="1353662" y="33437"/>
                  </a:lnTo>
                  <a:lnTo>
                    <a:pt x="1366678" y="32660"/>
                  </a:lnTo>
                  <a:lnTo>
                    <a:pt x="1379694" y="31844"/>
                  </a:lnTo>
                  <a:lnTo>
                    <a:pt x="1392710" y="30984"/>
                  </a:lnTo>
                  <a:lnTo>
                    <a:pt x="1405726" y="30079"/>
                  </a:lnTo>
                  <a:lnTo>
                    <a:pt x="1418742" y="29117"/>
                  </a:lnTo>
                  <a:lnTo>
                    <a:pt x="1431758" y="28101"/>
                  </a:lnTo>
                  <a:lnTo>
                    <a:pt x="1444774" y="27037"/>
                  </a:lnTo>
                  <a:lnTo>
                    <a:pt x="1457790" y="25938"/>
                  </a:lnTo>
                  <a:lnTo>
                    <a:pt x="1470806" y="24824"/>
                  </a:lnTo>
                  <a:lnTo>
                    <a:pt x="1483822" y="23704"/>
                  </a:lnTo>
                  <a:lnTo>
                    <a:pt x="1496838" y="22578"/>
                  </a:lnTo>
                  <a:lnTo>
                    <a:pt x="1509283" y="21494"/>
                  </a:lnTo>
                  <a:lnTo>
                    <a:pt x="1509854" y="21445"/>
                  </a:lnTo>
                  <a:lnTo>
                    <a:pt x="1522870" y="20295"/>
                  </a:lnTo>
                  <a:lnTo>
                    <a:pt x="1535886" y="19113"/>
                  </a:lnTo>
                  <a:lnTo>
                    <a:pt x="1548902" y="17894"/>
                  </a:lnTo>
                  <a:lnTo>
                    <a:pt x="1561918" y="16649"/>
                  </a:lnTo>
                  <a:lnTo>
                    <a:pt x="1574934" y="15394"/>
                  </a:lnTo>
                  <a:lnTo>
                    <a:pt x="1587950" y="14153"/>
                  </a:lnTo>
                  <a:lnTo>
                    <a:pt x="1600966" y="12944"/>
                  </a:lnTo>
                  <a:lnTo>
                    <a:pt x="1613982" y="11781"/>
                  </a:lnTo>
                  <a:lnTo>
                    <a:pt x="1626998" y="10671"/>
                  </a:lnTo>
                  <a:lnTo>
                    <a:pt x="1640014" y="9616"/>
                  </a:lnTo>
                  <a:lnTo>
                    <a:pt x="1653030" y="8611"/>
                  </a:lnTo>
                  <a:lnTo>
                    <a:pt x="1666046" y="7651"/>
                  </a:lnTo>
                  <a:lnTo>
                    <a:pt x="1679062" y="6731"/>
                  </a:lnTo>
                  <a:lnTo>
                    <a:pt x="1692078" y="5845"/>
                  </a:lnTo>
                  <a:lnTo>
                    <a:pt x="1705094" y="4995"/>
                  </a:lnTo>
                  <a:lnTo>
                    <a:pt x="1718110" y="4185"/>
                  </a:lnTo>
                  <a:lnTo>
                    <a:pt x="1731126" y="3422"/>
                  </a:lnTo>
                  <a:lnTo>
                    <a:pt x="1737334" y="3086"/>
                  </a:lnTo>
                  <a:lnTo>
                    <a:pt x="1744142" y="2724"/>
                  </a:lnTo>
                  <a:lnTo>
                    <a:pt x="1757158" y="2102"/>
                  </a:lnTo>
                  <a:lnTo>
                    <a:pt x="1770174" y="1560"/>
                  </a:lnTo>
                  <a:lnTo>
                    <a:pt x="1783190" y="1102"/>
                  </a:lnTo>
                  <a:lnTo>
                    <a:pt x="1796206" y="729"/>
                  </a:lnTo>
                  <a:lnTo>
                    <a:pt x="1809222" y="441"/>
                  </a:lnTo>
                  <a:lnTo>
                    <a:pt x="1822238" y="228"/>
                  </a:lnTo>
                  <a:lnTo>
                    <a:pt x="1835254" y="87"/>
                  </a:lnTo>
                  <a:lnTo>
                    <a:pt x="1848270" y="12"/>
                  </a:lnTo>
                  <a:lnTo>
                    <a:pt x="186128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4754396" y="1543704"/>
              <a:ext cx="1861286" cy="39548"/>
            </a:xfrm>
            <a:custGeom>
              <a:avLst/>
              <a:pathLst>
                <a:path w="1861286" h="39548">
                  <a:moveTo>
                    <a:pt x="0" y="252"/>
                  </a:moveTo>
                  <a:lnTo>
                    <a:pt x="13015" y="457"/>
                  </a:lnTo>
                  <a:lnTo>
                    <a:pt x="26031" y="719"/>
                  </a:lnTo>
                  <a:lnTo>
                    <a:pt x="39047" y="1035"/>
                  </a:lnTo>
                  <a:lnTo>
                    <a:pt x="52063" y="1396"/>
                  </a:lnTo>
                  <a:lnTo>
                    <a:pt x="65079" y="1797"/>
                  </a:lnTo>
                  <a:lnTo>
                    <a:pt x="78095" y="2230"/>
                  </a:lnTo>
                  <a:lnTo>
                    <a:pt x="91111" y="2693"/>
                  </a:lnTo>
                  <a:lnTo>
                    <a:pt x="104127" y="3180"/>
                  </a:lnTo>
                  <a:lnTo>
                    <a:pt x="117143" y="3684"/>
                  </a:lnTo>
                  <a:lnTo>
                    <a:pt x="130159" y="4198"/>
                  </a:lnTo>
                  <a:lnTo>
                    <a:pt x="143175" y="4712"/>
                  </a:lnTo>
                  <a:lnTo>
                    <a:pt x="156191" y="5214"/>
                  </a:lnTo>
                  <a:lnTo>
                    <a:pt x="169207" y="5693"/>
                  </a:lnTo>
                  <a:lnTo>
                    <a:pt x="182223" y="6137"/>
                  </a:lnTo>
                  <a:lnTo>
                    <a:pt x="195239" y="6536"/>
                  </a:lnTo>
                  <a:lnTo>
                    <a:pt x="208255" y="6883"/>
                  </a:lnTo>
                  <a:lnTo>
                    <a:pt x="221271" y="7178"/>
                  </a:lnTo>
                  <a:lnTo>
                    <a:pt x="234287" y="7422"/>
                  </a:lnTo>
                  <a:lnTo>
                    <a:pt x="247303" y="7620"/>
                  </a:lnTo>
                  <a:lnTo>
                    <a:pt x="260319" y="7781"/>
                  </a:lnTo>
                  <a:lnTo>
                    <a:pt x="273335" y="7905"/>
                  </a:lnTo>
                  <a:lnTo>
                    <a:pt x="286351" y="7993"/>
                  </a:lnTo>
                  <a:lnTo>
                    <a:pt x="299367" y="8049"/>
                  </a:lnTo>
                  <a:lnTo>
                    <a:pt x="312383" y="8069"/>
                  </a:lnTo>
                  <a:lnTo>
                    <a:pt x="325399" y="8056"/>
                  </a:lnTo>
                  <a:lnTo>
                    <a:pt x="338415" y="8013"/>
                  </a:lnTo>
                  <a:lnTo>
                    <a:pt x="351431" y="7948"/>
                  </a:lnTo>
                  <a:lnTo>
                    <a:pt x="364447" y="7874"/>
                  </a:lnTo>
                  <a:lnTo>
                    <a:pt x="377463" y="7805"/>
                  </a:lnTo>
                  <a:lnTo>
                    <a:pt x="390479" y="7767"/>
                  </a:lnTo>
                  <a:lnTo>
                    <a:pt x="403495" y="7780"/>
                  </a:lnTo>
                  <a:lnTo>
                    <a:pt x="416511" y="7858"/>
                  </a:lnTo>
                  <a:lnTo>
                    <a:pt x="429527" y="8012"/>
                  </a:lnTo>
                  <a:lnTo>
                    <a:pt x="442543" y="8240"/>
                  </a:lnTo>
                  <a:lnTo>
                    <a:pt x="454337" y="8517"/>
                  </a:lnTo>
                  <a:lnTo>
                    <a:pt x="455559" y="8544"/>
                  </a:lnTo>
                  <a:lnTo>
                    <a:pt x="468575" y="8904"/>
                  </a:lnTo>
                  <a:lnTo>
                    <a:pt x="481591" y="9341"/>
                  </a:lnTo>
                  <a:lnTo>
                    <a:pt x="494607" y="9862"/>
                  </a:lnTo>
                  <a:lnTo>
                    <a:pt x="507623" y="10469"/>
                  </a:lnTo>
                  <a:lnTo>
                    <a:pt x="520639" y="11164"/>
                  </a:lnTo>
                  <a:lnTo>
                    <a:pt x="533655" y="11951"/>
                  </a:lnTo>
                  <a:lnTo>
                    <a:pt x="546671" y="12829"/>
                  </a:lnTo>
                  <a:lnTo>
                    <a:pt x="559687" y="13803"/>
                  </a:lnTo>
                  <a:lnTo>
                    <a:pt x="572703" y="14865"/>
                  </a:lnTo>
                  <a:lnTo>
                    <a:pt x="585719" y="16010"/>
                  </a:lnTo>
                  <a:lnTo>
                    <a:pt x="598735" y="17224"/>
                  </a:lnTo>
                  <a:lnTo>
                    <a:pt x="611751" y="18492"/>
                  </a:lnTo>
                  <a:lnTo>
                    <a:pt x="624767" y="19802"/>
                  </a:lnTo>
                  <a:lnTo>
                    <a:pt x="637783" y="21144"/>
                  </a:lnTo>
                  <a:lnTo>
                    <a:pt x="650799" y="22510"/>
                  </a:lnTo>
                  <a:lnTo>
                    <a:pt x="663815" y="23890"/>
                  </a:lnTo>
                  <a:lnTo>
                    <a:pt x="676831" y="25271"/>
                  </a:lnTo>
                  <a:lnTo>
                    <a:pt x="689847" y="26635"/>
                  </a:lnTo>
                  <a:lnTo>
                    <a:pt x="692687" y="26924"/>
                  </a:lnTo>
                  <a:lnTo>
                    <a:pt x="702863" y="27891"/>
                  </a:lnTo>
                  <a:lnTo>
                    <a:pt x="715879" y="29075"/>
                  </a:lnTo>
                  <a:lnTo>
                    <a:pt x="728895" y="30193"/>
                  </a:lnTo>
                  <a:lnTo>
                    <a:pt x="741911" y="31246"/>
                  </a:lnTo>
                  <a:lnTo>
                    <a:pt x="754927" y="32230"/>
                  </a:lnTo>
                  <a:lnTo>
                    <a:pt x="767943" y="33151"/>
                  </a:lnTo>
                  <a:lnTo>
                    <a:pt x="780959" y="34004"/>
                  </a:lnTo>
                  <a:lnTo>
                    <a:pt x="793975" y="34791"/>
                  </a:lnTo>
                  <a:lnTo>
                    <a:pt x="806991" y="35508"/>
                  </a:lnTo>
                  <a:lnTo>
                    <a:pt x="820007" y="36154"/>
                  </a:lnTo>
                  <a:lnTo>
                    <a:pt x="833023" y="36733"/>
                  </a:lnTo>
                  <a:lnTo>
                    <a:pt x="846039" y="37247"/>
                  </a:lnTo>
                  <a:lnTo>
                    <a:pt x="859055" y="37700"/>
                  </a:lnTo>
                  <a:lnTo>
                    <a:pt x="872071" y="38098"/>
                  </a:lnTo>
                  <a:lnTo>
                    <a:pt x="885087" y="38445"/>
                  </a:lnTo>
                  <a:lnTo>
                    <a:pt x="898103" y="38739"/>
                  </a:lnTo>
                  <a:lnTo>
                    <a:pt x="911119" y="38984"/>
                  </a:lnTo>
                  <a:lnTo>
                    <a:pt x="924135" y="39177"/>
                  </a:lnTo>
                  <a:lnTo>
                    <a:pt x="937151" y="39324"/>
                  </a:lnTo>
                  <a:lnTo>
                    <a:pt x="950167" y="39430"/>
                  </a:lnTo>
                  <a:lnTo>
                    <a:pt x="963183" y="39499"/>
                  </a:lnTo>
                  <a:lnTo>
                    <a:pt x="976199" y="39537"/>
                  </a:lnTo>
                  <a:lnTo>
                    <a:pt x="989215" y="39548"/>
                  </a:lnTo>
                  <a:lnTo>
                    <a:pt x="1002231" y="39537"/>
                  </a:lnTo>
                  <a:lnTo>
                    <a:pt x="1015247" y="39502"/>
                  </a:lnTo>
                  <a:lnTo>
                    <a:pt x="1028263" y="39451"/>
                  </a:lnTo>
                  <a:lnTo>
                    <a:pt x="1041279" y="39387"/>
                  </a:lnTo>
                  <a:lnTo>
                    <a:pt x="1054294" y="39311"/>
                  </a:lnTo>
                  <a:lnTo>
                    <a:pt x="1067310" y="39222"/>
                  </a:lnTo>
                  <a:lnTo>
                    <a:pt x="1080326" y="39119"/>
                  </a:lnTo>
                  <a:lnTo>
                    <a:pt x="1093342" y="38992"/>
                  </a:lnTo>
                  <a:lnTo>
                    <a:pt x="1106358" y="38840"/>
                  </a:lnTo>
                  <a:lnTo>
                    <a:pt x="1119374" y="38660"/>
                  </a:lnTo>
                  <a:lnTo>
                    <a:pt x="1132390" y="38450"/>
                  </a:lnTo>
                  <a:lnTo>
                    <a:pt x="1145406" y="38216"/>
                  </a:lnTo>
                  <a:lnTo>
                    <a:pt x="1158422" y="37955"/>
                  </a:lnTo>
                  <a:lnTo>
                    <a:pt x="1171438" y="37668"/>
                  </a:lnTo>
                  <a:lnTo>
                    <a:pt x="1184454" y="37346"/>
                  </a:lnTo>
                  <a:lnTo>
                    <a:pt x="1197470" y="36985"/>
                  </a:lnTo>
                  <a:lnTo>
                    <a:pt x="1210486" y="36579"/>
                  </a:lnTo>
                  <a:lnTo>
                    <a:pt x="1223502" y="36128"/>
                  </a:lnTo>
                  <a:lnTo>
                    <a:pt x="1236518" y="35633"/>
                  </a:lnTo>
                  <a:lnTo>
                    <a:pt x="1249534" y="35102"/>
                  </a:lnTo>
                  <a:lnTo>
                    <a:pt x="1262550" y="34543"/>
                  </a:lnTo>
                  <a:lnTo>
                    <a:pt x="1275566" y="33961"/>
                  </a:lnTo>
                  <a:lnTo>
                    <a:pt x="1288582" y="33354"/>
                  </a:lnTo>
                  <a:lnTo>
                    <a:pt x="1301598" y="32721"/>
                  </a:lnTo>
                  <a:lnTo>
                    <a:pt x="1314614" y="32054"/>
                  </a:lnTo>
                  <a:lnTo>
                    <a:pt x="1327630" y="31353"/>
                  </a:lnTo>
                  <a:lnTo>
                    <a:pt x="1340646" y="30615"/>
                  </a:lnTo>
                  <a:lnTo>
                    <a:pt x="1353662" y="29851"/>
                  </a:lnTo>
                  <a:lnTo>
                    <a:pt x="1366678" y="29061"/>
                  </a:lnTo>
                  <a:lnTo>
                    <a:pt x="1379694" y="28250"/>
                  </a:lnTo>
                  <a:lnTo>
                    <a:pt x="1392710" y="27408"/>
                  </a:lnTo>
                  <a:lnTo>
                    <a:pt x="1399814" y="26924"/>
                  </a:lnTo>
                  <a:lnTo>
                    <a:pt x="1405726" y="26498"/>
                  </a:lnTo>
                  <a:lnTo>
                    <a:pt x="1418742" y="25506"/>
                  </a:lnTo>
                  <a:lnTo>
                    <a:pt x="1431758" y="24467"/>
                  </a:lnTo>
                  <a:lnTo>
                    <a:pt x="1444774" y="23403"/>
                  </a:lnTo>
                  <a:lnTo>
                    <a:pt x="1457790" y="22344"/>
                  </a:lnTo>
                  <a:lnTo>
                    <a:pt x="1470806" y="21318"/>
                  </a:lnTo>
                  <a:lnTo>
                    <a:pt x="1483822" y="20327"/>
                  </a:lnTo>
                  <a:lnTo>
                    <a:pt x="1496838" y="19348"/>
                  </a:lnTo>
                  <a:lnTo>
                    <a:pt x="1509854" y="18350"/>
                  </a:lnTo>
                  <a:lnTo>
                    <a:pt x="1522870" y="17304"/>
                  </a:lnTo>
                  <a:lnTo>
                    <a:pt x="1535886" y="16204"/>
                  </a:lnTo>
                  <a:lnTo>
                    <a:pt x="1548902" y="15070"/>
                  </a:lnTo>
                  <a:lnTo>
                    <a:pt x="1561918" y="13933"/>
                  </a:lnTo>
                  <a:lnTo>
                    <a:pt x="1574934" y="12826"/>
                  </a:lnTo>
                  <a:lnTo>
                    <a:pt x="1587950" y="11768"/>
                  </a:lnTo>
                  <a:lnTo>
                    <a:pt x="1600966" y="10758"/>
                  </a:lnTo>
                  <a:lnTo>
                    <a:pt x="1613982" y="9792"/>
                  </a:lnTo>
                  <a:lnTo>
                    <a:pt x="1626998" y="8859"/>
                  </a:lnTo>
                  <a:lnTo>
                    <a:pt x="1631906" y="8517"/>
                  </a:lnTo>
                  <a:lnTo>
                    <a:pt x="1640014" y="7923"/>
                  </a:lnTo>
                  <a:lnTo>
                    <a:pt x="1653030" y="6996"/>
                  </a:lnTo>
                  <a:lnTo>
                    <a:pt x="1666046" y="6105"/>
                  </a:lnTo>
                  <a:lnTo>
                    <a:pt x="1679062" y="5249"/>
                  </a:lnTo>
                  <a:lnTo>
                    <a:pt x="1692078" y="4432"/>
                  </a:lnTo>
                  <a:lnTo>
                    <a:pt x="1705094" y="3658"/>
                  </a:lnTo>
                  <a:lnTo>
                    <a:pt x="1718110" y="2940"/>
                  </a:lnTo>
                  <a:lnTo>
                    <a:pt x="1731126" y="2286"/>
                  </a:lnTo>
                  <a:lnTo>
                    <a:pt x="1744142" y="1711"/>
                  </a:lnTo>
                  <a:lnTo>
                    <a:pt x="1757158" y="1222"/>
                  </a:lnTo>
                  <a:lnTo>
                    <a:pt x="1770174" y="823"/>
                  </a:lnTo>
                  <a:lnTo>
                    <a:pt x="1783190" y="511"/>
                  </a:lnTo>
                  <a:lnTo>
                    <a:pt x="1796206" y="281"/>
                  </a:lnTo>
                  <a:lnTo>
                    <a:pt x="1809222" y="124"/>
                  </a:lnTo>
                  <a:lnTo>
                    <a:pt x="1822238" y="33"/>
                  </a:lnTo>
                  <a:lnTo>
                    <a:pt x="1835254" y="0"/>
                  </a:lnTo>
                  <a:lnTo>
                    <a:pt x="1848270" y="25"/>
                  </a:lnTo>
                  <a:lnTo>
                    <a:pt x="1861286" y="10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4754396" y="1517687"/>
              <a:ext cx="1861286" cy="38098"/>
            </a:xfrm>
            <a:custGeom>
              <a:avLst/>
              <a:pathLst>
                <a:path w="1861286" h="38098">
                  <a:moveTo>
                    <a:pt x="0" y="602"/>
                  </a:moveTo>
                  <a:lnTo>
                    <a:pt x="13015" y="890"/>
                  </a:lnTo>
                  <a:lnTo>
                    <a:pt x="26031" y="1237"/>
                  </a:lnTo>
                  <a:lnTo>
                    <a:pt x="39047" y="1631"/>
                  </a:lnTo>
                  <a:lnTo>
                    <a:pt x="52063" y="2069"/>
                  </a:lnTo>
                  <a:lnTo>
                    <a:pt x="65079" y="2541"/>
                  </a:lnTo>
                  <a:lnTo>
                    <a:pt x="78095" y="3045"/>
                  </a:lnTo>
                  <a:lnTo>
                    <a:pt x="91111" y="3579"/>
                  </a:lnTo>
                  <a:lnTo>
                    <a:pt x="104127" y="4138"/>
                  </a:lnTo>
                  <a:lnTo>
                    <a:pt x="117143" y="4715"/>
                  </a:lnTo>
                  <a:lnTo>
                    <a:pt x="130159" y="5296"/>
                  </a:lnTo>
                  <a:lnTo>
                    <a:pt x="143175" y="5867"/>
                  </a:lnTo>
                  <a:lnTo>
                    <a:pt x="156191" y="6421"/>
                  </a:lnTo>
                  <a:lnTo>
                    <a:pt x="169207" y="6943"/>
                  </a:lnTo>
                  <a:lnTo>
                    <a:pt x="182223" y="7428"/>
                  </a:lnTo>
                  <a:lnTo>
                    <a:pt x="195239" y="7867"/>
                  </a:lnTo>
                  <a:lnTo>
                    <a:pt x="208255" y="8251"/>
                  </a:lnTo>
                  <a:lnTo>
                    <a:pt x="221271" y="8576"/>
                  </a:lnTo>
                  <a:lnTo>
                    <a:pt x="234287" y="8843"/>
                  </a:lnTo>
                  <a:lnTo>
                    <a:pt x="247303" y="9060"/>
                  </a:lnTo>
                  <a:lnTo>
                    <a:pt x="260319" y="9225"/>
                  </a:lnTo>
                  <a:lnTo>
                    <a:pt x="273335" y="9340"/>
                  </a:lnTo>
                  <a:lnTo>
                    <a:pt x="286351" y="9403"/>
                  </a:lnTo>
                  <a:lnTo>
                    <a:pt x="299367" y="9421"/>
                  </a:lnTo>
                  <a:lnTo>
                    <a:pt x="312383" y="9394"/>
                  </a:lnTo>
                  <a:lnTo>
                    <a:pt x="325399" y="9331"/>
                  </a:lnTo>
                  <a:lnTo>
                    <a:pt x="338415" y="9234"/>
                  </a:lnTo>
                  <a:lnTo>
                    <a:pt x="351431" y="9105"/>
                  </a:lnTo>
                  <a:lnTo>
                    <a:pt x="364447" y="8952"/>
                  </a:lnTo>
                  <a:lnTo>
                    <a:pt x="377463" y="8789"/>
                  </a:lnTo>
                  <a:lnTo>
                    <a:pt x="390479" y="8644"/>
                  </a:lnTo>
                  <a:lnTo>
                    <a:pt x="403495" y="8545"/>
                  </a:lnTo>
                  <a:lnTo>
                    <a:pt x="416511" y="8517"/>
                  </a:lnTo>
                  <a:lnTo>
                    <a:pt x="429527" y="8563"/>
                  </a:lnTo>
                  <a:lnTo>
                    <a:pt x="442543" y="8676"/>
                  </a:lnTo>
                  <a:lnTo>
                    <a:pt x="455559" y="8851"/>
                  </a:lnTo>
                  <a:lnTo>
                    <a:pt x="468575" y="9088"/>
                  </a:lnTo>
                  <a:lnTo>
                    <a:pt x="481591" y="9402"/>
                  </a:lnTo>
                  <a:lnTo>
                    <a:pt x="494607" y="9812"/>
                  </a:lnTo>
                  <a:lnTo>
                    <a:pt x="507623" y="10328"/>
                  </a:lnTo>
                  <a:lnTo>
                    <a:pt x="520639" y="10955"/>
                  </a:lnTo>
                  <a:lnTo>
                    <a:pt x="533655" y="11689"/>
                  </a:lnTo>
                  <a:lnTo>
                    <a:pt x="546671" y="12529"/>
                  </a:lnTo>
                  <a:lnTo>
                    <a:pt x="559687" y="13480"/>
                  </a:lnTo>
                  <a:lnTo>
                    <a:pt x="572703" y="14540"/>
                  </a:lnTo>
                  <a:lnTo>
                    <a:pt x="585719" y="15701"/>
                  </a:lnTo>
                  <a:lnTo>
                    <a:pt x="590197" y="16126"/>
                  </a:lnTo>
                  <a:lnTo>
                    <a:pt x="598735" y="16848"/>
                  </a:lnTo>
                  <a:lnTo>
                    <a:pt x="611751" y="17997"/>
                  </a:lnTo>
                  <a:lnTo>
                    <a:pt x="624767" y="19184"/>
                  </a:lnTo>
                  <a:lnTo>
                    <a:pt x="637783" y="20406"/>
                  </a:lnTo>
                  <a:lnTo>
                    <a:pt x="650799" y="21659"/>
                  </a:lnTo>
                  <a:lnTo>
                    <a:pt x="663815" y="22936"/>
                  </a:lnTo>
                  <a:lnTo>
                    <a:pt x="676831" y="24230"/>
                  </a:lnTo>
                  <a:lnTo>
                    <a:pt x="689847" y="25524"/>
                  </a:lnTo>
                  <a:lnTo>
                    <a:pt x="702863" y="26800"/>
                  </a:lnTo>
                  <a:lnTo>
                    <a:pt x="715879" y="28042"/>
                  </a:lnTo>
                  <a:lnTo>
                    <a:pt x="728895" y="29234"/>
                  </a:lnTo>
                  <a:lnTo>
                    <a:pt x="741911" y="30365"/>
                  </a:lnTo>
                  <a:lnTo>
                    <a:pt x="754927" y="31422"/>
                  </a:lnTo>
                  <a:lnTo>
                    <a:pt x="767943" y="32404"/>
                  </a:lnTo>
                  <a:lnTo>
                    <a:pt x="780959" y="33312"/>
                  </a:lnTo>
                  <a:lnTo>
                    <a:pt x="793975" y="34142"/>
                  </a:lnTo>
                  <a:lnTo>
                    <a:pt x="800758" y="34534"/>
                  </a:lnTo>
                  <a:lnTo>
                    <a:pt x="806991" y="34851"/>
                  </a:lnTo>
                  <a:lnTo>
                    <a:pt x="820007" y="35444"/>
                  </a:lnTo>
                  <a:lnTo>
                    <a:pt x="833023" y="35972"/>
                  </a:lnTo>
                  <a:lnTo>
                    <a:pt x="846039" y="36437"/>
                  </a:lnTo>
                  <a:lnTo>
                    <a:pt x="859055" y="36844"/>
                  </a:lnTo>
                  <a:lnTo>
                    <a:pt x="872071" y="37192"/>
                  </a:lnTo>
                  <a:lnTo>
                    <a:pt x="885087" y="37485"/>
                  </a:lnTo>
                  <a:lnTo>
                    <a:pt x="898103" y="37721"/>
                  </a:lnTo>
                  <a:lnTo>
                    <a:pt x="911119" y="37898"/>
                  </a:lnTo>
                  <a:lnTo>
                    <a:pt x="924135" y="38016"/>
                  </a:lnTo>
                  <a:lnTo>
                    <a:pt x="937151" y="38079"/>
                  </a:lnTo>
                  <a:lnTo>
                    <a:pt x="950167" y="38098"/>
                  </a:lnTo>
                  <a:lnTo>
                    <a:pt x="963183" y="38080"/>
                  </a:lnTo>
                  <a:lnTo>
                    <a:pt x="976199" y="38032"/>
                  </a:lnTo>
                  <a:lnTo>
                    <a:pt x="989215" y="37956"/>
                  </a:lnTo>
                  <a:lnTo>
                    <a:pt x="1002231" y="37856"/>
                  </a:lnTo>
                  <a:lnTo>
                    <a:pt x="1015247" y="37729"/>
                  </a:lnTo>
                  <a:lnTo>
                    <a:pt x="1028263" y="37581"/>
                  </a:lnTo>
                  <a:lnTo>
                    <a:pt x="1041279" y="37425"/>
                  </a:lnTo>
                  <a:lnTo>
                    <a:pt x="1054294" y="37261"/>
                  </a:lnTo>
                  <a:lnTo>
                    <a:pt x="1067310" y="37096"/>
                  </a:lnTo>
                  <a:lnTo>
                    <a:pt x="1080326" y="36925"/>
                  </a:lnTo>
                  <a:lnTo>
                    <a:pt x="1093342" y="36736"/>
                  </a:lnTo>
                  <a:lnTo>
                    <a:pt x="1106358" y="36521"/>
                  </a:lnTo>
                  <a:lnTo>
                    <a:pt x="1119374" y="36270"/>
                  </a:lnTo>
                  <a:lnTo>
                    <a:pt x="1132390" y="35984"/>
                  </a:lnTo>
                  <a:lnTo>
                    <a:pt x="1145406" y="35665"/>
                  </a:lnTo>
                  <a:lnTo>
                    <a:pt x="1158422" y="35316"/>
                  </a:lnTo>
                  <a:lnTo>
                    <a:pt x="1171438" y="34937"/>
                  </a:lnTo>
                  <a:lnTo>
                    <a:pt x="1184150" y="34534"/>
                  </a:lnTo>
                  <a:lnTo>
                    <a:pt x="1184454" y="34523"/>
                  </a:lnTo>
                  <a:lnTo>
                    <a:pt x="1197470" y="34019"/>
                  </a:lnTo>
                  <a:lnTo>
                    <a:pt x="1210486" y="33474"/>
                  </a:lnTo>
                  <a:lnTo>
                    <a:pt x="1223502" y="32894"/>
                  </a:lnTo>
                  <a:lnTo>
                    <a:pt x="1236518" y="32276"/>
                  </a:lnTo>
                  <a:lnTo>
                    <a:pt x="1249534" y="31634"/>
                  </a:lnTo>
                  <a:lnTo>
                    <a:pt x="1262550" y="30971"/>
                  </a:lnTo>
                  <a:lnTo>
                    <a:pt x="1275566" y="30297"/>
                  </a:lnTo>
                  <a:lnTo>
                    <a:pt x="1288582" y="29608"/>
                  </a:lnTo>
                  <a:lnTo>
                    <a:pt x="1301598" y="28907"/>
                  </a:lnTo>
                  <a:lnTo>
                    <a:pt x="1314614" y="28177"/>
                  </a:lnTo>
                  <a:lnTo>
                    <a:pt x="1327630" y="27411"/>
                  </a:lnTo>
                  <a:lnTo>
                    <a:pt x="1340646" y="26604"/>
                  </a:lnTo>
                  <a:lnTo>
                    <a:pt x="1353662" y="25764"/>
                  </a:lnTo>
                  <a:lnTo>
                    <a:pt x="1366678" y="24909"/>
                  </a:lnTo>
                  <a:lnTo>
                    <a:pt x="1379694" y="24044"/>
                  </a:lnTo>
                  <a:lnTo>
                    <a:pt x="1392710" y="23165"/>
                  </a:lnTo>
                  <a:lnTo>
                    <a:pt x="1405726" y="22253"/>
                  </a:lnTo>
                  <a:lnTo>
                    <a:pt x="1418742" y="21296"/>
                  </a:lnTo>
                  <a:lnTo>
                    <a:pt x="1431758" y="20313"/>
                  </a:lnTo>
                  <a:lnTo>
                    <a:pt x="1444774" y="19348"/>
                  </a:lnTo>
                  <a:lnTo>
                    <a:pt x="1457790" y="18450"/>
                  </a:lnTo>
                  <a:lnTo>
                    <a:pt x="1470806" y="17638"/>
                  </a:lnTo>
                  <a:lnTo>
                    <a:pt x="1483822" y="16874"/>
                  </a:lnTo>
                  <a:lnTo>
                    <a:pt x="1496275" y="16126"/>
                  </a:lnTo>
                  <a:lnTo>
                    <a:pt x="1496838" y="16089"/>
                  </a:lnTo>
                  <a:lnTo>
                    <a:pt x="1509854" y="15107"/>
                  </a:lnTo>
                  <a:lnTo>
                    <a:pt x="1522870" y="14012"/>
                  </a:lnTo>
                  <a:lnTo>
                    <a:pt x="1535886" y="12854"/>
                  </a:lnTo>
                  <a:lnTo>
                    <a:pt x="1548902" y="11731"/>
                  </a:lnTo>
                  <a:lnTo>
                    <a:pt x="1561918" y="10721"/>
                  </a:lnTo>
                  <a:lnTo>
                    <a:pt x="1574934" y="9843"/>
                  </a:lnTo>
                  <a:lnTo>
                    <a:pt x="1587950" y="9055"/>
                  </a:lnTo>
                  <a:lnTo>
                    <a:pt x="1600966" y="8299"/>
                  </a:lnTo>
                  <a:lnTo>
                    <a:pt x="1613982" y="7531"/>
                  </a:lnTo>
                  <a:lnTo>
                    <a:pt x="1626998" y="6740"/>
                  </a:lnTo>
                  <a:lnTo>
                    <a:pt x="1640014" y="5940"/>
                  </a:lnTo>
                  <a:lnTo>
                    <a:pt x="1653030" y="5153"/>
                  </a:lnTo>
                  <a:lnTo>
                    <a:pt x="1666046" y="4397"/>
                  </a:lnTo>
                  <a:lnTo>
                    <a:pt x="1679062" y="3680"/>
                  </a:lnTo>
                  <a:lnTo>
                    <a:pt x="1692078" y="3006"/>
                  </a:lnTo>
                  <a:lnTo>
                    <a:pt x="1705094" y="2384"/>
                  </a:lnTo>
                  <a:lnTo>
                    <a:pt x="1718110" y="1818"/>
                  </a:lnTo>
                  <a:lnTo>
                    <a:pt x="1731126" y="1321"/>
                  </a:lnTo>
                  <a:lnTo>
                    <a:pt x="1744142" y="899"/>
                  </a:lnTo>
                  <a:lnTo>
                    <a:pt x="1757158" y="559"/>
                  </a:lnTo>
                  <a:lnTo>
                    <a:pt x="1770174" y="305"/>
                  </a:lnTo>
                  <a:lnTo>
                    <a:pt x="1783190" y="134"/>
                  </a:lnTo>
                  <a:lnTo>
                    <a:pt x="1796206" y="34"/>
                  </a:lnTo>
                  <a:lnTo>
                    <a:pt x="1809222" y="0"/>
                  </a:lnTo>
                  <a:lnTo>
                    <a:pt x="1822238" y="19"/>
                  </a:lnTo>
                  <a:lnTo>
                    <a:pt x="1835254" y="87"/>
                  </a:lnTo>
                  <a:lnTo>
                    <a:pt x="1848270" y="204"/>
                  </a:lnTo>
                  <a:lnTo>
                    <a:pt x="1861286" y="37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4754396" y="1485158"/>
              <a:ext cx="1861286" cy="36018"/>
            </a:xfrm>
            <a:custGeom>
              <a:avLst/>
              <a:pathLst>
                <a:path w="1861286" h="36018">
                  <a:moveTo>
                    <a:pt x="0" y="1505"/>
                  </a:moveTo>
                  <a:lnTo>
                    <a:pt x="13015" y="1939"/>
                  </a:lnTo>
                  <a:lnTo>
                    <a:pt x="26031" y="2422"/>
                  </a:lnTo>
                  <a:lnTo>
                    <a:pt x="39047" y="2954"/>
                  </a:lnTo>
                  <a:lnTo>
                    <a:pt x="52063" y="3522"/>
                  </a:lnTo>
                  <a:lnTo>
                    <a:pt x="65079" y="4131"/>
                  </a:lnTo>
                  <a:lnTo>
                    <a:pt x="78095" y="4783"/>
                  </a:lnTo>
                  <a:lnTo>
                    <a:pt x="91111" y="5483"/>
                  </a:lnTo>
                  <a:lnTo>
                    <a:pt x="104127" y="6224"/>
                  </a:lnTo>
                  <a:lnTo>
                    <a:pt x="117143" y="6985"/>
                  </a:lnTo>
                  <a:lnTo>
                    <a:pt x="130159" y="7733"/>
                  </a:lnTo>
                  <a:lnTo>
                    <a:pt x="143175" y="8451"/>
                  </a:lnTo>
                  <a:lnTo>
                    <a:pt x="156191" y="9127"/>
                  </a:lnTo>
                  <a:lnTo>
                    <a:pt x="169207" y="9768"/>
                  </a:lnTo>
                  <a:lnTo>
                    <a:pt x="182223" y="10374"/>
                  </a:lnTo>
                  <a:lnTo>
                    <a:pt x="195239" y="10947"/>
                  </a:lnTo>
                  <a:lnTo>
                    <a:pt x="208255" y="11472"/>
                  </a:lnTo>
                  <a:lnTo>
                    <a:pt x="218705" y="11840"/>
                  </a:lnTo>
                  <a:lnTo>
                    <a:pt x="221271" y="11916"/>
                  </a:lnTo>
                  <a:lnTo>
                    <a:pt x="234287" y="12240"/>
                  </a:lnTo>
                  <a:lnTo>
                    <a:pt x="247303" y="12496"/>
                  </a:lnTo>
                  <a:lnTo>
                    <a:pt x="260319" y="12682"/>
                  </a:lnTo>
                  <a:lnTo>
                    <a:pt x="273335" y="12790"/>
                  </a:lnTo>
                  <a:lnTo>
                    <a:pt x="286351" y="12817"/>
                  </a:lnTo>
                  <a:lnTo>
                    <a:pt x="299367" y="12772"/>
                  </a:lnTo>
                  <a:lnTo>
                    <a:pt x="312383" y="12674"/>
                  </a:lnTo>
                  <a:lnTo>
                    <a:pt x="325399" y="12541"/>
                  </a:lnTo>
                  <a:lnTo>
                    <a:pt x="338415" y="12386"/>
                  </a:lnTo>
                  <a:lnTo>
                    <a:pt x="351431" y="12202"/>
                  </a:lnTo>
                  <a:lnTo>
                    <a:pt x="364447" y="11982"/>
                  </a:lnTo>
                  <a:lnTo>
                    <a:pt x="371619" y="11840"/>
                  </a:lnTo>
                  <a:lnTo>
                    <a:pt x="377463" y="11701"/>
                  </a:lnTo>
                  <a:lnTo>
                    <a:pt x="390479" y="11379"/>
                  </a:lnTo>
                  <a:lnTo>
                    <a:pt x="403495" y="11098"/>
                  </a:lnTo>
                  <a:lnTo>
                    <a:pt x="416511" y="10900"/>
                  </a:lnTo>
                  <a:lnTo>
                    <a:pt x="429527" y="10787"/>
                  </a:lnTo>
                  <a:lnTo>
                    <a:pt x="442543" y="10737"/>
                  </a:lnTo>
                  <a:lnTo>
                    <a:pt x="455559" y="10720"/>
                  </a:lnTo>
                  <a:lnTo>
                    <a:pt x="468575" y="10741"/>
                  </a:lnTo>
                  <a:lnTo>
                    <a:pt x="481591" y="10833"/>
                  </a:lnTo>
                  <a:lnTo>
                    <a:pt x="494607" y="11046"/>
                  </a:lnTo>
                  <a:lnTo>
                    <a:pt x="507623" y="11402"/>
                  </a:lnTo>
                  <a:lnTo>
                    <a:pt x="519112" y="11840"/>
                  </a:lnTo>
                  <a:lnTo>
                    <a:pt x="520639" y="11889"/>
                  </a:lnTo>
                  <a:lnTo>
                    <a:pt x="533655" y="12414"/>
                  </a:lnTo>
                  <a:lnTo>
                    <a:pt x="546671" y="13038"/>
                  </a:lnTo>
                  <a:lnTo>
                    <a:pt x="559687" y="13765"/>
                  </a:lnTo>
                  <a:lnTo>
                    <a:pt x="572703" y="14590"/>
                  </a:lnTo>
                  <a:lnTo>
                    <a:pt x="585719" y="15503"/>
                  </a:lnTo>
                  <a:lnTo>
                    <a:pt x="598735" y="16481"/>
                  </a:lnTo>
                  <a:lnTo>
                    <a:pt x="611751" y="17511"/>
                  </a:lnTo>
                  <a:lnTo>
                    <a:pt x="624767" y="18595"/>
                  </a:lnTo>
                  <a:lnTo>
                    <a:pt x="637783" y="19748"/>
                  </a:lnTo>
                  <a:lnTo>
                    <a:pt x="650799" y="20969"/>
                  </a:lnTo>
                  <a:lnTo>
                    <a:pt x="663815" y="22246"/>
                  </a:lnTo>
                  <a:lnTo>
                    <a:pt x="676831" y="23544"/>
                  </a:lnTo>
                  <a:lnTo>
                    <a:pt x="689847" y="24837"/>
                  </a:lnTo>
                  <a:lnTo>
                    <a:pt x="702863" y="26112"/>
                  </a:lnTo>
                  <a:lnTo>
                    <a:pt x="715879" y="27357"/>
                  </a:lnTo>
                  <a:lnTo>
                    <a:pt x="728895" y="28569"/>
                  </a:lnTo>
                  <a:lnTo>
                    <a:pt x="741911" y="29725"/>
                  </a:lnTo>
                  <a:lnTo>
                    <a:pt x="748248" y="30248"/>
                  </a:lnTo>
                  <a:lnTo>
                    <a:pt x="754927" y="30707"/>
                  </a:lnTo>
                  <a:lnTo>
                    <a:pt x="767943" y="31517"/>
                  </a:lnTo>
                  <a:lnTo>
                    <a:pt x="780959" y="32250"/>
                  </a:lnTo>
                  <a:lnTo>
                    <a:pt x="793975" y="32907"/>
                  </a:lnTo>
                  <a:lnTo>
                    <a:pt x="806991" y="33509"/>
                  </a:lnTo>
                  <a:lnTo>
                    <a:pt x="820007" y="34064"/>
                  </a:lnTo>
                  <a:lnTo>
                    <a:pt x="833023" y="34567"/>
                  </a:lnTo>
                  <a:lnTo>
                    <a:pt x="846039" y="35004"/>
                  </a:lnTo>
                  <a:lnTo>
                    <a:pt x="859055" y="35367"/>
                  </a:lnTo>
                  <a:lnTo>
                    <a:pt x="872071" y="35642"/>
                  </a:lnTo>
                  <a:lnTo>
                    <a:pt x="885087" y="35834"/>
                  </a:lnTo>
                  <a:lnTo>
                    <a:pt x="898103" y="35951"/>
                  </a:lnTo>
                  <a:lnTo>
                    <a:pt x="911119" y="36013"/>
                  </a:lnTo>
                  <a:lnTo>
                    <a:pt x="924135" y="36018"/>
                  </a:lnTo>
                  <a:lnTo>
                    <a:pt x="937151" y="35976"/>
                  </a:lnTo>
                  <a:lnTo>
                    <a:pt x="950167" y="35890"/>
                  </a:lnTo>
                  <a:lnTo>
                    <a:pt x="963183" y="35762"/>
                  </a:lnTo>
                  <a:lnTo>
                    <a:pt x="976199" y="35605"/>
                  </a:lnTo>
                  <a:lnTo>
                    <a:pt x="989215" y="35426"/>
                  </a:lnTo>
                  <a:lnTo>
                    <a:pt x="1002231" y="35229"/>
                  </a:lnTo>
                  <a:lnTo>
                    <a:pt x="1015247" y="35014"/>
                  </a:lnTo>
                  <a:lnTo>
                    <a:pt x="1028263" y="34781"/>
                  </a:lnTo>
                  <a:lnTo>
                    <a:pt x="1041279" y="34537"/>
                  </a:lnTo>
                  <a:lnTo>
                    <a:pt x="1054294" y="34284"/>
                  </a:lnTo>
                  <a:lnTo>
                    <a:pt x="1067310" y="34029"/>
                  </a:lnTo>
                  <a:lnTo>
                    <a:pt x="1080326" y="33767"/>
                  </a:lnTo>
                  <a:lnTo>
                    <a:pt x="1093342" y="33492"/>
                  </a:lnTo>
                  <a:lnTo>
                    <a:pt x="1106358" y="33195"/>
                  </a:lnTo>
                  <a:lnTo>
                    <a:pt x="1119374" y="32873"/>
                  </a:lnTo>
                  <a:lnTo>
                    <a:pt x="1132390" y="32529"/>
                  </a:lnTo>
                  <a:lnTo>
                    <a:pt x="1145406" y="32161"/>
                  </a:lnTo>
                  <a:lnTo>
                    <a:pt x="1158422" y="31759"/>
                  </a:lnTo>
                  <a:lnTo>
                    <a:pt x="1171438" y="31310"/>
                  </a:lnTo>
                  <a:lnTo>
                    <a:pt x="1184454" y="30816"/>
                  </a:lnTo>
                  <a:lnTo>
                    <a:pt x="1197470" y="30276"/>
                  </a:lnTo>
                  <a:lnTo>
                    <a:pt x="1198129" y="30248"/>
                  </a:lnTo>
                  <a:lnTo>
                    <a:pt x="1210486" y="29603"/>
                  </a:lnTo>
                  <a:lnTo>
                    <a:pt x="1223502" y="28912"/>
                  </a:lnTo>
                  <a:lnTo>
                    <a:pt x="1236518" y="28208"/>
                  </a:lnTo>
                  <a:lnTo>
                    <a:pt x="1249534" y="27492"/>
                  </a:lnTo>
                  <a:lnTo>
                    <a:pt x="1262550" y="26750"/>
                  </a:lnTo>
                  <a:lnTo>
                    <a:pt x="1275566" y="25984"/>
                  </a:lnTo>
                  <a:lnTo>
                    <a:pt x="1288582" y="25200"/>
                  </a:lnTo>
                  <a:lnTo>
                    <a:pt x="1301598" y="24411"/>
                  </a:lnTo>
                  <a:lnTo>
                    <a:pt x="1314614" y="23596"/>
                  </a:lnTo>
                  <a:lnTo>
                    <a:pt x="1327630" y="22731"/>
                  </a:lnTo>
                  <a:lnTo>
                    <a:pt x="1340646" y="21791"/>
                  </a:lnTo>
                  <a:lnTo>
                    <a:pt x="1353662" y="20792"/>
                  </a:lnTo>
                  <a:lnTo>
                    <a:pt x="1366678" y="19788"/>
                  </a:lnTo>
                  <a:lnTo>
                    <a:pt x="1379694" y="18828"/>
                  </a:lnTo>
                  <a:lnTo>
                    <a:pt x="1392710" y="17922"/>
                  </a:lnTo>
                  <a:lnTo>
                    <a:pt x="1405726" y="17028"/>
                  </a:lnTo>
                  <a:lnTo>
                    <a:pt x="1418742" y="16098"/>
                  </a:lnTo>
                  <a:lnTo>
                    <a:pt x="1431758" y="15154"/>
                  </a:lnTo>
                  <a:lnTo>
                    <a:pt x="1444774" y="14291"/>
                  </a:lnTo>
                  <a:lnTo>
                    <a:pt x="1457790" y="13595"/>
                  </a:lnTo>
                  <a:lnTo>
                    <a:pt x="1470806" y="13061"/>
                  </a:lnTo>
                  <a:lnTo>
                    <a:pt x="1483822" y="12550"/>
                  </a:lnTo>
                  <a:lnTo>
                    <a:pt x="1496838" y="11888"/>
                  </a:lnTo>
                  <a:lnTo>
                    <a:pt x="1497525" y="11840"/>
                  </a:lnTo>
                  <a:lnTo>
                    <a:pt x="1509854" y="10817"/>
                  </a:lnTo>
                  <a:lnTo>
                    <a:pt x="1522870" y="9564"/>
                  </a:lnTo>
                  <a:lnTo>
                    <a:pt x="1535886" y="8400"/>
                  </a:lnTo>
                  <a:lnTo>
                    <a:pt x="1548902" y="7552"/>
                  </a:lnTo>
                  <a:lnTo>
                    <a:pt x="1561918" y="7040"/>
                  </a:lnTo>
                  <a:lnTo>
                    <a:pt x="1574934" y="6707"/>
                  </a:lnTo>
                  <a:lnTo>
                    <a:pt x="1587950" y="6354"/>
                  </a:lnTo>
                  <a:lnTo>
                    <a:pt x="1600966" y="5866"/>
                  </a:lnTo>
                  <a:lnTo>
                    <a:pt x="1613982" y="5248"/>
                  </a:lnTo>
                  <a:lnTo>
                    <a:pt x="1626998" y="4581"/>
                  </a:lnTo>
                  <a:lnTo>
                    <a:pt x="1640014" y="3941"/>
                  </a:lnTo>
                  <a:lnTo>
                    <a:pt x="1653030" y="3351"/>
                  </a:lnTo>
                  <a:lnTo>
                    <a:pt x="1666046" y="2802"/>
                  </a:lnTo>
                  <a:lnTo>
                    <a:pt x="1679062" y="2274"/>
                  </a:lnTo>
                  <a:lnTo>
                    <a:pt x="1692078" y="1770"/>
                  </a:lnTo>
                  <a:lnTo>
                    <a:pt x="1705094" y="1307"/>
                  </a:lnTo>
                  <a:lnTo>
                    <a:pt x="1718110" y="908"/>
                  </a:lnTo>
                  <a:lnTo>
                    <a:pt x="1731126" y="587"/>
                  </a:lnTo>
                  <a:lnTo>
                    <a:pt x="1744142" y="339"/>
                  </a:lnTo>
                  <a:lnTo>
                    <a:pt x="1757158" y="160"/>
                  </a:lnTo>
                  <a:lnTo>
                    <a:pt x="1770174" y="46"/>
                  </a:lnTo>
                  <a:lnTo>
                    <a:pt x="1783190" y="0"/>
                  </a:lnTo>
                  <a:lnTo>
                    <a:pt x="1796206" y="22"/>
                  </a:lnTo>
                  <a:lnTo>
                    <a:pt x="1809222" y="117"/>
                  </a:lnTo>
                  <a:lnTo>
                    <a:pt x="1822238" y="280"/>
                  </a:lnTo>
                  <a:lnTo>
                    <a:pt x="1835254" y="509"/>
                  </a:lnTo>
                  <a:lnTo>
                    <a:pt x="1848270" y="790"/>
                  </a:lnTo>
                  <a:lnTo>
                    <a:pt x="1861286" y="112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4754396" y="1434244"/>
              <a:ext cx="1861286" cy="32160"/>
            </a:xfrm>
            <a:custGeom>
              <a:avLst/>
              <a:pathLst>
                <a:path w="1861286" h="32160">
                  <a:moveTo>
                    <a:pt x="0" y="6338"/>
                  </a:moveTo>
                  <a:lnTo>
                    <a:pt x="13015" y="7185"/>
                  </a:lnTo>
                  <a:lnTo>
                    <a:pt x="17917" y="7532"/>
                  </a:lnTo>
                  <a:lnTo>
                    <a:pt x="26031" y="7992"/>
                  </a:lnTo>
                  <a:lnTo>
                    <a:pt x="39047" y="8787"/>
                  </a:lnTo>
                  <a:lnTo>
                    <a:pt x="52063" y="9619"/>
                  </a:lnTo>
                  <a:lnTo>
                    <a:pt x="65079" y="10462"/>
                  </a:lnTo>
                  <a:lnTo>
                    <a:pt x="78095" y="11303"/>
                  </a:lnTo>
                  <a:lnTo>
                    <a:pt x="91111" y="12159"/>
                  </a:lnTo>
                  <a:lnTo>
                    <a:pt x="104127" y="13067"/>
                  </a:lnTo>
                  <a:lnTo>
                    <a:pt x="117143" y="14037"/>
                  </a:lnTo>
                  <a:lnTo>
                    <a:pt x="130159" y="15050"/>
                  </a:lnTo>
                  <a:lnTo>
                    <a:pt x="143175" y="16046"/>
                  </a:lnTo>
                  <a:lnTo>
                    <a:pt x="156191" y="16981"/>
                  </a:lnTo>
                  <a:lnTo>
                    <a:pt x="169207" y="17844"/>
                  </a:lnTo>
                  <a:lnTo>
                    <a:pt x="182223" y="18648"/>
                  </a:lnTo>
                  <a:lnTo>
                    <a:pt x="195239" y="19396"/>
                  </a:lnTo>
                  <a:lnTo>
                    <a:pt x="208255" y="20074"/>
                  </a:lnTo>
                  <a:lnTo>
                    <a:pt x="221271" y="20664"/>
                  </a:lnTo>
                  <a:lnTo>
                    <a:pt x="234287" y="21146"/>
                  </a:lnTo>
                  <a:lnTo>
                    <a:pt x="247303" y="21523"/>
                  </a:lnTo>
                  <a:lnTo>
                    <a:pt x="260319" y="21809"/>
                  </a:lnTo>
                  <a:lnTo>
                    <a:pt x="273335" y="21995"/>
                  </a:lnTo>
                  <a:lnTo>
                    <a:pt x="286351" y="22052"/>
                  </a:lnTo>
                  <a:lnTo>
                    <a:pt x="299367" y="21953"/>
                  </a:lnTo>
                  <a:lnTo>
                    <a:pt x="312383" y="21704"/>
                  </a:lnTo>
                  <a:lnTo>
                    <a:pt x="325399" y="21332"/>
                  </a:lnTo>
                  <a:lnTo>
                    <a:pt x="338415" y="20880"/>
                  </a:lnTo>
                  <a:lnTo>
                    <a:pt x="351431" y="20382"/>
                  </a:lnTo>
                  <a:lnTo>
                    <a:pt x="364447" y="19832"/>
                  </a:lnTo>
                  <a:lnTo>
                    <a:pt x="377463" y="19232"/>
                  </a:lnTo>
                  <a:lnTo>
                    <a:pt x="390479" y="18591"/>
                  </a:lnTo>
                  <a:lnTo>
                    <a:pt x="403495" y="17960"/>
                  </a:lnTo>
                  <a:lnTo>
                    <a:pt x="416511" y="17393"/>
                  </a:lnTo>
                  <a:lnTo>
                    <a:pt x="429527" y="16902"/>
                  </a:lnTo>
                  <a:lnTo>
                    <a:pt x="442543" y="16467"/>
                  </a:lnTo>
                  <a:lnTo>
                    <a:pt x="455559" y="16056"/>
                  </a:lnTo>
                  <a:lnTo>
                    <a:pt x="468575" y="15674"/>
                  </a:lnTo>
                  <a:lnTo>
                    <a:pt x="481591" y="15366"/>
                  </a:lnTo>
                  <a:lnTo>
                    <a:pt x="494607" y="15185"/>
                  </a:lnTo>
                  <a:lnTo>
                    <a:pt x="507623" y="15141"/>
                  </a:lnTo>
                  <a:lnTo>
                    <a:pt x="520639" y="15216"/>
                  </a:lnTo>
                  <a:lnTo>
                    <a:pt x="533655" y="15389"/>
                  </a:lnTo>
                  <a:lnTo>
                    <a:pt x="546671" y="15668"/>
                  </a:lnTo>
                  <a:lnTo>
                    <a:pt x="559687" y="16082"/>
                  </a:lnTo>
                  <a:lnTo>
                    <a:pt x="572703" y="16611"/>
                  </a:lnTo>
                  <a:lnTo>
                    <a:pt x="585719" y="17211"/>
                  </a:lnTo>
                  <a:lnTo>
                    <a:pt x="598735" y="17829"/>
                  </a:lnTo>
                  <a:lnTo>
                    <a:pt x="611751" y="18469"/>
                  </a:lnTo>
                  <a:lnTo>
                    <a:pt x="624767" y="19201"/>
                  </a:lnTo>
                  <a:lnTo>
                    <a:pt x="637783" y="20085"/>
                  </a:lnTo>
                  <a:lnTo>
                    <a:pt x="650799" y="21128"/>
                  </a:lnTo>
                  <a:lnTo>
                    <a:pt x="663815" y="22247"/>
                  </a:lnTo>
                  <a:lnTo>
                    <a:pt x="676831" y="23364"/>
                  </a:lnTo>
                  <a:lnTo>
                    <a:pt x="689847" y="24416"/>
                  </a:lnTo>
                  <a:lnTo>
                    <a:pt x="702863" y="25420"/>
                  </a:lnTo>
                  <a:lnTo>
                    <a:pt x="709597" y="25939"/>
                  </a:lnTo>
                  <a:lnTo>
                    <a:pt x="715879" y="26326"/>
                  </a:lnTo>
                  <a:lnTo>
                    <a:pt x="728895" y="27149"/>
                  </a:lnTo>
                  <a:lnTo>
                    <a:pt x="741911" y="27997"/>
                  </a:lnTo>
                  <a:lnTo>
                    <a:pt x="754927" y="28835"/>
                  </a:lnTo>
                  <a:lnTo>
                    <a:pt x="767943" y="29628"/>
                  </a:lnTo>
                  <a:lnTo>
                    <a:pt x="780959" y="30342"/>
                  </a:lnTo>
                  <a:lnTo>
                    <a:pt x="793975" y="30945"/>
                  </a:lnTo>
                  <a:lnTo>
                    <a:pt x="806991" y="31427"/>
                  </a:lnTo>
                  <a:lnTo>
                    <a:pt x="820007" y="31794"/>
                  </a:lnTo>
                  <a:lnTo>
                    <a:pt x="833023" y="32046"/>
                  </a:lnTo>
                  <a:lnTo>
                    <a:pt x="846039" y="32160"/>
                  </a:lnTo>
                  <a:lnTo>
                    <a:pt x="859055" y="32096"/>
                  </a:lnTo>
                  <a:lnTo>
                    <a:pt x="872071" y="31825"/>
                  </a:lnTo>
                  <a:lnTo>
                    <a:pt x="885087" y="31387"/>
                  </a:lnTo>
                  <a:lnTo>
                    <a:pt x="898103" y="30911"/>
                  </a:lnTo>
                  <a:lnTo>
                    <a:pt x="911119" y="30542"/>
                  </a:lnTo>
                  <a:lnTo>
                    <a:pt x="924135" y="30335"/>
                  </a:lnTo>
                  <a:lnTo>
                    <a:pt x="937151" y="30228"/>
                  </a:lnTo>
                  <a:lnTo>
                    <a:pt x="950167" y="30083"/>
                  </a:lnTo>
                  <a:lnTo>
                    <a:pt x="963183" y="29797"/>
                  </a:lnTo>
                  <a:lnTo>
                    <a:pt x="976199" y="29391"/>
                  </a:lnTo>
                  <a:lnTo>
                    <a:pt x="989215" y="28962"/>
                  </a:lnTo>
                  <a:lnTo>
                    <a:pt x="1002231" y="28608"/>
                  </a:lnTo>
                  <a:lnTo>
                    <a:pt x="1015247" y="28375"/>
                  </a:lnTo>
                  <a:lnTo>
                    <a:pt x="1028263" y="28202"/>
                  </a:lnTo>
                  <a:lnTo>
                    <a:pt x="1041279" y="28040"/>
                  </a:lnTo>
                  <a:lnTo>
                    <a:pt x="1054294" y="27846"/>
                  </a:lnTo>
                  <a:lnTo>
                    <a:pt x="1067310" y="27622"/>
                  </a:lnTo>
                  <a:lnTo>
                    <a:pt x="1080326" y="27395"/>
                  </a:lnTo>
                  <a:lnTo>
                    <a:pt x="1093342" y="27176"/>
                  </a:lnTo>
                  <a:lnTo>
                    <a:pt x="1106358" y="26961"/>
                  </a:lnTo>
                  <a:lnTo>
                    <a:pt x="1119374" y="26714"/>
                  </a:lnTo>
                  <a:lnTo>
                    <a:pt x="1132390" y="26413"/>
                  </a:lnTo>
                  <a:lnTo>
                    <a:pt x="1145406" y="26058"/>
                  </a:lnTo>
                  <a:lnTo>
                    <a:pt x="1149210" y="25939"/>
                  </a:lnTo>
                  <a:lnTo>
                    <a:pt x="1158422" y="25585"/>
                  </a:lnTo>
                  <a:lnTo>
                    <a:pt x="1171438" y="25044"/>
                  </a:lnTo>
                  <a:lnTo>
                    <a:pt x="1184454" y="24457"/>
                  </a:lnTo>
                  <a:lnTo>
                    <a:pt x="1197470" y="23816"/>
                  </a:lnTo>
                  <a:lnTo>
                    <a:pt x="1210486" y="23113"/>
                  </a:lnTo>
                  <a:lnTo>
                    <a:pt x="1223502" y="22350"/>
                  </a:lnTo>
                  <a:lnTo>
                    <a:pt x="1236518" y="21578"/>
                  </a:lnTo>
                  <a:lnTo>
                    <a:pt x="1249534" y="20784"/>
                  </a:lnTo>
                  <a:lnTo>
                    <a:pt x="1262550" y="19937"/>
                  </a:lnTo>
                  <a:lnTo>
                    <a:pt x="1275566" y="18972"/>
                  </a:lnTo>
                  <a:lnTo>
                    <a:pt x="1288582" y="17862"/>
                  </a:lnTo>
                  <a:lnTo>
                    <a:pt x="1301598" y="16672"/>
                  </a:lnTo>
                  <a:lnTo>
                    <a:pt x="1314614" y="15501"/>
                  </a:lnTo>
                  <a:lnTo>
                    <a:pt x="1327630" y="14369"/>
                  </a:lnTo>
                  <a:lnTo>
                    <a:pt x="1340646" y="13219"/>
                  </a:lnTo>
                  <a:lnTo>
                    <a:pt x="1353662" y="11999"/>
                  </a:lnTo>
                  <a:lnTo>
                    <a:pt x="1366678" y="10792"/>
                  </a:lnTo>
                  <a:lnTo>
                    <a:pt x="1379694" y="9758"/>
                  </a:lnTo>
                  <a:lnTo>
                    <a:pt x="1392710" y="8961"/>
                  </a:lnTo>
                  <a:lnTo>
                    <a:pt x="1405726" y="8276"/>
                  </a:lnTo>
                  <a:lnTo>
                    <a:pt x="1418101" y="7532"/>
                  </a:lnTo>
                  <a:lnTo>
                    <a:pt x="1418742" y="7485"/>
                  </a:lnTo>
                  <a:lnTo>
                    <a:pt x="1431758" y="6399"/>
                  </a:lnTo>
                  <a:lnTo>
                    <a:pt x="1444774" y="5505"/>
                  </a:lnTo>
                  <a:lnTo>
                    <a:pt x="1457790" y="5081"/>
                  </a:lnTo>
                  <a:lnTo>
                    <a:pt x="1470806" y="4993"/>
                  </a:lnTo>
                  <a:lnTo>
                    <a:pt x="1483822" y="4690"/>
                  </a:lnTo>
                  <a:lnTo>
                    <a:pt x="1496838" y="3684"/>
                  </a:lnTo>
                  <a:lnTo>
                    <a:pt x="1509854" y="2084"/>
                  </a:lnTo>
                  <a:lnTo>
                    <a:pt x="1522870" y="627"/>
                  </a:lnTo>
                  <a:lnTo>
                    <a:pt x="1535886" y="0"/>
                  </a:lnTo>
                  <a:lnTo>
                    <a:pt x="1548902" y="278"/>
                  </a:lnTo>
                  <a:lnTo>
                    <a:pt x="1561918" y="907"/>
                  </a:lnTo>
                  <a:lnTo>
                    <a:pt x="1574934" y="1268"/>
                  </a:lnTo>
                  <a:lnTo>
                    <a:pt x="1587950" y="1150"/>
                  </a:lnTo>
                  <a:lnTo>
                    <a:pt x="1600966" y="859"/>
                  </a:lnTo>
                  <a:lnTo>
                    <a:pt x="1613982" y="801"/>
                  </a:lnTo>
                  <a:lnTo>
                    <a:pt x="1626998" y="1084"/>
                  </a:lnTo>
                  <a:lnTo>
                    <a:pt x="1640014" y="1498"/>
                  </a:lnTo>
                  <a:lnTo>
                    <a:pt x="1653030" y="1777"/>
                  </a:lnTo>
                  <a:lnTo>
                    <a:pt x="1666046" y="1814"/>
                  </a:lnTo>
                  <a:lnTo>
                    <a:pt x="1679062" y="1662"/>
                  </a:lnTo>
                  <a:lnTo>
                    <a:pt x="1692078" y="1468"/>
                  </a:lnTo>
                  <a:lnTo>
                    <a:pt x="1705094" y="1343"/>
                  </a:lnTo>
                  <a:lnTo>
                    <a:pt x="1718110" y="1340"/>
                  </a:lnTo>
                  <a:lnTo>
                    <a:pt x="1731126" y="1464"/>
                  </a:lnTo>
                  <a:lnTo>
                    <a:pt x="1744142" y="1693"/>
                  </a:lnTo>
                  <a:lnTo>
                    <a:pt x="1757158" y="1968"/>
                  </a:lnTo>
                  <a:lnTo>
                    <a:pt x="1770174" y="2235"/>
                  </a:lnTo>
                  <a:lnTo>
                    <a:pt x="1783190" y="2490"/>
                  </a:lnTo>
                  <a:lnTo>
                    <a:pt x="1796206" y="2772"/>
                  </a:lnTo>
                  <a:lnTo>
                    <a:pt x="1809222" y="3135"/>
                  </a:lnTo>
                  <a:lnTo>
                    <a:pt x="1822238" y="3608"/>
                  </a:lnTo>
                  <a:lnTo>
                    <a:pt x="1835254" y="4185"/>
                  </a:lnTo>
                  <a:lnTo>
                    <a:pt x="1848270" y="4840"/>
                  </a:lnTo>
                  <a:lnTo>
                    <a:pt x="1861286" y="556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5433933" y="114997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5322372" y="1150639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4979595" y="123591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5624801" y="126426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5621933" y="125495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452640" y="118734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5608399" y="129529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5538802" y="116566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5526603" y="117780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5594291" y="122239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590439" y="120851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5585545" y="121531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5578106" y="120115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5569152" y="119584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5558858" y="118438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5653208" y="140091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5621309" y="144541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5507856" y="144696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5344484" y="122580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5420288" y="116788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5410345" y="117029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5419235" y="114911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5372748" y="115108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5373790" y="121618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5378752" y="120685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5362192" y="120686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5302971" y="119066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5275775" y="115204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4800202" y="115063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5397178" y="120817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4758916" y="162812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5684242" y="1265558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5112180" y="150528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677412" y="127493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5776344" y="172321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6346698" y="172032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6283566" y="173356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6238153" y="165441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6095924" y="167531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5990281" y="168714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5966012" y="168656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238496" y="114783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6204841" y="114934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6239976" y="153394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5691547" y="126521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5691547" y="161311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6310067" y="1523505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939444" y="173426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tx851"/>
            <p:cNvSpPr/>
            <p:nvPr/>
          </p:nvSpPr>
          <p:spPr>
            <a:xfrm>
              <a:off x="5949503" y="1741144"/>
              <a:ext cx="160920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18500</a:t>
              </a:r>
            </a:p>
          </p:txBody>
        </p:sp>
        <p:sp>
          <p:nvSpPr>
            <p:cNvPr id="852" name="pg852"/>
            <p:cNvSpPr/>
            <p:nvPr/>
          </p:nvSpPr>
          <p:spPr>
            <a:xfrm>
              <a:off x="5848333" y="1632334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tx853"/>
            <p:cNvSpPr/>
            <p:nvPr/>
          </p:nvSpPr>
          <p:spPr>
            <a:xfrm>
              <a:off x="5858391" y="164140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19000</a:t>
              </a:r>
            </a:p>
          </p:txBody>
        </p:sp>
        <p:sp>
          <p:nvSpPr>
            <p:cNvPr id="854" name="pg854"/>
            <p:cNvSpPr/>
            <p:nvPr/>
          </p:nvSpPr>
          <p:spPr>
            <a:xfrm>
              <a:off x="5718173" y="1577999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tx855"/>
            <p:cNvSpPr/>
            <p:nvPr/>
          </p:nvSpPr>
          <p:spPr>
            <a:xfrm>
              <a:off x="5728231" y="158706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19500</a:t>
              </a:r>
            </a:p>
          </p:txBody>
        </p:sp>
        <p:sp>
          <p:nvSpPr>
            <p:cNvPr id="856" name="pg856"/>
            <p:cNvSpPr/>
            <p:nvPr/>
          </p:nvSpPr>
          <p:spPr>
            <a:xfrm>
              <a:off x="4950229" y="1496692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7"/>
            <p:cNvSpPr/>
            <p:nvPr/>
          </p:nvSpPr>
          <p:spPr>
            <a:xfrm>
              <a:off x="4960288" y="150575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20000</a:t>
              </a:r>
            </a:p>
          </p:txBody>
        </p:sp>
        <p:sp>
          <p:nvSpPr>
            <p:cNvPr id="858" name="pg858"/>
            <p:cNvSpPr/>
            <p:nvPr/>
          </p:nvSpPr>
          <p:spPr>
            <a:xfrm>
              <a:off x="6368972" y="1405189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tx859"/>
            <p:cNvSpPr/>
            <p:nvPr/>
          </p:nvSpPr>
          <p:spPr>
            <a:xfrm>
              <a:off x="6379030" y="141425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20500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5949503" y="1741144"/>
              <a:ext cx="160920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18500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5858391" y="164140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19000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5728231" y="158706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19500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4960288" y="150575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20000</a:t>
              </a:r>
            </a:p>
          </p:txBody>
        </p:sp>
        <p:sp>
          <p:nvSpPr>
            <p:cNvPr id="864" name="tx864"/>
            <p:cNvSpPr/>
            <p:nvPr/>
          </p:nvSpPr>
          <p:spPr>
            <a:xfrm>
              <a:off x="6379030" y="141425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20500</a:t>
              </a:r>
            </a:p>
          </p:txBody>
        </p:sp>
        <p:sp>
          <p:nvSpPr>
            <p:cNvPr id="865" name="pl865"/>
            <p:cNvSpPr/>
            <p:nvPr/>
          </p:nvSpPr>
          <p:spPr>
            <a:xfrm>
              <a:off x="4754396" y="169948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4754396" y="147859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754396" y="12577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91058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222972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53535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5847739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160123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647250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62869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4754396" y="180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4754396" y="158903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4754396" y="13681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4754396" y="11472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475439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5066780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537916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569154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600393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6316315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4754396" y="2509336"/>
              <a:ext cx="1861286" cy="57584"/>
            </a:xfrm>
            <a:custGeom>
              <a:avLst/>
              <a:pathLst>
                <a:path w="1861286" h="57584">
                  <a:moveTo>
                    <a:pt x="0" y="6424"/>
                  </a:moveTo>
                  <a:lnTo>
                    <a:pt x="13015" y="5095"/>
                  </a:lnTo>
                  <a:lnTo>
                    <a:pt x="26031" y="3900"/>
                  </a:lnTo>
                  <a:lnTo>
                    <a:pt x="39047" y="2868"/>
                  </a:lnTo>
                  <a:lnTo>
                    <a:pt x="52063" y="1994"/>
                  </a:lnTo>
                  <a:lnTo>
                    <a:pt x="65079" y="1284"/>
                  </a:lnTo>
                  <a:lnTo>
                    <a:pt x="78095" y="743"/>
                  </a:lnTo>
                  <a:lnTo>
                    <a:pt x="91111" y="358"/>
                  </a:lnTo>
                  <a:lnTo>
                    <a:pt x="104127" y="116"/>
                  </a:lnTo>
                  <a:lnTo>
                    <a:pt x="117143" y="4"/>
                  </a:lnTo>
                  <a:lnTo>
                    <a:pt x="130159" y="0"/>
                  </a:lnTo>
                  <a:lnTo>
                    <a:pt x="143175" y="85"/>
                  </a:lnTo>
                  <a:lnTo>
                    <a:pt x="156191" y="238"/>
                  </a:lnTo>
                  <a:lnTo>
                    <a:pt x="169207" y="436"/>
                  </a:lnTo>
                  <a:lnTo>
                    <a:pt x="182223" y="660"/>
                  </a:lnTo>
                  <a:lnTo>
                    <a:pt x="195239" y="885"/>
                  </a:lnTo>
                  <a:lnTo>
                    <a:pt x="208255" y="1103"/>
                  </a:lnTo>
                  <a:lnTo>
                    <a:pt x="221271" y="1305"/>
                  </a:lnTo>
                  <a:lnTo>
                    <a:pt x="234287" y="1484"/>
                  </a:lnTo>
                  <a:lnTo>
                    <a:pt x="247303" y="1648"/>
                  </a:lnTo>
                  <a:lnTo>
                    <a:pt x="260319" y="1805"/>
                  </a:lnTo>
                  <a:lnTo>
                    <a:pt x="273335" y="1971"/>
                  </a:lnTo>
                  <a:lnTo>
                    <a:pt x="286351" y="2159"/>
                  </a:lnTo>
                  <a:lnTo>
                    <a:pt x="299367" y="2395"/>
                  </a:lnTo>
                  <a:lnTo>
                    <a:pt x="312383" y="2689"/>
                  </a:lnTo>
                  <a:lnTo>
                    <a:pt x="325399" y="3048"/>
                  </a:lnTo>
                  <a:lnTo>
                    <a:pt x="338415" y="3479"/>
                  </a:lnTo>
                  <a:lnTo>
                    <a:pt x="351431" y="3976"/>
                  </a:lnTo>
                  <a:lnTo>
                    <a:pt x="364447" y="4530"/>
                  </a:lnTo>
                  <a:lnTo>
                    <a:pt x="377463" y="5125"/>
                  </a:lnTo>
                  <a:lnTo>
                    <a:pt x="390479" y="5744"/>
                  </a:lnTo>
                  <a:lnTo>
                    <a:pt x="403495" y="6374"/>
                  </a:lnTo>
                  <a:lnTo>
                    <a:pt x="416511" y="6999"/>
                  </a:lnTo>
                  <a:lnTo>
                    <a:pt x="429527" y="7614"/>
                  </a:lnTo>
                  <a:lnTo>
                    <a:pt x="442543" y="8225"/>
                  </a:lnTo>
                  <a:lnTo>
                    <a:pt x="455559" y="8834"/>
                  </a:lnTo>
                  <a:lnTo>
                    <a:pt x="468575" y="9442"/>
                  </a:lnTo>
                  <a:lnTo>
                    <a:pt x="481591" y="10062"/>
                  </a:lnTo>
                  <a:lnTo>
                    <a:pt x="494607" y="10699"/>
                  </a:lnTo>
                  <a:lnTo>
                    <a:pt x="507623" y="11366"/>
                  </a:lnTo>
                  <a:lnTo>
                    <a:pt x="520639" y="12068"/>
                  </a:lnTo>
                  <a:lnTo>
                    <a:pt x="533655" y="12800"/>
                  </a:lnTo>
                  <a:lnTo>
                    <a:pt x="546671" y="13572"/>
                  </a:lnTo>
                  <a:lnTo>
                    <a:pt x="559687" y="14368"/>
                  </a:lnTo>
                  <a:lnTo>
                    <a:pt x="560303" y="14407"/>
                  </a:lnTo>
                  <a:lnTo>
                    <a:pt x="572703" y="15354"/>
                  </a:lnTo>
                  <a:lnTo>
                    <a:pt x="585719" y="16354"/>
                  </a:lnTo>
                  <a:lnTo>
                    <a:pt x="598735" y="17343"/>
                  </a:lnTo>
                  <a:lnTo>
                    <a:pt x="611751" y="18307"/>
                  </a:lnTo>
                  <a:lnTo>
                    <a:pt x="624767" y="19229"/>
                  </a:lnTo>
                  <a:lnTo>
                    <a:pt x="637783" y="20101"/>
                  </a:lnTo>
                  <a:lnTo>
                    <a:pt x="650799" y="20915"/>
                  </a:lnTo>
                  <a:lnTo>
                    <a:pt x="663815" y="21673"/>
                  </a:lnTo>
                  <a:lnTo>
                    <a:pt x="676831" y="22376"/>
                  </a:lnTo>
                  <a:lnTo>
                    <a:pt x="689847" y="23026"/>
                  </a:lnTo>
                  <a:lnTo>
                    <a:pt x="702863" y="23632"/>
                  </a:lnTo>
                  <a:lnTo>
                    <a:pt x="715879" y="24205"/>
                  </a:lnTo>
                  <a:lnTo>
                    <a:pt x="728895" y="24756"/>
                  </a:lnTo>
                  <a:lnTo>
                    <a:pt x="741911" y="25291"/>
                  </a:lnTo>
                  <a:lnTo>
                    <a:pt x="754927" y="25818"/>
                  </a:lnTo>
                  <a:lnTo>
                    <a:pt x="767943" y="26340"/>
                  </a:lnTo>
                  <a:lnTo>
                    <a:pt x="780959" y="26868"/>
                  </a:lnTo>
                  <a:lnTo>
                    <a:pt x="793975" y="27400"/>
                  </a:lnTo>
                  <a:lnTo>
                    <a:pt x="806991" y="27941"/>
                  </a:lnTo>
                  <a:lnTo>
                    <a:pt x="820007" y="28494"/>
                  </a:lnTo>
                  <a:lnTo>
                    <a:pt x="833023" y="29061"/>
                  </a:lnTo>
                  <a:lnTo>
                    <a:pt x="846039" y="29638"/>
                  </a:lnTo>
                  <a:lnTo>
                    <a:pt x="859055" y="30237"/>
                  </a:lnTo>
                  <a:lnTo>
                    <a:pt x="872071" y="30849"/>
                  </a:lnTo>
                  <a:lnTo>
                    <a:pt x="885087" y="31482"/>
                  </a:lnTo>
                  <a:lnTo>
                    <a:pt x="898103" y="32128"/>
                  </a:lnTo>
                  <a:lnTo>
                    <a:pt x="911119" y="32795"/>
                  </a:lnTo>
                  <a:lnTo>
                    <a:pt x="911489" y="32815"/>
                  </a:lnTo>
                  <a:lnTo>
                    <a:pt x="924135" y="33692"/>
                  </a:lnTo>
                  <a:lnTo>
                    <a:pt x="937151" y="34614"/>
                  </a:lnTo>
                  <a:lnTo>
                    <a:pt x="950167" y="35552"/>
                  </a:lnTo>
                  <a:lnTo>
                    <a:pt x="963183" y="36510"/>
                  </a:lnTo>
                  <a:lnTo>
                    <a:pt x="976199" y="37479"/>
                  </a:lnTo>
                  <a:lnTo>
                    <a:pt x="989215" y="38469"/>
                  </a:lnTo>
                  <a:lnTo>
                    <a:pt x="1002231" y="39471"/>
                  </a:lnTo>
                  <a:lnTo>
                    <a:pt x="1015247" y="40485"/>
                  </a:lnTo>
                  <a:lnTo>
                    <a:pt x="1028263" y="41512"/>
                  </a:lnTo>
                  <a:lnTo>
                    <a:pt x="1041279" y="42541"/>
                  </a:lnTo>
                  <a:lnTo>
                    <a:pt x="1054294" y="43574"/>
                  </a:lnTo>
                  <a:lnTo>
                    <a:pt x="1067310" y="44599"/>
                  </a:lnTo>
                  <a:lnTo>
                    <a:pt x="1080326" y="45614"/>
                  </a:lnTo>
                  <a:lnTo>
                    <a:pt x="1093342" y="46611"/>
                  </a:lnTo>
                  <a:lnTo>
                    <a:pt x="1106358" y="47583"/>
                  </a:lnTo>
                  <a:lnTo>
                    <a:pt x="1119374" y="48519"/>
                  </a:lnTo>
                  <a:lnTo>
                    <a:pt x="1132390" y="49422"/>
                  </a:lnTo>
                  <a:lnTo>
                    <a:pt x="1145406" y="50280"/>
                  </a:lnTo>
                  <a:lnTo>
                    <a:pt x="1158422" y="51090"/>
                  </a:lnTo>
                  <a:lnTo>
                    <a:pt x="1160680" y="51222"/>
                  </a:lnTo>
                  <a:lnTo>
                    <a:pt x="1171438" y="52019"/>
                  </a:lnTo>
                  <a:lnTo>
                    <a:pt x="1184454" y="52913"/>
                  </a:lnTo>
                  <a:lnTo>
                    <a:pt x="1197470" y="53721"/>
                  </a:lnTo>
                  <a:lnTo>
                    <a:pt x="1210486" y="54447"/>
                  </a:lnTo>
                  <a:lnTo>
                    <a:pt x="1223502" y="55095"/>
                  </a:lnTo>
                  <a:lnTo>
                    <a:pt x="1236518" y="55664"/>
                  </a:lnTo>
                  <a:lnTo>
                    <a:pt x="1249534" y="56157"/>
                  </a:lnTo>
                  <a:lnTo>
                    <a:pt x="1262550" y="56575"/>
                  </a:lnTo>
                  <a:lnTo>
                    <a:pt x="1275566" y="56917"/>
                  </a:lnTo>
                  <a:lnTo>
                    <a:pt x="1288582" y="57190"/>
                  </a:lnTo>
                  <a:lnTo>
                    <a:pt x="1301598" y="57391"/>
                  </a:lnTo>
                  <a:lnTo>
                    <a:pt x="1314614" y="57522"/>
                  </a:lnTo>
                  <a:lnTo>
                    <a:pt x="1327630" y="57584"/>
                  </a:lnTo>
                  <a:lnTo>
                    <a:pt x="1340646" y="57574"/>
                  </a:lnTo>
                  <a:lnTo>
                    <a:pt x="1353662" y="57499"/>
                  </a:lnTo>
                  <a:lnTo>
                    <a:pt x="1366678" y="57352"/>
                  </a:lnTo>
                  <a:lnTo>
                    <a:pt x="1379694" y="57133"/>
                  </a:lnTo>
                  <a:lnTo>
                    <a:pt x="1392710" y="56845"/>
                  </a:lnTo>
                  <a:lnTo>
                    <a:pt x="1405726" y="56480"/>
                  </a:lnTo>
                  <a:lnTo>
                    <a:pt x="1418742" y="56037"/>
                  </a:lnTo>
                  <a:lnTo>
                    <a:pt x="1431758" y="55517"/>
                  </a:lnTo>
                  <a:lnTo>
                    <a:pt x="1444774" y="54914"/>
                  </a:lnTo>
                  <a:lnTo>
                    <a:pt x="1457790" y="54227"/>
                  </a:lnTo>
                  <a:lnTo>
                    <a:pt x="1470806" y="53455"/>
                  </a:lnTo>
                  <a:lnTo>
                    <a:pt x="1483822" y="52590"/>
                  </a:lnTo>
                  <a:lnTo>
                    <a:pt x="1496838" y="51637"/>
                  </a:lnTo>
                  <a:lnTo>
                    <a:pt x="1502064" y="51222"/>
                  </a:lnTo>
                  <a:lnTo>
                    <a:pt x="1509854" y="50698"/>
                  </a:lnTo>
                  <a:lnTo>
                    <a:pt x="1522870" y="49749"/>
                  </a:lnTo>
                  <a:lnTo>
                    <a:pt x="1535886" y="48734"/>
                  </a:lnTo>
                  <a:lnTo>
                    <a:pt x="1548902" y="47636"/>
                  </a:lnTo>
                  <a:lnTo>
                    <a:pt x="1561918" y="46468"/>
                  </a:lnTo>
                  <a:lnTo>
                    <a:pt x="1574934" y="45228"/>
                  </a:lnTo>
                  <a:lnTo>
                    <a:pt x="1587950" y="43922"/>
                  </a:lnTo>
                  <a:lnTo>
                    <a:pt x="1600966" y="42545"/>
                  </a:lnTo>
                  <a:lnTo>
                    <a:pt x="1613982" y="41101"/>
                  </a:lnTo>
                  <a:lnTo>
                    <a:pt x="1626998" y="39588"/>
                  </a:lnTo>
                  <a:lnTo>
                    <a:pt x="1640014" y="38010"/>
                  </a:lnTo>
                  <a:lnTo>
                    <a:pt x="1653030" y="36353"/>
                  </a:lnTo>
                  <a:lnTo>
                    <a:pt x="1666046" y="34616"/>
                  </a:lnTo>
                  <a:lnTo>
                    <a:pt x="1678912" y="32815"/>
                  </a:lnTo>
                  <a:lnTo>
                    <a:pt x="1679062" y="32797"/>
                  </a:lnTo>
                  <a:lnTo>
                    <a:pt x="1692078" y="31249"/>
                  </a:lnTo>
                  <a:lnTo>
                    <a:pt x="1705094" y="29617"/>
                  </a:lnTo>
                  <a:lnTo>
                    <a:pt x="1718110" y="27920"/>
                  </a:lnTo>
                  <a:lnTo>
                    <a:pt x="1731126" y="26147"/>
                  </a:lnTo>
                  <a:lnTo>
                    <a:pt x="1744142" y="24309"/>
                  </a:lnTo>
                  <a:lnTo>
                    <a:pt x="1757158" y="22404"/>
                  </a:lnTo>
                  <a:lnTo>
                    <a:pt x="1770174" y="20437"/>
                  </a:lnTo>
                  <a:lnTo>
                    <a:pt x="1783190" y="18427"/>
                  </a:lnTo>
                  <a:lnTo>
                    <a:pt x="1796206" y="16375"/>
                  </a:lnTo>
                  <a:lnTo>
                    <a:pt x="1808508" y="14407"/>
                  </a:lnTo>
                  <a:lnTo>
                    <a:pt x="1809222" y="14314"/>
                  </a:lnTo>
                  <a:lnTo>
                    <a:pt x="1822238" y="12646"/>
                  </a:lnTo>
                  <a:lnTo>
                    <a:pt x="1835254" y="11000"/>
                  </a:lnTo>
                  <a:lnTo>
                    <a:pt x="1848270" y="9402"/>
                  </a:lnTo>
                  <a:lnTo>
                    <a:pt x="1861286" y="786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4754396" y="2455284"/>
              <a:ext cx="1861286" cy="50844"/>
            </a:xfrm>
            <a:custGeom>
              <a:avLst/>
              <a:pathLst>
                <a:path w="1861286" h="50844">
                  <a:moveTo>
                    <a:pt x="0" y="1251"/>
                  </a:moveTo>
                  <a:lnTo>
                    <a:pt x="13015" y="771"/>
                  </a:lnTo>
                  <a:lnTo>
                    <a:pt x="26031" y="408"/>
                  </a:lnTo>
                  <a:lnTo>
                    <a:pt x="39047" y="164"/>
                  </a:lnTo>
                  <a:lnTo>
                    <a:pt x="52063" y="28"/>
                  </a:lnTo>
                  <a:lnTo>
                    <a:pt x="65079" y="0"/>
                  </a:lnTo>
                  <a:lnTo>
                    <a:pt x="78095" y="62"/>
                  </a:lnTo>
                  <a:lnTo>
                    <a:pt x="91111" y="208"/>
                  </a:lnTo>
                  <a:lnTo>
                    <a:pt x="104127" y="423"/>
                  </a:lnTo>
                  <a:lnTo>
                    <a:pt x="117143" y="695"/>
                  </a:lnTo>
                  <a:lnTo>
                    <a:pt x="130159" y="1008"/>
                  </a:lnTo>
                  <a:lnTo>
                    <a:pt x="143175" y="1351"/>
                  </a:lnTo>
                  <a:lnTo>
                    <a:pt x="156191" y="1711"/>
                  </a:lnTo>
                  <a:lnTo>
                    <a:pt x="169207" y="2078"/>
                  </a:lnTo>
                  <a:lnTo>
                    <a:pt x="182223" y="2441"/>
                  </a:lnTo>
                  <a:lnTo>
                    <a:pt x="195239" y="2788"/>
                  </a:lnTo>
                  <a:lnTo>
                    <a:pt x="208255" y="3108"/>
                  </a:lnTo>
                  <a:lnTo>
                    <a:pt x="221271" y="3384"/>
                  </a:lnTo>
                  <a:lnTo>
                    <a:pt x="234287" y="3610"/>
                  </a:lnTo>
                  <a:lnTo>
                    <a:pt x="247303" y="3776"/>
                  </a:lnTo>
                  <a:lnTo>
                    <a:pt x="260319" y="3883"/>
                  </a:lnTo>
                  <a:lnTo>
                    <a:pt x="273335" y="3933"/>
                  </a:lnTo>
                  <a:lnTo>
                    <a:pt x="286351" y="3939"/>
                  </a:lnTo>
                  <a:lnTo>
                    <a:pt x="299367" y="3912"/>
                  </a:lnTo>
                  <a:lnTo>
                    <a:pt x="312383" y="3867"/>
                  </a:lnTo>
                  <a:lnTo>
                    <a:pt x="325399" y="3816"/>
                  </a:lnTo>
                  <a:lnTo>
                    <a:pt x="338415" y="3776"/>
                  </a:lnTo>
                  <a:lnTo>
                    <a:pt x="351431" y="3751"/>
                  </a:lnTo>
                  <a:lnTo>
                    <a:pt x="364447" y="3754"/>
                  </a:lnTo>
                  <a:lnTo>
                    <a:pt x="377463" y="3790"/>
                  </a:lnTo>
                  <a:lnTo>
                    <a:pt x="390479" y="3871"/>
                  </a:lnTo>
                  <a:lnTo>
                    <a:pt x="403495" y="4014"/>
                  </a:lnTo>
                  <a:lnTo>
                    <a:pt x="416511" y="4232"/>
                  </a:lnTo>
                  <a:lnTo>
                    <a:pt x="429527" y="4542"/>
                  </a:lnTo>
                  <a:lnTo>
                    <a:pt x="442543" y="4955"/>
                  </a:lnTo>
                  <a:lnTo>
                    <a:pt x="455559" y="5483"/>
                  </a:lnTo>
                  <a:lnTo>
                    <a:pt x="468575" y="6122"/>
                  </a:lnTo>
                  <a:lnTo>
                    <a:pt x="481591" y="6871"/>
                  </a:lnTo>
                  <a:lnTo>
                    <a:pt x="494607" y="7723"/>
                  </a:lnTo>
                  <a:lnTo>
                    <a:pt x="507623" y="8664"/>
                  </a:lnTo>
                  <a:lnTo>
                    <a:pt x="520639" y="9685"/>
                  </a:lnTo>
                  <a:lnTo>
                    <a:pt x="533655" y="10779"/>
                  </a:lnTo>
                  <a:lnTo>
                    <a:pt x="546671" y="11936"/>
                  </a:lnTo>
                  <a:lnTo>
                    <a:pt x="559687" y="13147"/>
                  </a:lnTo>
                  <a:lnTo>
                    <a:pt x="560598" y="13236"/>
                  </a:lnTo>
                  <a:lnTo>
                    <a:pt x="572703" y="14574"/>
                  </a:lnTo>
                  <a:lnTo>
                    <a:pt x="585719" y="16042"/>
                  </a:lnTo>
                  <a:lnTo>
                    <a:pt x="598735" y="17528"/>
                  </a:lnTo>
                  <a:lnTo>
                    <a:pt x="611751" y="19014"/>
                  </a:lnTo>
                  <a:lnTo>
                    <a:pt x="624767" y="20475"/>
                  </a:lnTo>
                  <a:lnTo>
                    <a:pt x="637783" y="21891"/>
                  </a:lnTo>
                  <a:lnTo>
                    <a:pt x="650799" y="23245"/>
                  </a:lnTo>
                  <a:lnTo>
                    <a:pt x="663815" y="24522"/>
                  </a:lnTo>
                  <a:lnTo>
                    <a:pt x="676831" y="25718"/>
                  </a:lnTo>
                  <a:lnTo>
                    <a:pt x="689847" y="26835"/>
                  </a:lnTo>
                  <a:lnTo>
                    <a:pt x="702863" y="27874"/>
                  </a:lnTo>
                  <a:lnTo>
                    <a:pt x="715879" y="28844"/>
                  </a:lnTo>
                  <a:lnTo>
                    <a:pt x="728895" y="29757"/>
                  </a:lnTo>
                  <a:lnTo>
                    <a:pt x="741911" y="30619"/>
                  </a:lnTo>
                  <a:lnTo>
                    <a:pt x="754927" y="31434"/>
                  </a:lnTo>
                  <a:lnTo>
                    <a:pt x="758439" y="31644"/>
                  </a:lnTo>
                  <a:lnTo>
                    <a:pt x="767943" y="32281"/>
                  </a:lnTo>
                  <a:lnTo>
                    <a:pt x="780959" y="33103"/>
                  </a:lnTo>
                  <a:lnTo>
                    <a:pt x="793975" y="33863"/>
                  </a:lnTo>
                  <a:lnTo>
                    <a:pt x="806991" y="34571"/>
                  </a:lnTo>
                  <a:lnTo>
                    <a:pt x="820007" y="35220"/>
                  </a:lnTo>
                  <a:lnTo>
                    <a:pt x="833023" y="35817"/>
                  </a:lnTo>
                  <a:lnTo>
                    <a:pt x="846039" y="36366"/>
                  </a:lnTo>
                  <a:lnTo>
                    <a:pt x="859055" y="36881"/>
                  </a:lnTo>
                  <a:lnTo>
                    <a:pt x="872071" y="37367"/>
                  </a:lnTo>
                  <a:lnTo>
                    <a:pt x="885087" y="37839"/>
                  </a:lnTo>
                  <a:lnTo>
                    <a:pt x="898103" y="38304"/>
                  </a:lnTo>
                  <a:lnTo>
                    <a:pt x="911119" y="38771"/>
                  </a:lnTo>
                  <a:lnTo>
                    <a:pt x="924135" y="39240"/>
                  </a:lnTo>
                  <a:lnTo>
                    <a:pt x="937151" y="39718"/>
                  </a:lnTo>
                  <a:lnTo>
                    <a:pt x="950167" y="40200"/>
                  </a:lnTo>
                  <a:lnTo>
                    <a:pt x="963183" y="40690"/>
                  </a:lnTo>
                  <a:lnTo>
                    <a:pt x="976199" y="41183"/>
                  </a:lnTo>
                  <a:lnTo>
                    <a:pt x="989215" y="41680"/>
                  </a:lnTo>
                  <a:lnTo>
                    <a:pt x="1002231" y="42186"/>
                  </a:lnTo>
                  <a:lnTo>
                    <a:pt x="1015247" y="42701"/>
                  </a:lnTo>
                  <a:lnTo>
                    <a:pt x="1028263" y="43227"/>
                  </a:lnTo>
                  <a:lnTo>
                    <a:pt x="1041279" y="43763"/>
                  </a:lnTo>
                  <a:lnTo>
                    <a:pt x="1054294" y="44313"/>
                  </a:lnTo>
                  <a:lnTo>
                    <a:pt x="1067310" y="44870"/>
                  </a:lnTo>
                  <a:lnTo>
                    <a:pt x="1080326" y="45433"/>
                  </a:lnTo>
                  <a:lnTo>
                    <a:pt x="1093342" y="45996"/>
                  </a:lnTo>
                  <a:lnTo>
                    <a:pt x="1106358" y="46551"/>
                  </a:lnTo>
                  <a:lnTo>
                    <a:pt x="1119374" y="47096"/>
                  </a:lnTo>
                  <a:lnTo>
                    <a:pt x="1132390" y="47624"/>
                  </a:lnTo>
                  <a:lnTo>
                    <a:pt x="1145406" y="48126"/>
                  </a:lnTo>
                  <a:lnTo>
                    <a:pt x="1158422" y="48598"/>
                  </a:lnTo>
                  <a:lnTo>
                    <a:pt x="1171438" y="49034"/>
                  </a:lnTo>
                  <a:lnTo>
                    <a:pt x="1184454" y="49427"/>
                  </a:lnTo>
                  <a:lnTo>
                    <a:pt x="1197470" y="49775"/>
                  </a:lnTo>
                  <a:lnTo>
                    <a:pt x="1209521" y="50051"/>
                  </a:lnTo>
                  <a:lnTo>
                    <a:pt x="1210486" y="50077"/>
                  </a:lnTo>
                  <a:lnTo>
                    <a:pt x="1223502" y="50356"/>
                  </a:lnTo>
                  <a:lnTo>
                    <a:pt x="1236518" y="50576"/>
                  </a:lnTo>
                  <a:lnTo>
                    <a:pt x="1249534" y="50732"/>
                  </a:lnTo>
                  <a:lnTo>
                    <a:pt x="1262550" y="50818"/>
                  </a:lnTo>
                  <a:lnTo>
                    <a:pt x="1275566" y="50844"/>
                  </a:lnTo>
                  <a:lnTo>
                    <a:pt x="1288582" y="50796"/>
                  </a:lnTo>
                  <a:lnTo>
                    <a:pt x="1301598" y="50680"/>
                  </a:lnTo>
                  <a:lnTo>
                    <a:pt x="1314614" y="50493"/>
                  </a:lnTo>
                  <a:lnTo>
                    <a:pt x="1327630" y="50225"/>
                  </a:lnTo>
                  <a:lnTo>
                    <a:pt x="1334145" y="50051"/>
                  </a:lnTo>
                  <a:lnTo>
                    <a:pt x="1340646" y="49898"/>
                  </a:lnTo>
                  <a:lnTo>
                    <a:pt x="1353662" y="49520"/>
                  </a:lnTo>
                  <a:lnTo>
                    <a:pt x="1366678" y="49071"/>
                  </a:lnTo>
                  <a:lnTo>
                    <a:pt x="1379694" y="48540"/>
                  </a:lnTo>
                  <a:lnTo>
                    <a:pt x="1392710" y="47925"/>
                  </a:lnTo>
                  <a:lnTo>
                    <a:pt x="1405726" y="47233"/>
                  </a:lnTo>
                  <a:lnTo>
                    <a:pt x="1418742" y="46454"/>
                  </a:lnTo>
                  <a:lnTo>
                    <a:pt x="1431758" y="45595"/>
                  </a:lnTo>
                  <a:lnTo>
                    <a:pt x="1444774" y="44645"/>
                  </a:lnTo>
                  <a:lnTo>
                    <a:pt x="1457790" y="43611"/>
                  </a:lnTo>
                  <a:lnTo>
                    <a:pt x="1470806" y="42493"/>
                  </a:lnTo>
                  <a:lnTo>
                    <a:pt x="1483822" y="41287"/>
                  </a:lnTo>
                  <a:lnTo>
                    <a:pt x="1496838" y="39997"/>
                  </a:lnTo>
                  <a:lnTo>
                    <a:pt x="1509854" y="38628"/>
                  </a:lnTo>
                  <a:lnTo>
                    <a:pt x="1522870" y="37179"/>
                  </a:lnTo>
                  <a:lnTo>
                    <a:pt x="1535886" y="35667"/>
                  </a:lnTo>
                  <a:lnTo>
                    <a:pt x="1548902" y="34095"/>
                  </a:lnTo>
                  <a:lnTo>
                    <a:pt x="1561918" y="32476"/>
                  </a:lnTo>
                  <a:lnTo>
                    <a:pt x="1568477" y="31644"/>
                  </a:lnTo>
                  <a:lnTo>
                    <a:pt x="1574934" y="30928"/>
                  </a:lnTo>
                  <a:lnTo>
                    <a:pt x="1587950" y="29477"/>
                  </a:lnTo>
                  <a:lnTo>
                    <a:pt x="1600966" y="28012"/>
                  </a:lnTo>
                  <a:lnTo>
                    <a:pt x="1613982" y="26529"/>
                  </a:lnTo>
                  <a:lnTo>
                    <a:pt x="1626998" y="25028"/>
                  </a:lnTo>
                  <a:lnTo>
                    <a:pt x="1640014" y="23505"/>
                  </a:lnTo>
                  <a:lnTo>
                    <a:pt x="1653030" y="21951"/>
                  </a:lnTo>
                  <a:lnTo>
                    <a:pt x="1666046" y="20370"/>
                  </a:lnTo>
                  <a:lnTo>
                    <a:pt x="1679062" y="18759"/>
                  </a:lnTo>
                  <a:lnTo>
                    <a:pt x="1692078" y="17124"/>
                  </a:lnTo>
                  <a:lnTo>
                    <a:pt x="1705094" y="15481"/>
                  </a:lnTo>
                  <a:lnTo>
                    <a:pt x="1718110" y="13836"/>
                  </a:lnTo>
                  <a:lnTo>
                    <a:pt x="1722934" y="13236"/>
                  </a:lnTo>
                  <a:lnTo>
                    <a:pt x="1731126" y="12375"/>
                  </a:lnTo>
                  <a:lnTo>
                    <a:pt x="1744142" y="11046"/>
                  </a:lnTo>
                  <a:lnTo>
                    <a:pt x="1757158" y="9767"/>
                  </a:lnTo>
                  <a:lnTo>
                    <a:pt x="1770174" y="8543"/>
                  </a:lnTo>
                  <a:lnTo>
                    <a:pt x="1783190" y="7375"/>
                  </a:lnTo>
                  <a:lnTo>
                    <a:pt x="1796206" y="6269"/>
                  </a:lnTo>
                  <a:lnTo>
                    <a:pt x="1809222" y="5225"/>
                  </a:lnTo>
                  <a:lnTo>
                    <a:pt x="1822238" y="4252"/>
                  </a:lnTo>
                  <a:lnTo>
                    <a:pt x="1835254" y="3357"/>
                  </a:lnTo>
                  <a:lnTo>
                    <a:pt x="1848270" y="2553"/>
                  </a:lnTo>
                  <a:lnTo>
                    <a:pt x="1861286" y="184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4754396" y="2419251"/>
              <a:ext cx="1861286" cy="45364"/>
            </a:xfrm>
            <a:custGeom>
              <a:avLst/>
              <a:pathLst>
                <a:path w="1861286" h="45364">
                  <a:moveTo>
                    <a:pt x="0" y="184"/>
                  </a:moveTo>
                  <a:lnTo>
                    <a:pt x="13015" y="48"/>
                  </a:lnTo>
                  <a:lnTo>
                    <a:pt x="26031" y="0"/>
                  </a:lnTo>
                  <a:lnTo>
                    <a:pt x="39047" y="39"/>
                  </a:lnTo>
                  <a:lnTo>
                    <a:pt x="52063" y="159"/>
                  </a:lnTo>
                  <a:lnTo>
                    <a:pt x="65079" y="356"/>
                  </a:lnTo>
                  <a:lnTo>
                    <a:pt x="78095" y="623"/>
                  </a:lnTo>
                  <a:lnTo>
                    <a:pt x="91111" y="952"/>
                  </a:lnTo>
                  <a:lnTo>
                    <a:pt x="104127" y="1330"/>
                  </a:lnTo>
                  <a:lnTo>
                    <a:pt x="117143" y="1742"/>
                  </a:lnTo>
                  <a:lnTo>
                    <a:pt x="130159" y="2172"/>
                  </a:lnTo>
                  <a:lnTo>
                    <a:pt x="143175" y="2600"/>
                  </a:lnTo>
                  <a:lnTo>
                    <a:pt x="156191" y="3015"/>
                  </a:lnTo>
                  <a:lnTo>
                    <a:pt x="169207" y="3404"/>
                  </a:lnTo>
                  <a:lnTo>
                    <a:pt x="182223" y="3758"/>
                  </a:lnTo>
                  <a:lnTo>
                    <a:pt x="195239" y="4072"/>
                  </a:lnTo>
                  <a:lnTo>
                    <a:pt x="208255" y="4341"/>
                  </a:lnTo>
                  <a:lnTo>
                    <a:pt x="221271" y="4561"/>
                  </a:lnTo>
                  <a:lnTo>
                    <a:pt x="234287" y="4725"/>
                  </a:lnTo>
                  <a:lnTo>
                    <a:pt x="247303" y="4831"/>
                  </a:lnTo>
                  <a:lnTo>
                    <a:pt x="260319" y="4874"/>
                  </a:lnTo>
                  <a:lnTo>
                    <a:pt x="273335" y="4852"/>
                  </a:lnTo>
                  <a:lnTo>
                    <a:pt x="286351" y="4772"/>
                  </a:lnTo>
                  <a:lnTo>
                    <a:pt x="299367" y="4640"/>
                  </a:lnTo>
                  <a:lnTo>
                    <a:pt x="312383" y="4464"/>
                  </a:lnTo>
                  <a:lnTo>
                    <a:pt x="325399" y="4255"/>
                  </a:lnTo>
                  <a:lnTo>
                    <a:pt x="338415" y="4024"/>
                  </a:lnTo>
                  <a:lnTo>
                    <a:pt x="351431" y="3781"/>
                  </a:lnTo>
                  <a:lnTo>
                    <a:pt x="364447" y="3536"/>
                  </a:lnTo>
                  <a:lnTo>
                    <a:pt x="377463" y="3310"/>
                  </a:lnTo>
                  <a:lnTo>
                    <a:pt x="390479" y="3120"/>
                  </a:lnTo>
                  <a:lnTo>
                    <a:pt x="403495" y="2989"/>
                  </a:lnTo>
                  <a:lnTo>
                    <a:pt x="416511" y="2938"/>
                  </a:lnTo>
                  <a:lnTo>
                    <a:pt x="429527" y="2987"/>
                  </a:lnTo>
                  <a:lnTo>
                    <a:pt x="442543" y="3146"/>
                  </a:lnTo>
                  <a:lnTo>
                    <a:pt x="455559" y="3422"/>
                  </a:lnTo>
                  <a:lnTo>
                    <a:pt x="468575" y="3816"/>
                  </a:lnTo>
                  <a:lnTo>
                    <a:pt x="481591" y="4335"/>
                  </a:lnTo>
                  <a:lnTo>
                    <a:pt x="494607" y="4980"/>
                  </a:lnTo>
                  <a:lnTo>
                    <a:pt x="507623" y="5752"/>
                  </a:lnTo>
                  <a:lnTo>
                    <a:pt x="520639" y="6654"/>
                  </a:lnTo>
                  <a:lnTo>
                    <a:pt x="533655" y="7684"/>
                  </a:lnTo>
                  <a:lnTo>
                    <a:pt x="546671" y="8835"/>
                  </a:lnTo>
                  <a:lnTo>
                    <a:pt x="559687" y="10101"/>
                  </a:lnTo>
                  <a:lnTo>
                    <a:pt x="572703" y="11472"/>
                  </a:lnTo>
                  <a:lnTo>
                    <a:pt x="581430" y="12454"/>
                  </a:lnTo>
                  <a:lnTo>
                    <a:pt x="585719" y="12966"/>
                  </a:lnTo>
                  <a:lnTo>
                    <a:pt x="598735" y="14594"/>
                  </a:lnTo>
                  <a:lnTo>
                    <a:pt x="611751" y="16269"/>
                  </a:lnTo>
                  <a:lnTo>
                    <a:pt x="624767" y="17968"/>
                  </a:lnTo>
                  <a:lnTo>
                    <a:pt x="637783" y="19666"/>
                  </a:lnTo>
                  <a:lnTo>
                    <a:pt x="650799" y="21338"/>
                  </a:lnTo>
                  <a:lnTo>
                    <a:pt x="663815" y="22960"/>
                  </a:lnTo>
                  <a:lnTo>
                    <a:pt x="676831" y="24508"/>
                  </a:lnTo>
                  <a:lnTo>
                    <a:pt x="689847" y="25973"/>
                  </a:lnTo>
                  <a:lnTo>
                    <a:pt x="702863" y="27348"/>
                  </a:lnTo>
                  <a:lnTo>
                    <a:pt x="715879" y="28632"/>
                  </a:lnTo>
                  <a:lnTo>
                    <a:pt x="728895" y="29827"/>
                  </a:lnTo>
                  <a:lnTo>
                    <a:pt x="740920" y="30862"/>
                  </a:lnTo>
                  <a:lnTo>
                    <a:pt x="741911" y="30949"/>
                  </a:lnTo>
                  <a:lnTo>
                    <a:pt x="754927" y="32029"/>
                  </a:lnTo>
                  <a:lnTo>
                    <a:pt x="767943" y="33034"/>
                  </a:lnTo>
                  <a:lnTo>
                    <a:pt x="780959" y="33966"/>
                  </a:lnTo>
                  <a:lnTo>
                    <a:pt x="793975" y="34823"/>
                  </a:lnTo>
                  <a:lnTo>
                    <a:pt x="806991" y="35606"/>
                  </a:lnTo>
                  <a:lnTo>
                    <a:pt x="820007" y="36311"/>
                  </a:lnTo>
                  <a:lnTo>
                    <a:pt x="833023" y="36940"/>
                  </a:lnTo>
                  <a:lnTo>
                    <a:pt x="846039" y="37497"/>
                  </a:lnTo>
                  <a:lnTo>
                    <a:pt x="859055" y="37990"/>
                  </a:lnTo>
                  <a:lnTo>
                    <a:pt x="872071" y="38430"/>
                  </a:lnTo>
                  <a:lnTo>
                    <a:pt x="885087" y="38828"/>
                  </a:lnTo>
                  <a:lnTo>
                    <a:pt x="898103" y="39194"/>
                  </a:lnTo>
                  <a:lnTo>
                    <a:pt x="911119" y="39536"/>
                  </a:lnTo>
                  <a:lnTo>
                    <a:pt x="924135" y="39863"/>
                  </a:lnTo>
                  <a:lnTo>
                    <a:pt x="937151" y="40176"/>
                  </a:lnTo>
                  <a:lnTo>
                    <a:pt x="950167" y="40476"/>
                  </a:lnTo>
                  <a:lnTo>
                    <a:pt x="963183" y="40768"/>
                  </a:lnTo>
                  <a:lnTo>
                    <a:pt x="976199" y="41047"/>
                  </a:lnTo>
                  <a:lnTo>
                    <a:pt x="989215" y="41322"/>
                  </a:lnTo>
                  <a:lnTo>
                    <a:pt x="1002231" y="41593"/>
                  </a:lnTo>
                  <a:lnTo>
                    <a:pt x="1015247" y="41863"/>
                  </a:lnTo>
                  <a:lnTo>
                    <a:pt x="1028263" y="42139"/>
                  </a:lnTo>
                  <a:lnTo>
                    <a:pt x="1041279" y="42422"/>
                  </a:lnTo>
                  <a:lnTo>
                    <a:pt x="1054294" y="42709"/>
                  </a:lnTo>
                  <a:lnTo>
                    <a:pt x="1067310" y="43000"/>
                  </a:lnTo>
                  <a:lnTo>
                    <a:pt x="1080326" y="43289"/>
                  </a:lnTo>
                  <a:lnTo>
                    <a:pt x="1093342" y="43571"/>
                  </a:lnTo>
                  <a:lnTo>
                    <a:pt x="1106358" y="43845"/>
                  </a:lnTo>
                  <a:lnTo>
                    <a:pt x="1119374" y="44107"/>
                  </a:lnTo>
                  <a:lnTo>
                    <a:pt x="1132390" y="44359"/>
                  </a:lnTo>
                  <a:lnTo>
                    <a:pt x="1145406" y="44593"/>
                  </a:lnTo>
                  <a:lnTo>
                    <a:pt x="1158422" y="44811"/>
                  </a:lnTo>
                  <a:lnTo>
                    <a:pt x="1171438" y="45002"/>
                  </a:lnTo>
                  <a:lnTo>
                    <a:pt x="1184454" y="45159"/>
                  </a:lnTo>
                  <a:lnTo>
                    <a:pt x="1197470" y="45278"/>
                  </a:lnTo>
                  <a:lnTo>
                    <a:pt x="1210486" y="45345"/>
                  </a:lnTo>
                  <a:lnTo>
                    <a:pt x="1223502" y="45364"/>
                  </a:lnTo>
                  <a:lnTo>
                    <a:pt x="1236518" y="45328"/>
                  </a:lnTo>
                  <a:lnTo>
                    <a:pt x="1249534" y="45239"/>
                  </a:lnTo>
                  <a:lnTo>
                    <a:pt x="1262550" y="45097"/>
                  </a:lnTo>
                  <a:lnTo>
                    <a:pt x="1275566" y="44906"/>
                  </a:lnTo>
                  <a:lnTo>
                    <a:pt x="1288582" y="44661"/>
                  </a:lnTo>
                  <a:lnTo>
                    <a:pt x="1301598" y="44366"/>
                  </a:lnTo>
                  <a:lnTo>
                    <a:pt x="1314614" y="44012"/>
                  </a:lnTo>
                  <a:lnTo>
                    <a:pt x="1327630" y="43600"/>
                  </a:lnTo>
                  <a:lnTo>
                    <a:pt x="1340646" y="43125"/>
                  </a:lnTo>
                  <a:lnTo>
                    <a:pt x="1353662" y="42579"/>
                  </a:lnTo>
                  <a:lnTo>
                    <a:pt x="1366678" y="41960"/>
                  </a:lnTo>
                  <a:lnTo>
                    <a:pt x="1379694" y="41264"/>
                  </a:lnTo>
                  <a:lnTo>
                    <a:pt x="1392710" y="40493"/>
                  </a:lnTo>
                  <a:lnTo>
                    <a:pt x="1405726" y="39649"/>
                  </a:lnTo>
                  <a:lnTo>
                    <a:pt x="1418742" y="38735"/>
                  </a:lnTo>
                  <a:lnTo>
                    <a:pt x="1431758" y="37759"/>
                  </a:lnTo>
                  <a:lnTo>
                    <a:pt x="1444774" y="36723"/>
                  </a:lnTo>
                  <a:lnTo>
                    <a:pt x="1457790" y="35628"/>
                  </a:lnTo>
                  <a:lnTo>
                    <a:pt x="1470806" y="34472"/>
                  </a:lnTo>
                  <a:lnTo>
                    <a:pt x="1483822" y="33250"/>
                  </a:lnTo>
                  <a:lnTo>
                    <a:pt x="1496838" y="31958"/>
                  </a:lnTo>
                  <a:lnTo>
                    <a:pt x="1507331" y="30862"/>
                  </a:lnTo>
                  <a:lnTo>
                    <a:pt x="1509854" y="30611"/>
                  </a:lnTo>
                  <a:lnTo>
                    <a:pt x="1522870" y="29267"/>
                  </a:lnTo>
                  <a:lnTo>
                    <a:pt x="1535886" y="27883"/>
                  </a:lnTo>
                  <a:lnTo>
                    <a:pt x="1548902" y="26465"/>
                  </a:lnTo>
                  <a:lnTo>
                    <a:pt x="1561918" y="25026"/>
                  </a:lnTo>
                  <a:lnTo>
                    <a:pt x="1574934" y="23576"/>
                  </a:lnTo>
                  <a:lnTo>
                    <a:pt x="1587950" y="22111"/>
                  </a:lnTo>
                  <a:lnTo>
                    <a:pt x="1600966" y="20638"/>
                  </a:lnTo>
                  <a:lnTo>
                    <a:pt x="1613982" y="19163"/>
                  </a:lnTo>
                  <a:lnTo>
                    <a:pt x="1626998" y="17691"/>
                  </a:lnTo>
                  <a:lnTo>
                    <a:pt x="1640014" y="16232"/>
                  </a:lnTo>
                  <a:lnTo>
                    <a:pt x="1653030" y="14794"/>
                  </a:lnTo>
                  <a:lnTo>
                    <a:pt x="1666046" y="13382"/>
                  </a:lnTo>
                  <a:lnTo>
                    <a:pt x="1674816" y="12454"/>
                  </a:lnTo>
                  <a:lnTo>
                    <a:pt x="1679062" y="12038"/>
                  </a:lnTo>
                  <a:lnTo>
                    <a:pt x="1692078" y="10801"/>
                  </a:lnTo>
                  <a:lnTo>
                    <a:pt x="1705094" y="9607"/>
                  </a:lnTo>
                  <a:lnTo>
                    <a:pt x="1718110" y="8463"/>
                  </a:lnTo>
                  <a:lnTo>
                    <a:pt x="1731126" y="7372"/>
                  </a:lnTo>
                  <a:lnTo>
                    <a:pt x="1744142" y="6337"/>
                  </a:lnTo>
                  <a:lnTo>
                    <a:pt x="1757158" y="5366"/>
                  </a:lnTo>
                  <a:lnTo>
                    <a:pt x="1770174" y="4461"/>
                  </a:lnTo>
                  <a:lnTo>
                    <a:pt x="1783190" y="3627"/>
                  </a:lnTo>
                  <a:lnTo>
                    <a:pt x="1796206" y="2873"/>
                  </a:lnTo>
                  <a:lnTo>
                    <a:pt x="1809222" y="2202"/>
                  </a:lnTo>
                  <a:lnTo>
                    <a:pt x="1822238" y="1620"/>
                  </a:lnTo>
                  <a:lnTo>
                    <a:pt x="1835254" y="1126"/>
                  </a:lnTo>
                  <a:lnTo>
                    <a:pt x="1848270" y="725"/>
                  </a:lnTo>
                  <a:lnTo>
                    <a:pt x="1861286" y="41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4754396" y="2387032"/>
              <a:ext cx="1861286" cy="40174"/>
            </a:xfrm>
            <a:custGeom>
              <a:avLst/>
              <a:pathLst>
                <a:path w="1861286" h="40174">
                  <a:moveTo>
                    <a:pt x="0" y="0"/>
                  </a:moveTo>
                  <a:lnTo>
                    <a:pt x="13015" y="63"/>
                  </a:lnTo>
                  <a:lnTo>
                    <a:pt x="26031" y="217"/>
                  </a:lnTo>
                  <a:lnTo>
                    <a:pt x="39047" y="454"/>
                  </a:lnTo>
                  <a:lnTo>
                    <a:pt x="52063" y="766"/>
                  </a:lnTo>
                  <a:lnTo>
                    <a:pt x="65079" y="1140"/>
                  </a:lnTo>
                  <a:lnTo>
                    <a:pt x="78095" y="1566"/>
                  </a:lnTo>
                  <a:lnTo>
                    <a:pt x="91111" y="2039"/>
                  </a:lnTo>
                  <a:lnTo>
                    <a:pt x="104127" y="2544"/>
                  </a:lnTo>
                  <a:lnTo>
                    <a:pt x="117143" y="3071"/>
                  </a:lnTo>
                  <a:lnTo>
                    <a:pt x="130159" y="3603"/>
                  </a:lnTo>
                  <a:lnTo>
                    <a:pt x="143175" y="4123"/>
                  </a:lnTo>
                  <a:lnTo>
                    <a:pt x="156191" y="4619"/>
                  </a:lnTo>
                  <a:lnTo>
                    <a:pt x="169207" y="5071"/>
                  </a:lnTo>
                  <a:lnTo>
                    <a:pt x="182223" y="5474"/>
                  </a:lnTo>
                  <a:lnTo>
                    <a:pt x="195239" y="5817"/>
                  </a:lnTo>
                  <a:lnTo>
                    <a:pt x="208255" y="6096"/>
                  </a:lnTo>
                  <a:lnTo>
                    <a:pt x="221271" y="6305"/>
                  </a:lnTo>
                  <a:lnTo>
                    <a:pt x="234287" y="6438"/>
                  </a:lnTo>
                  <a:lnTo>
                    <a:pt x="247303" y="6495"/>
                  </a:lnTo>
                  <a:lnTo>
                    <a:pt x="260319" y="6471"/>
                  </a:lnTo>
                  <a:lnTo>
                    <a:pt x="273335" y="6370"/>
                  </a:lnTo>
                  <a:lnTo>
                    <a:pt x="286351" y="6194"/>
                  </a:lnTo>
                  <a:lnTo>
                    <a:pt x="299367" y="5949"/>
                  </a:lnTo>
                  <a:lnTo>
                    <a:pt x="312383" y="5643"/>
                  </a:lnTo>
                  <a:lnTo>
                    <a:pt x="325399" y="5283"/>
                  </a:lnTo>
                  <a:lnTo>
                    <a:pt x="338415" y="4882"/>
                  </a:lnTo>
                  <a:lnTo>
                    <a:pt x="351431" y="4452"/>
                  </a:lnTo>
                  <a:lnTo>
                    <a:pt x="364447" y="4014"/>
                  </a:lnTo>
                  <a:lnTo>
                    <a:pt x="377463" y="3589"/>
                  </a:lnTo>
                  <a:lnTo>
                    <a:pt x="390479" y="3205"/>
                  </a:lnTo>
                  <a:lnTo>
                    <a:pt x="403495" y="2887"/>
                  </a:lnTo>
                  <a:lnTo>
                    <a:pt x="416511" y="2661"/>
                  </a:lnTo>
                  <a:lnTo>
                    <a:pt x="429527" y="2537"/>
                  </a:lnTo>
                  <a:lnTo>
                    <a:pt x="442543" y="2519"/>
                  </a:lnTo>
                  <a:lnTo>
                    <a:pt x="455559" y="2604"/>
                  </a:lnTo>
                  <a:lnTo>
                    <a:pt x="468575" y="2795"/>
                  </a:lnTo>
                  <a:lnTo>
                    <a:pt x="481591" y="3098"/>
                  </a:lnTo>
                  <a:lnTo>
                    <a:pt x="494607" y="3529"/>
                  </a:lnTo>
                  <a:lnTo>
                    <a:pt x="507623" y="4102"/>
                  </a:lnTo>
                  <a:lnTo>
                    <a:pt x="520639" y="4832"/>
                  </a:lnTo>
                  <a:lnTo>
                    <a:pt x="533655" y="5722"/>
                  </a:lnTo>
                  <a:lnTo>
                    <a:pt x="546671" y="6771"/>
                  </a:lnTo>
                  <a:lnTo>
                    <a:pt x="558488" y="7859"/>
                  </a:lnTo>
                  <a:lnTo>
                    <a:pt x="559687" y="7968"/>
                  </a:lnTo>
                  <a:lnTo>
                    <a:pt x="572703" y="9265"/>
                  </a:lnTo>
                  <a:lnTo>
                    <a:pt x="585719" y="10674"/>
                  </a:lnTo>
                  <a:lnTo>
                    <a:pt x="598735" y="12177"/>
                  </a:lnTo>
                  <a:lnTo>
                    <a:pt x="611751" y="13764"/>
                  </a:lnTo>
                  <a:lnTo>
                    <a:pt x="624767" y="15414"/>
                  </a:lnTo>
                  <a:lnTo>
                    <a:pt x="637783" y="17112"/>
                  </a:lnTo>
                  <a:lnTo>
                    <a:pt x="650799" y="18834"/>
                  </a:lnTo>
                  <a:lnTo>
                    <a:pt x="663815" y="20562"/>
                  </a:lnTo>
                  <a:lnTo>
                    <a:pt x="676831" y="22273"/>
                  </a:lnTo>
                  <a:lnTo>
                    <a:pt x="689847" y="23948"/>
                  </a:lnTo>
                  <a:lnTo>
                    <a:pt x="702863" y="25559"/>
                  </a:lnTo>
                  <a:lnTo>
                    <a:pt x="708862" y="26267"/>
                  </a:lnTo>
                  <a:lnTo>
                    <a:pt x="715879" y="27052"/>
                  </a:lnTo>
                  <a:lnTo>
                    <a:pt x="728895" y="28406"/>
                  </a:lnTo>
                  <a:lnTo>
                    <a:pt x="741911" y="29653"/>
                  </a:lnTo>
                  <a:lnTo>
                    <a:pt x="754927" y="30797"/>
                  </a:lnTo>
                  <a:lnTo>
                    <a:pt x="767943" y="31839"/>
                  </a:lnTo>
                  <a:lnTo>
                    <a:pt x="780959" y="32788"/>
                  </a:lnTo>
                  <a:lnTo>
                    <a:pt x="793975" y="33645"/>
                  </a:lnTo>
                  <a:lnTo>
                    <a:pt x="806991" y="34418"/>
                  </a:lnTo>
                  <a:lnTo>
                    <a:pt x="820007" y="35107"/>
                  </a:lnTo>
                  <a:lnTo>
                    <a:pt x="833023" y="35722"/>
                  </a:lnTo>
                  <a:lnTo>
                    <a:pt x="846039" y="36262"/>
                  </a:lnTo>
                  <a:lnTo>
                    <a:pt x="859055" y="36739"/>
                  </a:lnTo>
                  <a:lnTo>
                    <a:pt x="872071" y="37152"/>
                  </a:lnTo>
                  <a:lnTo>
                    <a:pt x="885087" y="37509"/>
                  </a:lnTo>
                  <a:lnTo>
                    <a:pt x="898103" y="37814"/>
                  </a:lnTo>
                  <a:lnTo>
                    <a:pt x="911119" y="38073"/>
                  </a:lnTo>
                  <a:lnTo>
                    <a:pt x="924135" y="38293"/>
                  </a:lnTo>
                  <a:lnTo>
                    <a:pt x="937151" y="38477"/>
                  </a:lnTo>
                  <a:lnTo>
                    <a:pt x="950167" y="38632"/>
                  </a:lnTo>
                  <a:lnTo>
                    <a:pt x="963183" y="38766"/>
                  </a:lnTo>
                  <a:lnTo>
                    <a:pt x="976199" y="38881"/>
                  </a:lnTo>
                  <a:lnTo>
                    <a:pt x="989215" y="38982"/>
                  </a:lnTo>
                  <a:lnTo>
                    <a:pt x="1002231" y="39077"/>
                  </a:lnTo>
                  <a:lnTo>
                    <a:pt x="1015247" y="39173"/>
                  </a:lnTo>
                  <a:lnTo>
                    <a:pt x="1028263" y="39278"/>
                  </a:lnTo>
                  <a:lnTo>
                    <a:pt x="1041279" y="39393"/>
                  </a:lnTo>
                  <a:lnTo>
                    <a:pt x="1054294" y="39516"/>
                  </a:lnTo>
                  <a:lnTo>
                    <a:pt x="1067310" y="39646"/>
                  </a:lnTo>
                  <a:lnTo>
                    <a:pt x="1080326" y="39767"/>
                  </a:lnTo>
                  <a:lnTo>
                    <a:pt x="1093342" y="39876"/>
                  </a:lnTo>
                  <a:lnTo>
                    <a:pt x="1106358" y="39968"/>
                  </a:lnTo>
                  <a:lnTo>
                    <a:pt x="1119374" y="40044"/>
                  </a:lnTo>
                  <a:lnTo>
                    <a:pt x="1132390" y="40103"/>
                  </a:lnTo>
                  <a:lnTo>
                    <a:pt x="1145406" y="40149"/>
                  </a:lnTo>
                  <a:lnTo>
                    <a:pt x="1158422" y="40174"/>
                  </a:lnTo>
                  <a:lnTo>
                    <a:pt x="1171438" y="40174"/>
                  </a:lnTo>
                  <a:lnTo>
                    <a:pt x="1184454" y="40139"/>
                  </a:lnTo>
                  <a:lnTo>
                    <a:pt x="1197470" y="40061"/>
                  </a:lnTo>
                  <a:lnTo>
                    <a:pt x="1210486" y="39929"/>
                  </a:lnTo>
                  <a:lnTo>
                    <a:pt x="1223502" y="39749"/>
                  </a:lnTo>
                  <a:lnTo>
                    <a:pt x="1236518" y="39522"/>
                  </a:lnTo>
                  <a:lnTo>
                    <a:pt x="1249534" y="39255"/>
                  </a:lnTo>
                  <a:lnTo>
                    <a:pt x="1262550" y="38946"/>
                  </a:lnTo>
                  <a:lnTo>
                    <a:pt x="1275566" y="38592"/>
                  </a:lnTo>
                  <a:lnTo>
                    <a:pt x="1288582" y="38196"/>
                  </a:lnTo>
                  <a:lnTo>
                    <a:pt x="1301598" y="37751"/>
                  </a:lnTo>
                  <a:lnTo>
                    <a:pt x="1314614" y="37264"/>
                  </a:lnTo>
                  <a:lnTo>
                    <a:pt x="1327630" y="36741"/>
                  </a:lnTo>
                  <a:lnTo>
                    <a:pt x="1340646" y="36182"/>
                  </a:lnTo>
                  <a:lnTo>
                    <a:pt x="1353662" y="35584"/>
                  </a:lnTo>
                  <a:lnTo>
                    <a:pt x="1366678" y="34936"/>
                  </a:lnTo>
                  <a:lnTo>
                    <a:pt x="1379694" y="34230"/>
                  </a:lnTo>
                  <a:lnTo>
                    <a:pt x="1392710" y="33457"/>
                  </a:lnTo>
                  <a:lnTo>
                    <a:pt x="1405726" y="32622"/>
                  </a:lnTo>
                  <a:lnTo>
                    <a:pt x="1418742" y="31734"/>
                  </a:lnTo>
                  <a:lnTo>
                    <a:pt x="1431758" y="30807"/>
                  </a:lnTo>
                  <a:lnTo>
                    <a:pt x="1444774" y="29852"/>
                  </a:lnTo>
                  <a:lnTo>
                    <a:pt x="1457790" y="28859"/>
                  </a:lnTo>
                  <a:lnTo>
                    <a:pt x="1470806" y="27823"/>
                  </a:lnTo>
                  <a:lnTo>
                    <a:pt x="1483822" y="26725"/>
                  </a:lnTo>
                  <a:lnTo>
                    <a:pt x="1488968" y="26267"/>
                  </a:lnTo>
                  <a:lnTo>
                    <a:pt x="1496838" y="25553"/>
                  </a:lnTo>
                  <a:lnTo>
                    <a:pt x="1509854" y="24323"/>
                  </a:lnTo>
                  <a:lnTo>
                    <a:pt x="1522870" y="23074"/>
                  </a:lnTo>
                  <a:lnTo>
                    <a:pt x="1535886" y="21826"/>
                  </a:lnTo>
                  <a:lnTo>
                    <a:pt x="1548902" y="20590"/>
                  </a:lnTo>
                  <a:lnTo>
                    <a:pt x="1561918" y="19365"/>
                  </a:lnTo>
                  <a:lnTo>
                    <a:pt x="1574934" y="18132"/>
                  </a:lnTo>
                  <a:lnTo>
                    <a:pt x="1587950" y="16881"/>
                  </a:lnTo>
                  <a:lnTo>
                    <a:pt x="1600966" y="15610"/>
                  </a:lnTo>
                  <a:lnTo>
                    <a:pt x="1613982" y="14331"/>
                  </a:lnTo>
                  <a:lnTo>
                    <a:pt x="1626998" y="13065"/>
                  </a:lnTo>
                  <a:lnTo>
                    <a:pt x="1640014" y="11832"/>
                  </a:lnTo>
                  <a:lnTo>
                    <a:pt x="1653030" y="10647"/>
                  </a:lnTo>
                  <a:lnTo>
                    <a:pt x="1666046" y="9511"/>
                  </a:lnTo>
                  <a:lnTo>
                    <a:pt x="1679062" y="8425"/>
                  </a:lnTo>
                  <a:lnTo>
                    <a:pt x="1686145" y="7859"/>
                  </a:lnTo>
                  <a:lnTo>
                    <a:pt x="1692078" y="7386"/>
                  </a:lnTo>
                  <a:lnTo>
                    <a:pt x="1705094" y="6403"/>
                  </a:lnTo>
                  <a:lnTo>
                    <a:pt x="1718110" y="5476"/>
                  </a:lnTo>
                  <a:lnTo>
                    <a:pt x="1731126" y="4617"/>
                  </a:lnTo>
                  <a:lnTo>
                    <a:pt x="1744142" y="3819"/>
                  </a:lnTo>
                  <a:lnTo>
                    <a:pt x="1757158" y="3085"/>
                  </a:lnTo>
                  <a:lnTo>
                    <a:pt x="1770174" y="2417"/>
                  </a:lnTo>
                  <a:lnTo>
                    <a:pt x="1783190" y="1823"/>
                  </a:lnTo>
                  <a:lnTo>
                    <a:pt x="1796206" y="1308"/>
                  </a:lnTo>
                  <a:lnTo>
                    <a:pt x="1809222" y="887"/>
                  </a:lnTo>
                  <a:lnTo>
                    <a:pt x="1822238" y="552"/>
                  </a:lnTo>
                  <a:lnTo>
                    <a:pt x="1835254" y="301"/>
                  </a:lnTo>
                  <a:lnTo>
                    <a:pt x="1848270" y="123"/>
                  </a:lnTo>
                  <a:lnTo>
                    <a:pt x="1861286" y="2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4754396" y="2353416"/>
              <a:ext cx="1861286" cy="33081"/>
            </a:xfrm>
            <a:custGeom>
              <a:avLst/>
              <a:pathLst>
                <a:path w="1861286" h="33081">
                  <a:moveTo>
                    <a:pt x="0" y="191"/>
                  </a:moveTo>
                  <a:lnTo>
                    <a:pt x="13015" y="425"/>
                  </a:lnTo>
                  <a:lnTo>
                    <a:pt x="26031" y="759"/>
                  </a:lnTo>
                  <a:lnTo>
                    <a:pt x="39047" y="1181"/>
                  </a:lnTo>
                  <a:lnTo>
                    <a:pt x="52063" y="1672"/>
                  </a:lnTo>
                  <a:lnTo>
                    <a:pt x="65079" y="2218"/>
                  </a:lnTo>
                  <a:lnTo>
                    <a:pt x="78095" y="2810"/>
                  </a:lnTo>
                  <a:lnTo>
                    <a:pt x="91111" y="3445"/>
                  </a:lnTo>
                  <a:lnTo>
                    <a:pt x="104127" y="4109"/>
                  </a:lnTo>
                  <a:lnTo>
                    <a:pt x="114646" y="4660"/>
                  </a:lnTo>
                  <a:lnTo>
                    <a:pt x="117143" y="4779"/>
                  </a:lnTo>
                  <a:lnTo>
                    <a:pt x="130159" y="5394"/>
                  </a:lnTo>
                  <a:lnTo>
                    <a:pt x="143175" y="5980"/>
                  </a:lnTo>
                  <a:lnTo>
                    <a:pt x="156191" y="6531"/>
                  </a:lnTo>
                  <a:lnTo>
                    <a:pt x="169207" y="7032"/>
                  </a:lnTo>
                  <a:lnTo>
                    <a:pt x="182223" y="7485"/>
                  </a:lnTo>
                  <a:lnTo>
                    <a:pt x="195239" y="7878"/>
                  </a:lnTo>
                  <a:lnTo>
                    <a:pt x="208255" y="8199"/>
                  </a:lnTo>
                  <a:lnTo>
                    <a:pt x="221271" y="8440"/>
                  </a:lnTo>
                  <a:lnTo>
                    <a:pt x="234287" y="8587"/>
                  </a:lnTo>
                  <a:lnTo>
                    <a:pt x="247303" y="8639"/>
                  </a:lnTo>
                  <a:lnTo>
                    <a:pt x="260319" y="8594"/>
                  </a:lnTo>
                  <a:lnTo>
                    <a:pt x="273335" y="8454"/>
                  </a:lnTo>
                  <a:lnTo>
                    <a:pt x="286351" y="8223"/>
                  </a:lnTo>
                  <a:lnTo>
                    <a:pt x="299367" y="7906"/>
                  </a:lnTo>
                  <a:lnTo>
                    <a:pt x="312383" y="7504"/>
                  </a:lnTo>
                  <a:lnTo>
                    <a:pt x="325399" y="7028"/>
                  </a:lnTo>
                  <a:lnTo>
                    <a:pt x="338415" y="6491"/>
                  </a:lnTo>
                  <a:lnTo>
                    <a:pt x="351431" y="5902"/>
                  </a:lnTo>
                  <a:lnTo>
                    <a:pt x="364447" y="5290"/>
                  </a:lnTo>
                  <a:lnTo>
                    <a:pt x="377463" y="4674"/>
                  </a:lnTo>
                  <a:lnTo>
                    <a:pt x="377774" y="4660"/>
                  </a:lnTo>
                  <a:lnTo>
                    <a:pt x="390479" y="4038"/>
                  </a:lnTo>
                  <a:lnTo>
                    <a:pt x="403495" y="3461"/>
                  </a:lnTo>
                  <a:lnTo>
                    <a:pt x="416511" y="2972"/>
                  </a:lnTo>
                  <a:lnTo>
                    <a:pt x="429527" y="2580"/>
                  </a:lnTo>
                  <a:lnTo>
                    <a:pt x="442543" y="2284"/>
                  </a:lnTo>
                  <a:lnTo>
                    <a:pt x="455559" y="2082"/>
                  </a:lnTo>
                  <a:lnTo>
                    <a:pt x="468575" y="1979"/>
                  </a:lnTo>
                  <a:lnTo>
                    <a:pt x="481591" y="1994"/>
                  </a:lnTo>
                  <a:lnTo>
                    <a:pt x="494607" y="2156"/>
                  </a:lnTo>
                  <a:lnTo>
                    <a:pt x="507623" y="2487"/>
                  </a:lnTo>
                  <a:lnTo>
                    <a:pt x="520639" y="3000"/>
                  </a:lnTo>
                  <a:lnTo>
                    <a:pt x="533655" y="3694"/>
                  </a:lnTo>
                  <a:lnTo>
                    <a:pt x="546671" y="4553"/>
                  </a:lnTo>
                  <a:lnTo>
                    <a:pt x="548066" y="4660"/>
                  </a:lnTo>
                  <a:lnTo>
                    <a:pt x="559687" y="5482"/>
                  </a:lnTo>
                  <a:lnTo>
                    <a:pt x="572703" y="6532"/>
                  </a:lnTo>
                  <a:lnTo>
                    <a:pt x="585719" y="7700"/>
                  </a:lnTo>
                  <a:lnTo>
                    <a:pt x="598735" y="8983"/>
                  </a:lnTo>
                  <a:lnTo>
                    <a:pt x="611751" y="10370"/>
                  </a:lnTo>
                  <a:lnTo>
                    <a:pt x="624767" y="11846"/>
                  </a:lnTo>
                  <a:lnTo>
                    <a:pt x="637783" y="13395"/>
                  </a:lnTo>
                  <a:lnTo>
                    <a:pt x="650799" y="14995"/>
                  </a:lnTo>
                  <a:lnTo>
                    <a:pt x="663815" y="16630"/>
                  </a:lnTo>
                  <a:lnTo>
                    <a:pt x="676831" y="18280"/>
                  </a:lnTo>
                  <a:lnTo>
                    <a:pt x="689847" y="19923"/>
                  </a:lnTo>
                  <a:lnTo>
                    <a:pt x="702863" y="21544"/>
                  </a:lnTo>
                  <a:lnTo>
                    <a:pt x="715511" y="23067"/>
                  </a:lnTo>
                  <a:lnTo>
                    <a:pt x="715879" y="23107"/>
                  </a:lnTo>
                  <a:lnTo>
                    <a:pt x="728895" y="24420"/>
                  </a:lnTo>
                  <a:lnTo>
                    <a:pt x="741911" y="25636"/>
                  </a:lnTo>
                  <a:lnTo>
                    <a:pt x="754927" y="26744"/>
                  </a:lnTo>
                  <a:lnTo>
                    <a:pt x="767943" y="27745"/>
                  </a:lnTo>
                  <a:lnTo>
                    <a:pt x="780959" y="28633"/>
                  </a:lnTo>
                  <a:lnTo>
                    <a:pt x="793975" y="29418"/>
                  </a:lnTo>
                  <a:lnTo>
                    <a:pt x="806991" y="30102"/>
                  </a:lnTo>
                  <a:lnTo>
                    <a:pt x="820007" y="30694"/>
                  </a:lnTo>
                  <a:lnTo>
                    <a:pt x="833023" y="31208"/>
                  </a:lnTo>
                  <a:lnTo>
                    <a:pt x="846039" y="31651"/>
                  </a:lnTo>
                  <a:lnTo>
                    <a:pt x="859055" y="32030"/>
                  </a:lnTo>
                  <a:lnTo>
                    <a:pt x="872071" y="32351"/>
                  </a:lnTo>
                  <a:lnTo>
                    <a:pt x="885087" y="32609"/>
                  </a:lnTo>
                  <a:lnTo>
                    <a:pt x="898103" y="32809"/>
                  </a:lnTo>
                  <a:lnTo>
                    <a:pt x="911119" y="32949"/>
                  </a:lnTo>
                  <a:lnTo>
                    <a:pt x="924135" y="33033"/>
                  </a:lnTo>
                  <a:lnTo>
                    <a:pt x="937151" y="33072"/>
                  </a:lnTo>
                  <a:lnTo>
                    <a:pt x="950167" y="33081"/>
                  </a:lnTo>
                  <a:lnTo>
                    <a:pt x="963183" y="33064"/>
                  </a:lnTo>
                  <a:lnTo>
                    <a:pt x="976199" y="33029"/>
                  </a:lnTo>
                  <a:lnTo>
                    <a:pt x="989215" y="32983"/>
                  </a:lnTo>
                  <a:lnTo>
                    <a:pt x="1002231" y="32933"/>
                  </a:lnTo>
                  <a:lnTo>
                    <a:pt x="1015247" y="32881"/>
                  </a:lnTo>
                  <a:lnTo>
                    <a:pt x="1028263" y="32841"/>
                  </a:lnTo>
                  <a:lnTo>
                    <a:pt x="1041279" y="32815"/>
                  </a:lnTo>
                  <a:lnTo>
                    <a:pt x="1054294" y="32810"/>
                  </a:lnTo>
                  <a:lnTo>
                    <a:pt x="1067310" y="32819"/>
                  </a:lnTo>
                  <a:lnTo>
                    <a:pt x="1080326" y="32831"/>
                  </a:lnTo>
                  <a:lnTo>
                    <a:pt x="1093342" y="32843"/>
                  </a:lnTo>
                  <a:lnTo>
                    <a:pt x="1106358" y="32843"/>
                  </a:lnTo>
                  <a:lnTo>
                    <a:pt x="1119374" y="32830"/>
                  </a:lnTo>
                  <a:lnTo>
                    <a:pt x="1132390" y="32806"/>
                  </a:lnTo>
                  <a:lnTo>
                    <a:pt x="1145406" y="32767"/>
                  </a:lnTo>
                  <a:lnTo>
                    <a:pt x="1158422" y="32710"/>
                  </a:lnTo>
                  <a:lnTo>
                    <a:pt x="1171438" y="32622"/>
                  </a:lnTo>
                  <a:lnTo>
                    <a:pt x="1184454" y="32497"/>
                  </a:lnTo>
                  <a:lnTo>
                    <a:pt x="1197470" y="32323"/>
                  </a:lnTo>
                  <a:lnTo>
                    <a:pt x="1210486" y="32103"/>
                  </a:lnTo>
                  <a:lnTo>
                    <a:pt x="1223502" y="31842"/>
                  </a:lnTo>
                  <a:lnTo>
                    <a:pt x="1236518" y="31558"/>
                  </a:lnTo>
                  <a:lnTo>
                    <a:pt x="1249534" y="31253"/>
                  </a:lnTo>
                  <a:lnTo>
                    <a:pt x="1262550" y="30928"/>
                  </a:lnTo>
                  <a:lnTo>
                    <a:pt x="1275566" y="30563"/>
                  </a:lnTo>
                  <a:lnTo>
                    <a:pt x="1288582" y="30155"/>
                  </a:lnTo>
                  <a:lnTo>
                    <a:pt x="1301598" y="29685"/>
                  </a:lnTo>
                  <a:lnTo>
                    <a:pt x="1314614" y="29166"/>
                  </a:lnTo>
                  <a:lnTo>
                    <a:pt x="1327630" y="28618"/>
                  </a:lnTo>
                  <a:lnTo>
                    <a:pt x="1340646" y="28051"/>
                  </a:lnTo>
                  <a:lnTo>
                    <a:pt x="1353662" y="27461"/>
                  </a:lnTo>
                  <a:lnTo>
                    <a:pt x="1366678" y="26828"/>
                  </a:lnTo>
                  <a:lnTo>
                    <a:pt x="1379694" y="26125"/>
                  </a:lnTo>
                  <a:lnTo>
                    <a:pt x="1392710" y="25355"/>
                  </a:lnTo>
                  <a:lnTo>
                    <a:pt x="1405726" y="24541"/>
                  </a:lnTo>
                  <a:lnTo>
                    <a:pt x="1418742" y="23720"/>
                  </a:lnTo>
                  <a:lnTo>
                    <a:pt x="1429544" y="23067"/>
                  </a:lnTo>
                  <a:lnTo>
                    <a:pt x="1431758" y="22922"/>
                  </a:lnTo>
                  <a:lnTo>
                    <a:pt x="1444774" y="22108"/>
                  </a:lnTo>
                  <a:lnTo>
                    <a:pt x="1457790" y="21307"/>
                  </a:lnTo>
                  <a:lnTo>
                    <a:pt x="1470806" y="20463"/>
                  </a:lnTo>
                  <a:lnTo>
                    <a:pt x="1483822" y="19540"/>
                  </a:lnTo>
                  <a:lnTo>
                    <a:pt x="1496838" y="18538"/>
                  </a:lnTo>
                  <a:lnTo>
                    <a:pt x="1509854" y="17492"/>
                  </a:lnTo>
                  <a:lnTo>
                    <a:pt x="1522870" y="16467"/>
                  </a:lnTo>
                  <a:lnTo>
                    <a:pt x="1535886" y="15490"/>
                  </a:lnTo>
                  <a:lnTo>
                    <a:pt x="1548902" y="14566"/>
                  </a:lnTo>
                  <a:lnTo>
                    <a:pt x="1561918" y="13665"/>
                  </a:lnTo>
                  <a:lnTo>
                    <a:pt x="1574934" y="12743"/>
                  </a:lnTo>
                  <a:lnTo>
                    <a:pt x="1587950" y="11790"/>
                  </a:lnTo>
                  <a:lnTo>
                    <a:pt x="1600966" y="10818"/>
                  </a:lnTo>
                  <a:lnTo>
                    <a:pt x="1613982" y="9863"/>
                  </a:lnTo>
                  <a:lnTo>
                    <a:pt x="1626998" y="8955"/>
                  </a:lnTo>
                  <a:lnTo>
                    <a:pt x="1640014" y="8109"/>
                  </a:lnTo>
                  <a:lnTo>
                    <a:pt x="1653030" y="7311"/>
                  </a:lnTo>
                  <a:lnTo>
                    <a:pt x="1666046" y="6537"/>
                  </a:lnTo>
                  <a:lnTo>
                    <a:pt x="1679062" y="5771"/>
                  </a:lnTo>
                  <a:lnTo>
                    <a:pt x="1692078" y="5013"/>
                  </a:lnTo>
                  <a:lnTo>
                    <a:pt x="1698342" y="4660"/>
                  </a:lnTo>
                  <a:lnTo>
                    <a:pt x="1705094" y="4253"/>
                  </a:lnTo>
                  <a:lnTo>
                    <a:pt x="1718110" y="3519"/>
                  </a:lnTo>
                  <a:lnTo>
                    <a:pt x="1731126" y="2854"/>
                  </a:lnTo>
                  <a:lnTo>
                    <a:pt x="1744142" y="2258"/>
                  </a:lnTo>
                  <a:lnTo>
                    <a:pt x="1757158" y="1714"/>
                  </a:lnTo>
                  <a:lnTo>
                    <a:pt x="1770174" y="1224"/>
                  </a:lnTo>
                  <a:lnTo>
                    <a:pt x="1783190" y="801"/>
                  </a:lnTo>
                  <a:lnTo>
                    <a:pt x="1796206" y="461"/>
                  </a:lnTo>
                  <a:lnTo>
                    <a:pt x="1809222" y="222"/>
                  </a:lnTo>
                  <a:lnTo>
                    <a:pt x="1822238" y="78"/>
                  </a:lnTo>
                  <a:lnTo>
                    <a:pt x="1835254" y="9"/>
                  </a:lnTo>
                  <a:lnTo>
                    <a:pt x="1848270" y="0"/>
                  </a:lnTo>
                  <a:lnTo>
                    <a:pt x="1861286" y="5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4754396" y="2313347"/>
              <a:ext cx="1861286" cy="18849"/>
            </a:xfrm>
            <a:custGeom>
              <a:avLst/>
              <a:pathLst>
                <a:path w="1861286" h="18849">
                  <a:moveTo>
                    <a:pt x="0" y="929"/>
                  </a:moveTo>
                  <a:lnTo>
                    <a:pt x="13015" y="1358"/>
                  </a:lnTo>
                  <a:lnTo>
                    <a:pt x="26031" y="1875"/>
                  </a:lnTo>
                  <a:lnTo>
                    <a:pt x="39047" y="2450"/>
                  </a:lnTo>
                  <a:lnTo>
                    <a:pt x="52063" y="3059"/>
                  </a:lnTo>
                  <a:lnTo>
                    <a:pt x="65079" y="3705"/>
                  </a:lnTo>
                  <a:lnTo>
                    <a:pt x="78095" y="4413"/>
                  </a:lnTo>
                  <a:lnTo>
                    <a:pt x="91111" y="5212"/>
                  </a:lnTo>
                  <a:lnTo>
                    <a:pt x="104127" y="6091"/>
                  </a:lnTo>
                  <a:lnTo>
                    <a:pt x="117143" y="7011"/>
                  </a:lnTo>
                  <a:lnTo>
                    <a:pt x="130159" y="7914"/>
                  </a:lnTo>
                  <a:lnTo>
                    <a:pt x="130163" y="7914"/>
                  </a:lnTo>
                  <a:lnTo>
                    <a:pt x="143175" y="8658"/>
                  </a:lnTo>
                  <a:lnTo>
                    <a:pt x="156191" y="9331"/>
                  </a:lnTo>
                  <a:lnTo>
                    <a:pt x="169207" y="9933"/>
                  </a:lnTo>
                  <a:lnTo>
                    <a:pt x="182223" y="10478"/>
                  </a:lnTo>
                  <a:lnTo>
                    <a:pt x="195239" y="10971"/>
                  </a:lnTo>
                  <a:lnTo>
                    <a:pt x="208255" y="11402"/>
                  </a:lnTo>
                  <a:lnTo>
                    <a:pt x="221271" y="11750"/>
                  </a:lnTo>
                  <a:lnTo>
                    <a:pt x="234287" y="11989"/>
                  </a:lnTo>
                  <a:lnTo>
                    <a:pt x="247303" y="12100"/>
                  </a:lnTo>
                  <a:lnTo>
                    <a:pt x="260319" y="12069"/>
                  </a:lnTo>
                  <a:lnTo>
                    <a:pt x="273335" y="11897"/>
                  </a:lnTo>
                  <a:lnTo>
                    <a:pt x="286351" y="11591"/>
                  </a:lnTo>
                  <a:lnTo>
                    <a:pt x="299367" y="11154"/>
                  </a:lnTo>
                  <a:lnTo>
                    <a:pt x="312383" y="10597"/>
                  </a:lnTo>
                  <a:lnTo>
                    <a:pt x="325399" y="9935"/>
                  </a:lnTo>
                  <a:lnTo>
                    <a:pt x="338415" y="9186"/>
                  </a:lnTo>
                  <a:lnTo>
                    <a:pt x="351431" y="8372"/>
                  </a:lnTo>
                  <a:lnTo>
                    <a:pt x="358398" y="7914"/>
                  </a:lnTo>
                  <a:lnTo>
                    <a:pt x="364447" y="7469"/>
                  </a:lnTo>
                  <a:lnTo>
                    <a:pt x="377463" y="6497"/>
                  </a:lnTo>
                  <a:lnTo>
                    <a:pt x="390479" y="5539"/>
                  </a:lnTo>
                  <a:lnTo>
                    <a:pt x="403495" y="4622"/>
                  </a:lnTo>
                  <a:lnTo>
                    <a:pt x="416511" y="3772"/>
                  </a:lnTo>
                  <a:lnTo>
                    <a:pt x="429527" y="2998"/>
                  </a:lnTo>
                  <a:lnTo>
                    <a:pt x="442543" y="2304"/>
                  </a:lnTo>
                  <a:lnTo>
                    <a:pt x="455559" y="1693"/>
                  </a:lnTo>
                  <a:lnTo>
                    <a:pt x="468575" y="1175"/>
                  </a:lnTo>
                  <a:lnTo>
                    <a:pt x="481591" y="782"/>
                  </a:lnTo>
                  <a:lnTo>
                    <a:pt x="494607" y="536"/>
                  </a:lnTo>
                  <a:lnTo>
                    <a:pt x="507623" y="457"/>
                  </a:lnTo>
                  <a:lnTo>
                    <a:pt x="520639" y="536"/>
                  </a:lnTo>
                  <a:lnTo>
                    <a:pt x="533655" y="758"/>
                  </a:lnTo>
                  <a:lnTo>
                    <a:pt x="546671" y="1113"/>
                  </a:lnTo>
                  <a:lnTo>
                    <a:pt x="559687" y="1589"/>
                  </a:lnTo>
                  <a:lnTo>
                    <a:pt x="572703" y="2179"/>
                  </a:lnTo>
                  <a:lnTo>
                    <a:pt x="585719" y="2878"/>
                  </a:lnTo>
                  <a:lnTo>
                    <a:pt x="598735" y="3671"/>
                  </a:lnTo>
                  <a:lnTo>
                    <a:pt x="611751" y="4550"/>
                  </a:lnTo>
                  <a:lnTo>
                    <a:pt x="624767" y="5513"/>
                  </a:lnTo>
                  <a:lnTo>
                    <a:pt x="637783" y="6559"/>
                  </a:lnTo>
                  <a:lnTo>
                    <a:pt x="650799" y="7684"/>
                  </a:lnTo>
                  <a:lnTo>
                    <a:pt x="653372" y="7914"/>
                  </a:lnTo>
                  <a:lnTo>
                    <a:pt x="663815" y="8768"/>
                  </a:lnTo>
                  <a:lnTo>
                    <a:pt x="676831" y="9848"/>
                  </a:lnTo>
                  <a:lnTo>
                    <a:pt x="689847" y="10907"/>
                  </a:lnTo>
                  <a:lnTo>
                    <a:pt x="702863" y="11924"/>
                  </a:lnTo>
                  <a:lnTo>
                    <a:pt x="715879" y="12866"/>
                  </a:lnTo>
                  <a:lnTo>
                    <a:pt x="728895" y="13738"/>
                  </a:lnTo>
                  <a:lnTo>
                    <a:pt x="741911" y="14541"/>
                  </a:lnTo>
                  <a:lnTo>
                    <a:pt x="754927" y="15281"/>
                  </a:lnTo>
                  <a:lnTo>
                    <a:pt x="767943" y="15954"/>
                  </a:lnTo>
                  <a:lnTo>
                    <a:pt x="780959" y="16564"/>
                  </a:lnTo>
                  <a:lnTo>
                    <a:pt x="793975" y="17099"/>
                  </a:lnTo>
                  <a:lnTo>
                    <a:pt x="806991" y="17569"/>
                  </a:lnTo>
                  <a:lnTo>
                    <a:pt x="820007" y="17974"/>
                  </a:lnTo>
                  <a:lnTo>
                    <a:pt x="833023" y="18304"/>
                  </a:lnTo>
                  <a:lnTo>
                    <a:pt x="846039" y="18535"/>
                  </a:lnTo>
                  <a:lnTo>
                    <a:pt x="859055" y="18642"/>
                  </a:lnTo>
                  <a:lnTo>
                    <a:pt x="872071" y="18606"/>
                  </a:lnTo>
                  <a:lnTo>
                    <a:pt x="885087" y="18454"/>
                  </a:lnTo>
                  <a:lnTo>
                    <a:pt x="898103" y="18236"/>
                  </a:lnTo>
                  <a:lnTo>
                    <a:pt x="911119" y="18021"/>
                  </a:lnTo>
                  <a:lnTo>
                    <a:pt x="924135" y="17854"/>
                  </a:lnTo>
                  <a:lnTo>
                    <a:pt x="937151" y="17733"/>
                  </a:lnTo>
                  <a:lnTo>
                    <a:pt x="950167" y="17632"/>
                  </a:lnTo>
                  <a:lnTo>
                    <a:pt x="963183" y="17514"/>
                  </a:lnTo>
                  <a:lnTo>
                    <a:pt x="976199" y="17377"/>
                  </a:lnTo>
                  <a:lnTo>
                    <a:pt x="989215" y="17237"/>
                  </a:lnTo>
                  <a:lnTo>
                    <a:pt x="1002231" y="17128"/>
                  </a:lnTo>
                  <a:lnTo>
                    <a:pt x="1015247" y="17071"/>
                  </a:lnTo>
                  <a:lnTo>
                    <a:pt x="1028263" y="17071"/>
                  </a:lnTo>
                  <a:lnTo>
                    <a:pt x="1041279" y="17111"/>
                  </a:lnTo>
                  <a:lnTo>
                    <a:pt x="1054294" y="17185"/>
                  </a:lnTo>
                  <a:lnTo>
                    <a:pt x="1067310" y="17276"/>
                  </a:lnTo>
                  <a:lnTo>
                    <a:pt x="1080326" y="17397"/>
                  </a:lnTo>
                  <a:lnTo>
                    <a:pt x="1093342" y="17555"/>
                  </a:lnTo>
                  <a:lnTo>
                    <a:pt x="1106358" y="17757"/>
                  </a:lnTo>
                  <a:lnTo>
                    <a:pt x="1119374" y="17989"/>
                  </a:lnTo>
                  <a:lnTo>
                    <a:pt x="1132390" y="18218"/>
                  </a:lnTo>
                  <a:lnTo>
                    <a:pt x="1145406" y="18410"/>
                  </a:lnTo>
                  <a:lnTo>
                    <a:pt x="1158422" y="18551"/>
                  </a:lnTo>
                  <a:lnTo>
                    <a:pt x="1171438" y="18654"/>
                  </a:lnTo>
                  <a:lnTo>
                    <a:pt x="1184454" y="18741"/>
                  </a:lnTo>
                  <a:lnTo>
                    <a:pt x="1197470" y="18813"/>
                  </a:lnTo>
                  <a:lnTo>
                    <a:pt x="1210486" y="18849"/>
                  </a:lnTo>
                  <a:lnTo>
                    <a:pt x="1223502" y="18830"/>
                  </a:lnTo>
                  <a:lnTo>
                    <a:pt x="1236518" y="18737"/>
                  </a:lnTo>
                  <a:lnTo>
                    <a:pt x="1249534" y="18597"/>
                  </a:lnTo>
                  <a:lnTo>
                    <a:pt x="1262550" y="18424"/>
                  </a:lnTo>
                  <a:lnTo>
                    <a:pt x="1275566" y="18210"/>
                  </a:lnTo>
                  <a:lnTo>
                    <a:pt x="1288582" y="17921"/>
                  </a:lnTo>
                  <a:lnTo>
                    <a:pt x="1301598" y="17532"/>
                  </a:lnTo>
                  <a:lnTo>
                    <a:pt x="1314614" y="17038"/>
                  </a:lnTo>
                  <a:lnTo>
                    <a:pt x="1327630" y="16469"/>
                  </a:lnTo>
                  <a:lnTo>
                    <a:pt x="1340646" y="15869"/>
                  </a:lnTo>
                  <a:lnTo>
                    <a:pt x="1353662" y="15256"/>
                  </a:lnTo>
                  <a:lnTo>
                    <a:pt x="1366678" y="14635"/>
                  </a:lnTo>
                  <a:lnTo>
                    <a:pt x="1379694" y="13998"/>
                  </a:lnTo>
                  <a:lnTo>
                    <a:pt x="1392710" y="13358"/>
                  </a:lnTo>
                  <a:lnTo>
                    <a:pt x="1405726" y="12733"/>
                  </a:lnTo>
                  <a:lnTo>
                    <a:pt x="1418742" y="12140"/>
                  </a:lnTo>
                  <a:lnTo>
                    <a:pt x="1431758" y="11586"/>
                  </a:lnTo>
                  <a:lnTo>
                    <a:pt x="1444774" y="11072"/>
                  </a:lnTo>
                  <a:lnTo>
                    <a:pt x="1457790" y="10594"/>
                  </a:lnTo>
                  <a:lnTo>
                    <a:pt x="1470806" y="10131"/>
                  </a:lnTo>
                  <a:lnTo>
                    <a:pt x="1483822" y="9676"/>
                  </a:lnTo>
                  <a:lnTo>
                    <a:pt x="1496838" y="9219"/>
                  </a:lnTo>
                  <a:lnTo>
                    <a:pt x="1509854" y="8779"/>
                  </a:lnTo>
                  <a:lnTo>
                    <a:pt x="1522870" y="8379"/>
                  </a:lnTo>
                  <a:lnTo>
                    <a:pt x="1535886" y="8037"/>
                  </a:lnTo>
                  <a:lnTo>
                    <a:pt x="1541036" y="7914"/>
                  </a:lnTo>
                  <a:lnTo>
                    <a:pt x="1548902" y="7711"/>
                  </a:lnTo>
                  <a:lnTo>
                    <a:pt x="1561918" y="7351"/>
                  </a:lnTo>
                  <a:lnTo>
                    <a:pt x="1574934" y="6937"/>
                  </a:lnTo>
                  <a:lnTo>
                    <a:pt x="1587950" y="6478"/>
                  </a:lnTo>
                  <a:lnTo>
                    <a:pt x="1600966" y="6007"/>
                  </a:lnTo>
                  <a:lnTo>
                    <a:pt x="1613982" y="5567"/>
                  </a:lnTo>
                  <a:lnTo>
                    <a:pt x="1626998" y="5151"/>
                  </a:lnTo>
                  <a:lnTo>
                    <a:pt x="1640014" y="4736"/>
                  </a:lnTo>
                  <a:lnTo>
                    <a:pt x="1653030" y="4295"/>
                  </a:lnTo>
                  <a:lnTo>
                    <a:pt x="1666046" y="3820"/>
                  </a:lnTo>
                  <a:lnTo>
                    <a:pt x="1679062" y="3314"/>
                  </a:lnTo>
                  <a:lnTo>
                    <a:pt x="1692078" y="2796"/>
                  </a:lnTo>
                  <a:lnTo>
                    <a:pt x="1705094" y="2297"/>
                  </a:lnTo>
                  <a:lnTo>
                    <a:pt x="1718110" y="1841"/>
                  </a:lnTo>
                  <a:lnTo>
                    <a:pt x="1731126" y="1453"/>
                  </a:lnTo>
                  <a:lnTo>
                    <a:pt x="1744142" y="1125"/>
                  </a:lnTo>
                  <a:lnTo>
                    <a:pt x="1757158" y="831"/>
                  </a:lnTo>
                  <a:lnTo>
                    <a:pt x="1770174" y="547"/>
                  </a:lnTo>
                  <a:lnTo>
                    <a:pt x="1783190" y="282"/>
                  </a:lnTo>
                  <a:lnTo>
                    <a:pt x="1796206" y="85"/>
                  </a:lnTo>
                  <a:lnTo>
                    <a:pt x="1809222" y="0"/>
                  </a:lnTo>
                  <a:lnTo>
                    <a:pt x="1822238" y="33"/>
                  </a:lnTo>
                  <a:lnTo>
                    <a:pt x="1835254" y="160"/>
                  </a:lnTo>
                  <a:lnTo>
                    <a:pt x="1848270" y="349"/>
                  </a:lnTo>
                  <a:lnTo>
                    <a:pt x="1861286" y="59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4754396" y="2252357"/>
              <a:ext cx="1861286" cy="25604"/>
            </a:xfrm>
            <a:custGeom>
              <a:avLst/>
              <a:pathLst>
                <a:path w="1861286" h="25604">
                  <a:moveTo>
                    <a:pt x="0" y="9980"/>
                  </a:moveTo>
                  <a:lnTo>
                    <a:pt x="13015" y="10582"/>
                  </a:lnTo>
                  <a:lnTo>
                    <a:pt x="26031" y="11279"/>
                  </a:lnTo>
                  <a:lnTo>
                    <a:pt x="39047" y="12057"/>
                  </a:lnTo>
                  <a:lnTo>
                    <a:pt x="52063" y="12888"/>
                  </a:lnTo>
                  <a:lnTo>
                    <a:pt x="63725" y="13681"/>
                  </a:lnTo>
                  <a:lnTo>
                    <a:pt x="65079" y="13763"/>
                  </a:lnTo>
                  <a:lnTo>
                    <a:pt x="78095" y="14611"/>
                  </a:lnTo>
                  <a:lnTo>
                    <a:pt x="91111" y="15551"/>
                  </a:lnTo>
                  <a:lnTo>
                    <a:pt x="104127" y="16595"/>
                  </a:lnTo>
                  <a:lnTo>
                    <a:pt x="117143" y="17729"/>
                  </a:lnTo>
                  <a:lnTo>
                    <a:pt x="130159" y="18891"/>
                  </a:lnTo>
                  <a:lnTo>
                    <a:pt x="143175" y="20032"/>
                  </a:lnTo>
                  <a:lnTo>
                    <a:pt x="156191" y="21111"/>
                  </a:lnTo>
                  <a:lnTo>
                    <a:pt x="169207" y="22102"/>
                  </a:lnTo>
                  <a:lnTo>
                    <a:pt x="182223" y="22990"/>
                  </a:lnTo>
                  <a:lnTo>
                    <a:pt x="195239" y="23760"/>
                  </a:lnTo>
                  <a:lnTo>
                    <a:pt x="208255" y="24409"/>
                  </a:lnTo>
                  <a:lnTo>
                    <a:pt x="221271" y="24933"/>
                  </a:lnTo>
                  <a:lnTo>
                    <a:pt x="234287" y="25328"/>
                  </a:lnTo>
                  <a:lnTo>
                    <a:pt x="247303" y="25563"/>
                  </a:lnTo>
                  <a:lnTo>
                    <a:pt x="260319" y="25604"/>
                  </a:lnTo>
                  <a:lnTo>
                    <a:pt x="273335" y="25433"/>
                  </a:lnTo>
                  <a:lnTo>
                    <a:pt x="286351" y="25056"/>
                  </a:lnTo>
                  <a:lnTo>
                    <a:pt x="299367" y="24489"/>
                  </a:lnTo>
                  <a:lnTo>
                    <a:pt x="312383" y="23748"/>
                  </a:lnTo>
                  <a:lnTo>
                    <a:pt x="325399" y="22851"/>
                  </a:lnTo>
                  <a:lnTo>
                    <a:pt x="338415" y="21819"/>
                  </a:lnTo>
                  <a:lnTo>
                    <a:pt x="351431" y="20690"/>
                  </a:lnTo>
                  <a:lnTo>
                    <a:pt x="364447" y="19493"/>
                  </a:lnTo>
                  <a:lnTo>
                    <a:pt x="377463" y="18256"/>
                  </a:lnTo>
                  <a:lnTo>
                    <a:pt x="390479" y="17004"/>
                  </a:lnTo>
                  <a:lnTo>
                    <a:pt x="403495" y="15756"/>
                  </a:lnTo>
                  <a:lnTo>
                    <a:pt x="416511" y="14546"/>
                  </a:lnTo>
                  <a:lnTo>
                    <a:pt x="426305" y="13681"/>
                  </a:lnTo>
                  <a:lnTo>
                    <a:pt x="429527" y="13372"/>
                  </a:lnTo>
                  <a:lnTo>
                    <a:pt x="442543" y="12198"/>
                  </a:lnTo>
                  <a:lnTo>
                    <a:pt x="455559" y="11089"/>
                  </a:lnTo>
                  <a:lnTo>
                    <a:pt x="468575" y="10051"/>
                  </a:lnTo>
                  <a:lnTo>
                    <a:pt x="481591" y="9118"/>
                  </a:lnTo>
                  <a:lnTo>
                    <a:pt x="494607" y="8312"/>
                  </a:lnTo>
                  <a:lnTo>
                    <a:pt x="507623" y="7644"/>
                  </a:lnTo>
                  <a:lnTo>
                    <a:pt x="520639" y="7099"/>
                  </a:lnTo>
                  <a:lnTo>
                    <a:pt x="533655" y="6649"/>
                  </a:lnTo>
                  <a:lnTo>
                    <a:pt x="546671" y="6271"/>
                  </a:lnTo>
                  <a:lnTo>
                    <a:pt x="559687" y="5964"/>
                  </a:lnTo>
                  <a:lnTo>
                    <a:pt x="572703" y="5708"/>
                  </a:lnTo>
                  <a:lnTo>
                    <a:pt x="585719" y="5503"/>
                  </a:lnTo>
                  <a:lnTo>
                    <a:pt x="598735" y="5357"/>
                  </a:lnTo>
                  <a:lnTo>
                    <a:pt x="611751" y="5252"/>
                  </a:lnTo>
                  <a:lnTo>
                    <a:pt x="624767" y="5171"/>
                  </a:lnTo>
                  <a:lnTo>
                    <a:pt x="637783" y="5092"/>
                  </a:lnTo>
                  <a:lnTo>
                    <a:pt x="650799" y="4983"/>
                  </a:lnTo>
                  <a:lnTo>
                    <a:pt x="663815" y="4835"/>
                  </a:lnTo>
                  <a:lnTo>
                    <a:pt x="676831" y="4631"/>
                  </a:lnTo>
                  <a:lnTo>
                    <a:pt x="689847" y="4367"/>
                  </a:lnTo>
                  <a:lnTo>
                    <a:pt x="702863" y="4075"/>
                  </a:lnTo>
                  <a:lnTo>
                    <a:pt x="715879" y="3787"/>
                  </a:lnTo>
                  <a:lnTo>
                    <a:pt x="728895" y="3514"/>
                  </a:lnTo>
                  <a:lnTo>
                    <a:pt x="741911" y="3231"/>
                  </a:lnTo>
                  <a:lnTo>
                    <a:pt x="754927" y="2877"/>
                  </a:lnTo>
                  <a:lnTo>
                    <a:pt x="767943" y="2422"/>
                  </a:lnTo>
                  <a:lnTo>
                    <a:pt x="780959" y="1905"/>
                  </a:lnTo>
                  <a:lnTo>
                    <a:pt x="793975" y="1427"/>
                  </a:lnTo>
                  <a:lnTo>
                    <a:pt x="806991" y="1049"/>
                  </a:lnTo>
                  <a:lnTo>
                    <a:pt x="820007" y="797"/>
                  </a:lnTo>
                  <a:lnTo>
                    <a:pt x="833023" y="647"/>
                  </a:lnTo>
                  <a:lnTo>
                    <a:pt x="846039" y="554"/>
                  </a:lnTo>
                  <a:lnTo>
                    <a:pt x="859055" y="493"/>
                  </a:lnTo>
                  <a:lnTo>
                    <a:pt x="872071" y="438"/>
                  </a:lnTo>
                  <a:lnTo>
                    <a:pt x="885087" y="340"/>
                  </a:lnTo>
                  <a:lnTo>
                    <a:pt x="898103" y="201"/>
                  </a:lnTo>
                  <a:lnTo>
                    <a:pt x="911119" y="63"/>
                  </a:lnTo>
                  <a:lnTo>
                    <a:pt x="924135" y="0"/>
                  </a:lnTo>
                  <a:lnTo>
                    <a:pt x="937151" y="41"/>
                  </a:lnTo>
                  <a:lnTo>
                    <a:pt x="950167" y="145"/>
                  </a:lnTo>
                  <a:lnTo>
                    <a:pt x="963183" y="252"/>
                  </a:lnTo>
                  <a:lnTo>
                    <a:pt x="976199" y="350"/>
                  </a:lnTo>
                  <a:lnTo>
                    <a:pt x="989215" y="480"/>
                  </a:lnTo>
                  <a:lnTo>
                    <a:pt x="1002231" y="679"/>
                  </a:lnTo>
                  <a:lnTo>
                    <a:pt x="1015247" y="913"/>
                  </a:lnTo>
                  <a:lnTo>
                    <a:pt x="1028263" y="1143"/>
                  </a:lnTo>
                  <a:lnTo>
                    <a:pt x="1041279" y="1358"/>
                  </a:lnTo>
                  <a:lnTo>
                    <a:pt x="1054294" y="1617"/>
                  </a:lnTo>
                  <a:lnTo>
                    <a:pt x="1067310" y="1979"/>
                  </a:lnTo>
                  <a:lnTo>
                    <a:pt x="1080326" y="2447"/>
                  </a:lnTo>
                  <a:lnTo>
                    <a:pt x="1093342" y="2997"/>
                  </a:lnTo>
                  <a:lnTo>
                    <a:pt x="1106358" y="3596"/>
                  </a:lnTo>
                  <a:lnTo>
                    <a:pt x="1119374" y="4261"/>
                  </a:lnTo>
                  <a:lnTo>
                    <a:pt x="1132390" y="4997"/>
                  </a:lnTo>
                  <a:lnTo>
                    <a:pt x="1145406" y="5772"/>
                  </a:lnTo>
                  <a:lnTo>
                    <a:pt x="1158422" y="6519"/>
                  </a:lnTo>
                  <a:lnTo>
                    <a:pt x="1171438" y="7207"/>
                  </a:lnTo>
                  <a:lnTo>
                    <a:pt x="1184454" y="7841"/>
                  </a:lnTo>
                  <a:lnTo>
                    <a:pt x="1197470" y="8418"/>
                  </a:lnTo>
                  <a:lnTo>
                    <a:pt x="1210486" y="8900"/>
                  </a:lnTo>
                  <a:lnTo>
                    <a:pt x="1223502" y="9248"/>
                  </a:lnTo>
                  <a:lnTo>
                    <a:pt x="1236518" y="9467"/>
                  </a:lnTo>
                  <a:lnTo>
                    <a:pt x="1249534" y="9601"/>
                  </a:lnTo>
                  <a:lnTo>
                    <a:pt x="1262550" y="9664"/>
                  </a:lnTo>
                  <a:lnTo>
                    <a:pt x="1275566" y="9619"/>
                  </a:lnTo>
                  <a:lnTo>
                    <a:pt x="1288582" y="9393"/>
                  </a:lnTo>
                  <a:lnTo>
                    <a:pt x="1301598" y="8991"/>
                  </a:lnTo>
                  <a:lnTo>
                    <a:pt x="1314614" y="8508"/>
                  </a:lnTo>
                  <a:lnTo>
                    <a:pt x="1327630" y="8033"/>
                  </a:lnTo>
                  <a:lnTo>
                    <a:pt x="1340646" y="7554"/>
                  </a:lnTo>
                  <a:lnTo>
                    <a:pt x="1353662" y="6992"/>
                  </a:lnTo>
                  <a:lnTo>
                    <a:pt x="1366678" y="6343"/>
                  </a:lnTo>
                  <a:lnTo>
                    <a:pt x="1379694" y="5712"/>
                  </a:lnTo>
                  <a:lnTo>
                    <a:pt x="1392710" y="5250"/>
                  </a:lnTo>
                  <a:lnTo>
                    <a:pt x="1405726" y="4948"/>
                  </a:lnTo>
                  <a:lnTo>
                    <a:pt x="1418742" y="4666"/>
                  </a:lnTo>
                  <a:lnTo>
                    <a:pt x="1431758" y="4318"/>
                  </a:lnTo>
                  <a:lnTo>
                    <a:pt x="1444774" y="4055"/>
                  </a:lnTo>
                  <a:lnTo>
                    <a:pt x="1457790" y="4184"/>
                  </a:lnTo>
                  <a:lnTo>
                    <a:pt x="1470806" y="4804"/>
                  </a:lnTo>
                  <a:lnTo>
                    <a:pt x="1483822" y="5586"/>
                  </a:lnTo>
                  <a:lnTo>
                    <a:pt x="1496838" y="6018"/>
                  </a:lnTo>
                  <a:lnTo>
                    <a:pt x="1509854" y="5870"/>
                  </a:lnTo>
                  <a:lnTo>
                    <a:pt x="1522870" y="5440"/>
                  </a:lnTo>
                  <a:lnTo>
                    <a:pt x="1535886" y="5322"/>
                  </a:lnTo>
                  <a:lnTo>
                    <a:pt x="1548902" y="5821"/>
                  </a:lnTo>
                  <a:lnTo>
                    <a:pt x="1561918" y="6616"/>
                  </a:lnTo>
                  <a:lnTo>
                    <a:pt x="1574934" y="7175"/>
                  </a:lnTo>
                  <a:lnTo>
                    <a:pt x="1587950" y="7313"/>
                  </a:lnTo>
                  <a:lnTo>
                    <a:pt x="1600966" y="7249"/>
                  </a:lnTo>
                  <a:lnTo>
                    <a:pt x="1613982" y="7275"/>
                  </a:lnTo>
                  <a:lnTo>
                    <a:pt x="1626998" y="7449"/>
                  </a:lnTo>
                  <a:lnTo>
                    <a:pt x="1640014" y="7596"/>
                  </a:lnTo>
                  <a:lnTo>
                    <a:pt x="1653030" y="7586"/>
                  </a:lnTo>
                  <a:lnTo>
                    <a:pt x="1666046" y="7487"/>
                  </a:lnTo>
                  <a:lnTo>
                    <a:pt x="1679062" y="7453"/>
                  </a:lnTo>
                  <a:lnTo>
                    <a:pt x="1692078" y="7496"/>
                  </a:lnTo>
                  <a:lnTo>
                    <a:pt x="1705094" y="7526"/>
                  </a:lnTo>
                  <a:lnTo>
                    <a:pt x="1718110" y="7495"/>
                  </a:lnTo>
                  <a:lnTo>
                    <a:pt x="1731126" y="7469"/>
                  </a:lnTo>
                  <a:lnTo>
                    <a:pt x="1744142" y="7535"/>
                  </a:lnTo>
                  <a:lnTo>
                    <a:pt x="1757158" y="7677"/>
                  </a:lnTo>
                  <a:lnTo>
                    <a:pt x="1770174" y="7789"/>
                  </a:lnTo>
                  <a:lnTo>
                    <a:pt x="1783190" y="7824"/>
                  </a:lnTo>
                  <a:lnTo>
                    <a:pt x="1796206" y="7854"/>
                  </a:lnTo>
                  <a:lnTo>
                    <a:pt x="1809222" y="7981"/>
                  </a:lnTo>
                  <a:lnTo>
                    <a:pt x="1822238" y="8243"/>
                  </a:lnTo>
                  <a:lnTo>
                    <a:pt x="1835254" y="8607"/>
                  </a:lnTo>
                  <a:lnTo>
                    <a:pt x="1848270" y="9017"/>
                  </a:lnTo>
                  <a:lnTo>
                    <a:pt x="1861286" y="946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4754396" y="2160172"/>
              <a:ext cx="1861286" cy="47277"/>
            </a:xfrm>
            <a:custGeom>
              <a:avLst/>
              <a:pathLst>
                <a:path w="1861286" h="47277">
                  <a:moveTo>
                    <a:pt x="0" y="22575"/>
                  </a:moveTo>
                  <a:lnTo>
                    <a:pt x="13015" y="23339"/>
                  </a:lnTo>
                  <a:lnTo>
                    <a:pt x="26031" y="24029"/>
                  </a:lnTo>
                  <a:lnTo>
                    <a:pt x="39047" y="24786"/>
                  </a:lnTo>
                  <a:lnTo>
                    <a:pt x="52063" y="25643"/>
                  </a:lnTo>
                  <a:lnTo>
                    <a:pt x="65079" y="26532"/>
                  </a:lnTo>
                  <a:lnTo>
                    <a:pt x="78095" y="27472"/>
                  </a:lnTo>
                  <a:lnTo>
                    <a:pt x="91111" y="28625"/>
                  </a:lnTo>
                  <a:lnTo>
                    <a:pt x="104127" y="30097"/>
                  </a:lnTo>
                  <a:lnTo>
                    <a:pt x="117143" y="31712"/>
                  </a:lnTo>
                  <a:lnTo>
                    <a:pt x="122101" y="32236"/>
                  </a:lnTo>
                  <a:lnTo>
                    <a:pt x="130159" y="32946"/>
                  </a:lnTo>
                  <a:lnTo>
                    <a:pt x="143175" y="33787"/>
                  </a:lnTo>
                  <a:lnTo>
                    <a:pt x="156191" y="34541"/>
                  </a:lnTo>
                  <a:lnTo>
                    <a:pt x="169207" y="35597"/>
                  </a:lnTo>
                  <a:lnTo>
                    <a:pt x="182223" y="37113"/>
                  </a:lnTo>
                  <a:lnTo>
                    <a:pt x="195239" y="38894"/>
                  </a:lnTo>
                  <a:lnTo>
                    <a:pt x="208255" y="40606"/>
                  </a:lnTo>
                  <a:lnTo>
                    <a:pt x="221271" y="42066"/>
                  </a:lnTo>
                  <a:lnTo>
                    <a:pt x="234287" y="43336"/>
                  </a:lnTo>
                  <a:lnTo>
                    <a:pt x="247303" y="44520"/>
                  </a:lnTo>
                  <a:lnTo>
                    <a:pt x="260319" y="45613"/>
                  </a:lnTo>
                  <a:lnTo>
                    <a:pt x="273335" y="46490"/>
                  </a:lnTo>
                  <a:lnTo>
                    <a:pt x="286351" y="47057"/>
                  </a:lnTo>
                  <a:lnTo>
                    <a:pt x="299367" y="47277"/>
                  </a:lnTo>
                  <a:lnTo>
                    <a:pt x="312383" y="47168"/>
                  </a:lnTo>
                  <a:lnTo>
                    <a:pt x="325399" y="46779"/>
                  </a:lnTo>
                  <a:lnTo>
                    <a:pt x="338415" y="46148"/>
                  </a:lnTo>
                  <a:lnTo>
                    <a:pt x="351431" y="45328"/>
                  </a:lnTo>
                  <a:lnTo>
                    <a:pt x="364447" y="44347"/>
                  </a:lnTo>
                  <a:lnTo>
                    <a:pt x="377463" y="43227"/>
                  </a:lnTo>
                  <a:lnTo>
                    <a:pt x="390479" y="41985"/>
                  </a:lnTo>
                  <a:lnTo>
                    <a:pt x="403495" y="40677"/>
                  </a:lnTo>
                  <a:lnTo>
                    <a:pt x="416511" y="39353"/>
                  </a:lnTo>
                  <a:lnTo>
                    <a:pt x="429527" y="38050"/>
                  </a:lnTo>
                  <a:lnTo>
                    <a:pt x="442543" y="36749"/>
                  </a:lnTo>
                  <a:lnTo>
                    <a:pt x="455559" y="35457"/>
                  </a:lnTo>
                  <a:lnTo>
                    <a:pt x="468575" y="34200"/>
                  </a:lnTo>
                  <a:lnTo>
                    <a:pt x="481591" y="33051"/>
                  </a:lnTo>
                  <a:lnTo>
                    <a:pt x="491930" y="32236"/>
                  </a:lnTo>
                  <a:lnTo>
                    <a:pt x="494607" y="31988"/>
                  </a:lnTo>
                  <a:lnTo>
                    <a:pt x="507623" y="30892"/>
                  </a:lnTo>
                  <a:lnTo>
                    <a:pt x="520639" y="29895"/>
                  </a:lnTo>
                  <a:lnTo>
                    <a:pt x="533655" y="28993"/>
                  </a:lnTo>
                  <a:lnTo>
                    <a:pt x="546671" y="28177"/>
                  </a:lnTo>
                  <a:lnTo>
                    <a:pt x="559687" y="27409"/>
                  </a:lnTo>
                  <a:lnTo>
                    <a:pt x="572703" y="26651"/>
                  </a:lnTo>
                  <a:lnTo>
                    <a:pt x="585719" y="25930"/>
                  </a:lnTo>
                  <a:lnTo>
                    <a:pt x="598735" y="25258"/>
                  </a:lnTo>
                  <a:lnTo>
                    <a:pt x="611751" y="24578"/>
                  </a:lnTo>
                  <a:lnTo>
                    <a:pt x="624767" y="23754"/>
                  </a:lnTo>
                  <a:lnTo>
                    <a:pt x="637783" y="22718"/>
                  </a:lnTo>
                  <a:lnTo>
                    <a:pt x="650799" y="21560"/>
                  </a:lnTo>
                  <a:lnTo>
                    <a:pt x="663815" y="20421"/>
                  </a:lnTo>
                  <a:lnTo>
                    <a:pt x="676831" y="19352"/>
                  </a:lnTo>
                  <a:lnTo>
                    <a:pt x="689847" y="18306"/>
                  </a:lnTo>
                  <a:lnTo>
                    <a:pt x="702863" y="17247"/>
                  </a:lnTo>
                  <a:lnTo>
                    <a:pt x="715879" y="16246"/>
                  </a:lnTo>
                  <a:lnTo>
                    <a:pt x="728895" y="15364"/>
                  </a:lnTo>
                  <a:lnTo>
                    <a:pt x="741911" y="14542"/>
                  </a:lnTo>
                  <a:lnTo>
                    <a:pt x="752870" y="13829"/>
                  </a:lnTo>
                  <a:lnTo>
                    <a:pt x="754927" y="13671"/>
                  </a:lnTo>
                  <a:lnTo>
                    <a:pt x="767943" y="12700"/>
                  </a:lnTo>
                  <a:lnTo>
                    <a:pt x="780959" y="11991"/>
                  </a:lnTo>
                  <a:lnTo>
                    <a:pt x="793975" y="11734"/>
                  </a:lnTo>
                  <a:lnTo>
                    <a:pt x="806991" y="11863"/>
                  </a:lnTo>
                  <a:lnTo>
                    <a:pt x="820007" y="12165"/>
                  </a:lnTo>
                  <a:lnTo>
                    <a:pt x="833023" y="12460"/>
                  </a:lnTo>
                  <a:lnTo>
                    <a:pt x="846039" y="12734"/>
                  </a:lnTo>
                  <a:lnTo>
                    <a:pt x="859055" y="13069"/>
                  </a:lnTo>
                  <a:lnTo>
                    <a:pt x="872071" y="13553"/>
                  </a:lnTo>
                  <a:lnTo>
                    <a:pt x="877864" y="13829"/>
                  </a:lnTo>
                  <a:lnTo>
                    <a:pt x="885087" y="14118"/>
                  </a:lnTo>
                  <a:lnTo>
                    <a:pt x="898103" y="14635"/>
                  </a:lnTo>
                  <a:lnTo>
                    <a:pt x="911119" y="15011"/>
                  </a:lnTo>
                  <a:lnTo>
                    <a:pt x="924135" y="15211"/>
                  </a:lnTo>
                  <a:lnTo>
                    <a:pt x="937151" y="15313"/>
                  </a:lnTo>
                  <a:lnTo>
                    <a:pt x="950167" y="15431"/>
                  </a:lnTo>
                  <a:lnTo>
                    <a:pt x="963183" y="15609"/>
                  </a:lnTo>
                  <a:lnTo>
                    <a:pt x="976199" y="15784"/>
                  </a:lnTo>
                  <a:lnTo>
                    <a:pt x="989215" y="15902"/>
                  </a:lnTo>
                  <a:lnTo>
                    <a:pt x="1002231" y="15955"/>
                  </a:lnTo>
                  <a:lnTo>
                    <a:pt x="1015247" y="15976"/>
                  </a:lnTo>
                  <a:lnTo>
                    <a:pt x="1028263" y="16010"/>
                  </a:lnTo>
                  <a:lnTo>
                    <a:pt x="1041279" y="16057"/>
                  </a:lnTo>
                  <a:lnTo>
                    <a:pt x="1054294" y="16131"/>
                  </a:lnTo>
                  <a:lnTo>
                    <a:pt x="1067310" y="16233"/>
                  </a:lnTo>
                  <a:lnTo>
                    <a:pt x="1080326" y="16372"/>
                  </a:lnTo>
                  <a:lnTo>
                    <a:pt x="1093342" y="16523"/>
                  </a:lnTo>
                  <a:lnTo>
                    <a:pt x="1106358" y="16696"/>
                  </a:lnTo>
                  <a:lnTo>
                    <a:pt x="1119374" y="16900"/>
                  </a:lnTo>
                  <a:lnTo>
                    <a:pt x="1132390" y="17147"/>
                  </a:lnTo>
                  <a:lnTo>
                    <a:pt x="1145406" y="17423"/>
                  </a:lnTo>
                  <a:lnTo>
                    <a:pt x="1158422" y="17713"/>
                  </a:lnTo>
                  <a:lnTo>
                    <a:pt x="1171438" y="18015"/>
                  </a:lnTo>
                  <a:lnTo>
                    <a:pt x="1184454" y="18299"/>
                  </a:lnTo>
                  <a:lnTo>
                    <a:pt x="1197470" y="18501"/>
                  </a:lnTo>
                  <a:lnTo>
                    <a:pt x="1210486" y="18530"/>
                  </a:lnTo>
                  <a:lnTo>
                    <a:pt x="1223502" y="18332"/>
                  </a:lnTo>
                  <a:lnTo>
                    <a:pt x="1236518" y="17916"/>
                  </a:lnTo>
                  <a:lnTo>
                    <a:pt x="1249534" y="17304"/>
                  </a:lnTo>
                  <a:lnTo>
                    <a:pt x="1262550" y="16518"/>
                  </a:lnTo>
                  <a:lnTo>
                    <a:pt x="1275566" y="15569"/>
                  </a:lnTo>
                  <a:lnTo>
                    <a:pt x="1288582" y="14555"/>
                  </a:lnTo>
                  <a:lnTo>
                    <a:pt x="1298207" y="13829"/>
                  </a:lnTo>
                  <a:lnTo>
                    <a:pt x="1301598" y="13523"/>
                  </a:lnTo>
                  <a:lnTo>
                    <a:pt x="1314614" y="12397"/>
                  </a:lnTo>
                  <a:lnTo>
                    <a:pt x="1327630" y="11238"/>
                  </a:lnTo>
                  <a:lnTo>
                    <a:pt x="1340646" y="10074"/>
                  </a:lnTo>
                  <a:lnTo>
                    <a:pt x="1353662" y="9096"/>
                  </a:lnTo>
                  <a:lnTo>
                    <a:pt x="1366678" y="8386"/>
                  </a:lnTo>
                  <a:lnTo>
                    <a:pt x="1379694" y="7743"/>
                  </a:lnTo>
                  <a:lnTo>
                    <a:pt x="1392710" y="6982"/>
                  </a:lnTo>
                  <a:lnTo>
                    <a:pt x="1405726" y="6307"/>
                  </a:lnTo>
                  <a:lnTo>
                    <a:pt x="1418742" y="6148"/>
                  </a:lnTo>
                  <a:lnTo>
                    <a:pt x="1431758" y="6460"/>
                  </a:lnTo>
                  <a:lnTo>
                    <a:pt x="1444774" y="6612"/>
                  </a:lnTo>
                  <a:lnTo>
                    <a:pt x="1457790" y="6213"/>
                  </a:lnTo>
                  <a:lnTo>
                    <a:pt x="1470806" y="5807"/>
                  </a:lnTo>
                  <a:lnTo>
                    <a:pt x="1483822" y="6272"/>
                  </a:lnTo>
                  <a:lnTo>
                    <a:pt x="1496838" y="7290"/>
                  </a:lnTo>
                  <a:lnTo>
                    <a:pt x="1509854" y="7194"/>
                  </a:lnTo>
                  <a:lnTo>
                    <a:pt x="1522870" y="5099"/>
                  </a:lnTo>
                  <a:lnTo>
                    <a:pt x="1535886" y="2058"/>
                  </a:lnTo>
                  <a:lnTo>
                    <a:pt x="1548902" y="0"/>
                  </a:lnTo>
                  <a:lnTo>
                    <a:pt x="1561918" y="78"/>
                  </a:lnTo>
                  <a:lnTo>
                    <a:pt x="1574934" y="1511"/>
                  </a:lnTo>
                  <a:lnTo>
                    <a:pt x="1587950" y="2560"/>
                  </a:lnTo>
                  <a:lnTo>
                    <a:pt x="1600966" y="2739"/>
                  </a:lnTo>
                  <a:lnTo>
                    <a:pt x="1613982" y="2887"/>
                  </a:lnTo>
                  <a:lnTo>
                    <a:pt x="1626998" y="3670"/>
                  </a:lnTo>
                  <a:lnTo>
                    <a:pt x="1640014" y="4760"/>
                  </a:lnTo>
                  <a:lnTo>
                    <a:pt x="1653030" y="5589"/>
                  </a:lnTo>
                  <a:lnTo>
                    <a:pt x="1666046" y="6203"/>
                  </a:lnTo>
                  <a:lnTo>
                    <a:pt x="1679062" y="7037"/>
                  </a:lnTo>
                  <a:lnTo>
                    <a:pt x="1692078" y="8229"/>
                  </a:lnTo>
                  <a:lnTo>
                    <a:pt x="1705094" y="9485"/>
                  </a:lnTo>
                  <a:lnTo>
                    <a:pt x="1718110" y="10591"/>
                  </a:lnTo>
                  <a:lnTo>
                    <a:pt x="1731126" y="11669"/>
                  </a:lnTo>
                  <a:lnTo>
                    <a:pt x="1744142" y="12821"/>
                  </a:lnTo>
                  <a:lnTo>
                    <a:pt x="1755645" y="13829"/>
                  </a:lnTo>
                  <a:lnTo>
                    <a:pt x="1757158" y="13942"/>
                  </a:lnTo>
                  <a:lnTo>
                    <a:pt x="1770174" y="14823"/>
                  </a:lnTo>
                  <a:lnTo>
                    <a:pt x="1783190" y="15723"/>
                  </a:lnTo>
                  <a:lnTo>
                    <a:pt x="1796206" y="16786"/>
                  </a:lnTo>
                  <a:lnTo>
                    <a:pt x="1809222" y="17938"/>
                  </a:lnTo>
                  <a:lnTo>
                    <a:pt x="1822238" y="18992"/>
                  </a:lnTo>
                  <a:lnTo>
                    <a:pt x="1835254" y="19880"/>
                  </a:lnTo>
                  <a:lnTo>
                    <a:pt x="1848270" y="20749"/>
                  </a:lnTo>
                  <a:lnTo>
                    <a:pt x="1861286" y="2167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5433933" y="199264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5322372" y="199331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4979595" y="207858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5624801" y="210693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5621933" y="209762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5452640" y="203001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5608399" y="213796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5538802" y="200833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5526603" y="202047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5594291" y="206506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5590439" y="205118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5585545" y="205798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5578106" y="204382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5569152" y="203851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5558858" y="202705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5653208" y="224358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5621309" y="228808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5507856" y="228963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5344484" y="206847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5420288" y="201055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5410345" y="201296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5419235" y="199178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5372748" y="199375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5373790" y="205885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5378752" y="204952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5362192" y="204953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5302971" y="203333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5275775" y="199471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800202" y="199330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5397178" y="205084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758916" y="247079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5684242" y="210822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5112180" y="234795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5677412" y="211760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5776344" y="256588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346698" y="256299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6283566" y="257623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6238153" y="249708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095924" y="251798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5990281" y="252981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5966012" y="252923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6238496" y="199050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6204841" y="199201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6239976" y="237661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5691547" y="210788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5691547" y="245578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6310067" y="236617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781022" y="2478943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tx941"/>
            <p:cNvSpPr/>
            <p:nvPr/>
          </p:nvSpPr>
          <p:spPr>
            <a:xfrm>
              <a:off x="4791080" y="248800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14750</a:t>
              </a:r>
            </a:p>
          </p:txBody>
        </p:sp>
        <p:sp>
          <p:nvSpPr>
            <p:cNvPr id="942" name="pg942"/>
            <p:cNvSpPr/>
            <p:nvPr/>
          </p:nvSpPr>
          <p:spPr>
            <a:xfrm>
              <a:off x="5874364" y="2434199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tx943"/>
            <p:cNvSpPr/>
            <p:nvPr/>
          </p:nvSpPr>
          <p:spPr>
            <a:xfrm>
              <a:off x="5884423" y="244326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15250</a:t>
              </a:r>
            </a:p>
          </p:txBody>
        </p:sp>
        <p:sp>
          <p:nvSpPr>
            <p:cNvPr id="944" name="pg944"/>
            <p:cNvSpPr/>
            <p:nvPr/>
          </p:nvSpPr>
          <p:spPr>
            <a:xfrm>
              <a:off x="5757221" y="235586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tx945"/>
            <p:cNvSpPr/>
            <p:nvPr/>
          </p:nvSpPr>
          <p:spPr>
            <a:xfrm>
              <a:off x="5767279" y="236492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15750</a:t>
              </a:r>
            </a:p>
          </p:txBody>
        </p:sp>
        <p:sp>
          <p:nvSpPr>
            <p:cNvPr id="946" name="pg946"/>
            <p:cNvSpPr/>
            <p:nvPr/>
          </p:nvSpPr>
          <p:spPr>
            <a:xfrm>
              <a:off x="6303892" y="2229556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tx947"/>
            <p:cNvSpPr/>
            <p:nvPr/>
          </p:nvSpPr>
          <p:spPr>
            <a:xfrm>
              <a:off x="6313950" y="2237034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16250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4791080" y="248800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14750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5884423" y="2443265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15250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5767279" y="236492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15750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6313950" y="2237034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16250</a:t>
              </a:r>
            </a:p>
          </p:txBody>
        </p:sp>
        <p:sp>
          <p:nvSpPr>
            <p:cNvPr id="952" name="pl952"/>
            <p:cNvSpPr/>
            <p:nvPr/>
          </p:nvSpPr>
          <p:spPr>
            <a:xfrm>
              <a:off x="4754396" y="254215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754396" y="232126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754396" y="210037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91058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5222972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553535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5847739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6160123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47250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662869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4754396" y="265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4754396" y="243170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4754396" y="221081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4754396" y="198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475439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5066780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537916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569154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600393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6316315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4754396" y="3326494"/>
              <a:ext cx="1861286" cy="67212"/>
            </a:xfrm>
            <a:custGeom>
              <a:avLst/>
              <a:pathLst>
                <a:path w="1861286" h="67212">
                  <a:moveTo>
                    <a:pt x="0" y="6982"/>
                  </a:moveTo>
                  <a:lnTo>
                    <a:pt x="13015" y="4994"/>
                  </a:lnTo>
                  <a:lnTo>
                    <a:pt x="26031" y="3257"/>
                  </a:lnTo>
                  <a:lnTo>
                    <a:pt x="27407" y="3105"/>
                  </a:lnTo>
                  <a:lnTo>
                    <a:pt x="39047" y="2146"/>
                  </a:lnTo>
                  <a:lnTo>
                    <a:pt x="52063" y="1303"/>
                  </a:lnTo>
                  <a:lnTo>
                    <a:pt x="65079" y="681"/>
                  </a:lnTo>
                  <a:lnTo>
                    <a:pt x="78095" y="264"/>
                  </a:lnTo>
                  <a:lnTo>
                    <a:pt x="91111" y="45"/>
                  </a:lnTo>
                  <a:lnTo>
                    <a:pt x="104127" y="0"/>
                  </a:lnTo>
                  <a:lnTo>
                    <a:pt x="117143" y="114"/>
                  </a:lnTo>
                  <a:lnTo>
                    <a:pt x="130159" y="371"/>
                  </a:lnTo>
                  <a:lnTo>
                    <a:pt x="143175" y="769"/>
                  </a:lnTo>
                  <a:lnTo>
                    <a:pt x="156191" y="1284"/>
                  </a:lnTo>
                  <a:lnTo>
                    <a:pt x="169207" y="1881"/>
                  </a:lnTo>
                  <a:lnTo>
                    <a:pt x="182223" y="2539"/>
                  </a:lnTo>
                  <a:lnTo>
                    <a:pt x="193214" y="3105"/>
                  </a:lnTo>
                  <a:lnTo>
                    <a:pt x="195239" y="3243"/>
                  </a:lnTo>
                  <a:lnTo>
                    <a:pt x="208255" y="4070"/>
                  </a:lnTo>
                  <a:lnTo>
                    <a:pt x="221271" y="4767"/>
                  </a:lnTo>
                  <a:lnTo>
                    <a:pt x="234287" y="5273"/>
                  </a:lnTo>
                  <a:lnTo>
                    <a:pt x="247303" y="5568"/>
                  </a:lnTo>
                  <a:lnTo>
                    <a:pt x="260319" y="5655"/>
                  </a:lnTo>
                  <a:lnTo>
                    <a:pt x="273335" y="5542"/>
                  </a:lnTo>
                  <a:lnTo>
                    <a:pt x="286351" y="5281"/>
                  </a:lnTo>
                  <a:lnTo>
                    <a:pt x="299367" y="4919"/>
                  </a:lnTo>
                  <a:lnTo>
                    <a:pt x="312383" y="4524"/>
                  </a:lnTo>
                  <a:lnTo>
                    <a:pt x="325399" y="4177"/>
                  </a:lnTo>
                  <a:lnTo>
                    <a:pt x="338415" y="3937"/>
                  </a:lnTo>
                  <a:lnTo>
                    <a:pt x="351431" y="3867"/>
                  </a:lnTo>
                  <a:lnTo>
                    <a:pt x="364447" y="4012"/>
                  </a:lnTo>
                  <a:lnTo>
                    <a:pt x="377463" y="4395"/>
                  </a:lnTo>
                  <a:lnTo>
                    <a:pt x="390479" y="5003"/>
                  </a:lnTo>
                  <a:lnTo>
                    <a:pt x="403495" y="5826"/>
                  </a:lnTo>
                  <a:lnTo>
                    <a:pt x="416511" y="6820"/>
                  </a:lnTo>
                  <a:lnTo>
                    <a:pt x="429527" y="7939"/>
                  </a:lnTo>
                  <a:lnTo>
                    <a:pt x="442543" y="9133"/>
                  </a:lnTo>
                  <a:lnTo>
                    <a:pt x="455559" y="10348"/>
                  </a:lnTo>
                  <a:lnTo>
                    <a:pt x="468575" y="11526"/>
                  </a:lnTo>
                  <a:lnTo>
                    <a:pt x="481591" y="12651"/>
                  </a:lnTo>
                  <a:lnTo>
                    <a:pt x="494607" y="13691"/>
                  </a:lnTo>
                  <a:lnTo>
                    <a:pt x="507623" y="14661"/>
                  </a:lnTo>
                  <a:lnTo>
                    <a:pt x="520639" y="15574"/>
                  </a:lnTo>
                  <a:lnTo>
                    <a:pt x="533655" y="16443"/>
                  </a:lnTo>
                  <a:lnTo>
                    <a:pt x="546671" y="17311"/>
                  </a:lnTo>
                  <a:lnTo>
                    <a:pt x="559687" y="18189"/>
                  </a:lnTo>
                  <a:lnTo>
                    <a:pt x="572703" y="19084"/>
                  </a:lnTo>
                  <a:lnTo>
                    <a:pt x="585719" y="19990"/>
                  </a:lnTo>
                  <a:lnTo>
                    <a:pt x="598735" y="20893"/>
                  </a:lnTo>
                  <a:lnTo>
                    <a:pt x="608066" y="21512"/>
                  </a:lnTo>
                  <a:lnTo>
                    <a:pt x="611751" y="21771"/>
                  </a:lnTo>
                  <a:lnTo>
                    <a:pt x="624767" y="22632"/>
                  </a:lnTo>
                  <a:lnTo>
                    <a:pt x="637783" y="23375"/>
                  </a:lnTo>
                  <a:lnTo>
                    <a:pt x="650799" y="23970"/>
                  </a:lnTo>
                  <a:lnTo>
                    <a:pt x="663815" y="24411"/>
                  </a:lnTo>
                  <a:lnTo>
                    <a:pt x="676831" y="24689"/>
                  </a:lnTo>
                  <a:lnTo>
                    <a:pt x="689847" y="24817"/>
                  </a:lnTo>
                  <a:lnTo>
                    <a:pt x="702863" y="24826"/>
                  </a:lnTo>
                  <a:lnTo>
                    <a:pt x="715879" y="24751"/>
                  </a:lnTo>
                  <a:lnTo>
                    <a:pt x="728895" y="24641"/>
                  </a:lnTo>
                  <a:lnTo>
                    <a:pt x="741911" y="24524"/>
                  </a:lnTo>
                  <a:lnTo>
                    <a:pt x="754927" y="24441"/>
                  </a:lnTo>
                  <a:lnTo>
                    <a:pt x="767943" y="24417"/>
                  </a:lnTo>
                  <a:lnTo>
                    <a:pt x="780959" y="24467"/>
                  </a:lnTo>
                  <a:lnTo>
                    <a:pt x="793975" y="24590"/>
                  </a:lnTo>
                  <a:lnTo>
                    <a:pt x="806991" y="24790"/>
                  </a:lnTo>
                  <a:lnTo>
                    <a:pt x="820007" y="25054"/>
                  </a:lnTo>
                  <a:lnTo>
                    <a:pt x="833023" y="25377"/>
                  </a:lnTo>
                  <a:lnTo>
                    <a:pt x="846039" y="25755"/>
                  </a:lnTo>
                  <a:lnTo>
                    <a:pt x="859055" y="26183"/>
                  </a:lnTo>
                  <a:lnTo>
                    <a:pt x="872071" y="26658"/>
                  </a:lnTo>
                  <a:lnTo>
                    <a:pt x="885087" y="27192"/>
                  </a:lnTo>
                  <a:lnTo>
                    <a:pt x="898103" y="27779"/>
                  </a:lnTo>
                  <a:lnTo>
                    <a:pt x="911119" y="28426"/>
                  </a:lnTo>
                  <a:lnTo>
                    <a:pt x="924135" y="29138"/>
                  </a:lnTo>
                  <a:lnTo>
                    <a:pt x="937151" y="29917"/>
                  </a:lnTo>
                  <a:lnTo>
                    <a:pt x="950167" y="30765"/>
                  </a:lnTo>
                  <a:lnTo>
                    <a:pt x="963183" y="31677"/>
                  </a:lnTo>
                  <a:lnTo>
                    <a:pt x="976199" y="32655"/>
                  </a:lnTo>
                  <a:lnTo>
                    <a:pt x="989215" y="33699"/>
                  </a:lnTo>
                  <a:lnTo>
                    <a:pt x="1002231" y="34811"/>
                  </a:lnTo>
                  <a:lnTo>
                    <a:pt x="1015247" y="35980"/>
                  </a:lnTo>
                  <a:lnTo>
                    <a:pt x="1028263" y="37211"/>
                  </a:lnTo>
                  <a:lnTo>
                    <a:pt x="1041279" y="38499"/>
                  </a:lnTo>
                  <a:lnTo>
                    <a:pt x="1054294" y="39843"/>
                  </a:lnTo>
                  <a:lnTo>
                    <a:pt x="1055014" y="39920"/>
                  </a:lnTo>
                  <a:lnTo>
                    <a:pt x="1067310" y="41548"/>
                  </a:lnTo>
                  <a:lnTo>
                    <a:pt x="1080326" y="43294"/>
                  </a:lnTo>
                  <a:lnTo>
                    <a:pt x="1093342" y="45048"/>
                  </a:lnTo>
                  <a:lnTo>
                    <a:pt x="1106358" y="46799"/>
                  </a:lnTo>
                  <a:lnTo>
                    <a:pt x="1119374" y="48530"/>
                  </a:lnTo>
                  <a:lnTo>
                    <a:pt x="1132390" y="50219"/>
                  </a:lnTo>
                  <a:lnTo>
                    <a:pt x="1145406" y="51858"/>
                  </a:lnTo>
                  <a:lnTo>
                    <a:pt x="1158422" y="53430"/>
                  </a:lnTo>
                  <a:lnTo>
                    <a:pt x="1171438" y="54922"/>
                  </a:lnTo>
                  <a:lnTo>
                    <a:pt x="1184454" y="56329"/>
                  </a:lnTo>
                  <a:lnTo>
                    <a:pt x="1197470" y="57641"/>
                  </a:lnTo>
                  <a:lnTo>
                    <a:pt x="1204817" y="58327"/>
                  </a:lnTo>
                  <a:lnTo>
                    <a:pt x="1210486" y="58937"/>
                  </a:lnTo>
                  <a:lnTo>
                    <a:pt x="1223502" y="60210"/>
                  </a:lnTo>
                  <a:lnTo>
                    <a:pt x="1236518" y="61362"/>
                  </a:lnTo>
                  <a:lnTo>
                    <a:pt x="1249534" y="62408"/>
                  </a:lnTo>
                  <a:lnTo>
                    <a:pt x="1262550" y="63336"/>
                  </a:lnTo>
                  <a:lnTo>
                    <a:pt x="1275566" y="64164"/>
                  </a:lnTo>
                  <a:lnTo>
                    <a:pt x="1288582" y="64891"/>
                  </a:lnTo>
                  <a:lnTo>
                    <a:pt x="1301598" y="65518"/>
                  </a:lnTo>
                  <a:lnTo>
                    <a:pt x="1314614" y="66051"/>
                  </a:lnTo>
                  <a:lnTo>
                    <a:pt x="1327630" y="66482"/>
                  </a:lnTo>
                  <a:lnTo>
                    <a:pt x="1340646" y="66821"/>
                  </a:lnTo>
                  <a:lnTo>
                    <a:pt x="1353662" y="67056"/>
                  </a:lnTo>
                  <a:lnTo>
                    <a:pt x="1366678" y="67189"/>
                  </a:lnTo>
                  <a:lnTo>
                    <a:pt x="1379694" y="67212"/>
                  </a:lnTo>
                  <a:lnTo>
                    <a:pt x="1392710" y="67124"/>
                  </a:lnTo>
                  <a:lnTo>
                    <a:pt x="1405726" y="66912"/>
                  </a:lnTo>
                  <a:lnTo>
                    <a:pt x="1418742" y="66581"/>
                  </a:lnTo>
                  <a:lnTo>
                    <a:pt x="1431758" y="66120"/>
                  </a:lnTo>
                  <a:lnTo>
                    <a:pt x="1444774" y="65541"/>
                  </a:lnTo>
                  <a:lnTo>
                    <a:pt x="1457790" y="64820"/>
                  </a:lnTo>
                  <a:lnTo>
                    <a:pt x="1470806" y="63983"/>
                  </a:lnTo>
                  <a:lnTo>
                    <a:pt x="1483822" y="63008"/>
                  </a:lnTo>
                  <a:lnTo>
                    <a:pt x="1496838" y="61915"/>
                  </a:lnTo>
                  <a:lnTo>
                    <a:pt x="1509854" y="60701"/>
                  </a:lnTo>
                  <a:lnTo>
                    <a:pt x="1522870" y="59384"/>
                  </a:lnTo>
                  <a:lnTo>
                    <a:pt x="1532695" y="58327"/>
                  </a:lnTo>
                  <a:lnTo>
                    <a:pt x="1535886" y="58026"/>
                  </a:lnTo>
                  <a:lnTo>
                    <a:pt x="1548902" y="56771"/>
                  </a:lnTo>
                  <a:lnTo>
                    <a:pt x="1561918" y="55471"/>
                  </a:lnTo>
                  <a:lnTo>
                    <a:pt x="1574934" y="54150"/>
                  </a:lnTo>
                  <a:lnTo>
                    <a:pt x="1587950" y="52808"/>
                  </a:lnTo>
                  <a:lnTo>
                    <a:pt x="1600966" y="51462"/>
                  </a:lnTo>
                  <a:lnTo>
                    <a:pt x="1613982" y="50105"/>
                  </a:lnTo>
                  <a:lnTo>
                    <a:pt x="1626998" y="48727"/>
                  </a:lnTo>
                  <a:lnTo>
                    <a:pt x="1640014" y="47317"/>
                  </a:lnTo>
                  <a:lnTo>
                    <a:pt x="1653030" y="45851"/>
                  </a:lnTo>
                  <a:lnTo>
                    <a:pt x="1666046" y="44306"/>
                  </a:lnTo>
                  <a:lnTo>
                    <a:pt x="1679062" y="42644"/>
                  </a:lnTo>
                  <a:lnTo>
                    <a:pt x="1692078" y="40856"/>
                  </a:lnTo>
                  <a:lnTo>
                    <a:pt x="1698324" y="39920"/>
                  </a:lnTo>
                  <a:lnTo>
                    <a:pt x="1705094" y="39021"/>
                  </a:lnTo>
                  <a:lnTo>
                    <a:pt x="1718110" y="37142"/>
                  </a:lnTo>
                  <a:lnTo>
                    <a:pt x="1731126" y="35054"/>
                  </a:lnTo>
                  <a:lnTo>
                    <a:pt x="1744142" y="32771"/>
                  </a:lnTo>
                  <a:lnTo>
                    <a:pt x="1757158" y="30282"/>
                  </a:lnTo>
                  <a:lnTo>
                    <a:pt x="1770174" y="27611"/>
                  </a:lnTo>
                  <a:lnTo>
                    <a:pt x="1783190" y="24780"/>
                  </a:lnTo>
                  <a:lnTo>
                    <a:pt x="1796206" y="21800"/>
                  </a:lnTo>
                  <a:lnTo>
                    <a:pt x="1797440" y="21512"/>
                  </a:lnTo>
                  <a:lnTo>
                    <a:pt x="1809222" y="19210"/>
                  </a:lnTo>
                  <a:lnTo>
                    <a:pt x="1822238" y="16631"/>
                  </a:lnTo>
                  <a:lnTo>
                    <a:pt x="1835254" y="14073"/>
                  </a:lnTo>
                  <a:lnTo>
                    <a:pt x="1848270" y="11576"/>
                  </a:lnTo>
                  <a:lnTo>
                    <a:pt x="1861286" y="919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4754396" y="3261245"/>
              <a:ext cx="1861286" cy="57122"/>
            </a:xfrm>
            <a:custGeom>
              <a:avLst/>
              <a:pathLst>
                <a:path w="1861286" h="57122">
                  <a:moveTo>
                    <a:pt x="0" y="3323"/>
                  </a:moveTo>
                  <a:lnTo>
                    <a:pt x="13015" y="2860"/>
                  </a:lnTo>
                  <a:lnTo>
                    <a:pt x="26031" y="2541"/>
                  </a:lnTo>
                  <a:lnTo>
                    <a:pt x="39047" y="2370"/>
                  </a:lnTo>
                  <a:lnTo>
                    <a:pt x="52063" y="2336"/>
                  </a:lnTo>
                  <a:lnTo>
                    <a:pt x="65079" y="2430"/>
                  </a:lnTo>
                  <a:lnTo>
                    <a:pt x="78095" y="2643"/>
                  </a:lnTo>
                  <a:lnTo>
                    <a:pt x="91111" y="2960"/>
                  </a:lnTo>
                  <a:lnTo>
                    <a:pt x="104127" y="3364"/>
                  </a:lnTo>
                  <a:lnTo>
                    <a:pt x="117143" y="3831"/>
                  </a:lnTo>
                  <a:lnTo>
                    <a:pt x="130159" y="4336"/>
                  </a:lnTo>
                  <a:lnTo>
                    <a:pt x="143175" y="4846"/>
                  </a:lnTo>
                  <a:lnTo>
                    <a:pt x="156191" y="5335"/>
                  </a:lnTo>
                  <a:lnTo>
                    <a:pt x="169207" y="5785"/>
                  </a:lnTo>
                  <a:lnTo>
                    <a:pt x="182223" y="6178"/>
                  </a:lnTo>
                  <a:lnTo>
                    <a:pt x="195239" y="6507"/>
                  </a:lnTo>
                  <a:lnTo>
                    <a:pt x="208255" y="6769"/>
                  </a:lnTo>
                  <a:lnTo>
                    <a:pt x="221271" y="6954"/>
                  </a:lnTo>
                  <a:lnTo>
                    <a:pt x="234287" y="7052"/>
                  </a:lnTo>
                  <a:lnTo>
                    <a:pt x="247303" y="7054"/>
                  </a:lnTo>
                  <a:lnTo>
                    <a:pt x="260319" y="6951"/>
                  </a:lnTo>
                  <a:lnTo>
                    <a:pt x="273335" y="6735"/>
                  </a:lnTo>
                  <a:lnTo>
                    <a:pt x="286351" y="6407"/>
                  </a:lnTo>
                  <a:lnTo>
                    <a:pt x="299367" y="5973"/>
                  </a:lnTo>
                  <a:lnTo>
                    <a:pt x="312383" y="5446"/>
                  </a:lnTo>
                  <a:lnTo>
                    <a:pt x="325399" y="4838"/>
                  </a:lnTo>
                  <a:lnTo>
                    <a:pt x="338415" y="4170"/>
                  </a:lnTo>
                  <a:lnTo>
                    <a:pt x="351431" y="3463"/>
                  </a:lnTo>
                  <a:lnTo>
                    <a:pt x="364447" y="2744"/>
                  </a:lnTo>
                  <a:lnTo>
                    <a:pt x="377463" y="2041"/>
                  </a:lnTo>
                  <a:lnTo>
                    <a:pt x="390479" y="1390"/>
                  </a:lnTo>
                  <a:lnTo>
                    <a:pt x="403495" y="829"/>
                  </a:lnTo>
                  <a:lnTo>
                    <a:pt x="416511" y="395"/>
                  </a:lnTo>
                  <a:lnTo>
                    <a:pt x="429527" y="111"/>
                  </a:lnTo>
                  <a:lnTo>
                    <a:pt x="442543" y="0"/>
                  </a:lnTo>
                  <a:lnTo>
                    <a:pt x="455559" y="71"/>
                  </a:lnTo>
                  <a:lnTo>
                    <a:pt x="468575" y="328"/>
                  </a:lnTo>
                  <a:lnTo>
                    <a:pt x="481591" y="781"/>
                  </a:lnTo>
                  <a:lnTo>
                    <a:pt x="494607" y="1437"/>
                  </a:lnTo>
                  <a:lnTo>
                    <a:pt x="507623" y="2302"/>
                  </a:lnTo>
                  <a:lnTo>
                    <a:pt x="520639" y="3380"/>
                  </a:lnTo>
                  <a:lnTo>
                    <a:pt x="533655" y="4662"/>
                  </a:lnTo>
                  <a:lnTo>
                    <a:pt x="546671" y="6135"/>
                  </a:lnTo>
                  <a:lnTo>
                    <a:pt x="559687" y="7786"/>
                  </a:lnTo>
                  <a:lnTo>
                    <a:pt x="572703" y="9595"/>
                  </a:lnTo>
                  <a:lnTo>
                    <a:pt x="585719" y="11547"/>
                  </a:lnTo>
                  <a:lnTo>
                    <a:pt x="595589" y="13131"/>
                  </a:lnTo>
                  <a:lnTo>
                    <a:pt x="598735" y="13695"/>
                  </a:lnTo>
                  <a:lnTo>
                    <a:pt x="611751" y="16123"/>
                  </a:lnTo>
                  <a:lnTo>
                    <a:pt x="624767" y="18561"/>
                  </a:lnTo>
                  <a:lnTo>
                    <a:pt x="637783" y="20938"/>
                  </a:lnTo>
                  <a:lnTo>
                    <a:pt x="650799" y="23196"/>
                  </a:lnTo>
                  <a:lnTo>
                    <a:pt x="663815" y="25287"/>
                  </a:lnTo>
                  <a:lnTo>
                    <a:pt x="676831" y="27175"/>
                  </a:lnTo>
                  <a:lnTo>
                    <a:pt x="689847" y="28854"/>
                  </a:lnTo>
                  <a:lnTo>
                    <a:pt x="702863" y="30336"/>
                  </a:lnTo>
                  <a:lnTo>
                    <a:pt x="714720" y="31538"/>
                  </a:lnTo>
                  <a:lnTo>
                    <a:pt x="715879" y="31661"/>
                  </a:lnTo>
                  <a:lnTo>
                    <a:pt x="728895" y="32916"/>
                  </a:lnTo>
                  <a:lnTo>
                    <a:pt x="741911" y="34048"/>
                  </a:lnTo>
                  <a:lnTo>
                    <a:pt x="754927" y="35072"/>
                  </a:lnTo>
                  <a:lnTo>
                    <a:pt x="767943" y="36008"/>
                  </a:lnTo>
                  <a:lnTo>
                    <a:pt x="780959" y="36863"/>
                  </a:lnTo>
                  <a:lnTo>
                    <a:pt x="793975" y="37634"/>
                  </a:lnTo>
                  <a:lnTo>
                    <a:pt x="806991" y="38325"/>
                  </a:lnTo>
                  <a:lnTo>
                    <a:pt x="820007" y="38941"/>
                  </a:lnTo>
                  <a:lnTo>
                    <a:pt x="833023" y="39484"/>
                  </a:lnTo>
                  <a:lnTo>
                    <a:pt x="846039" y="39967"/>
                  </a:lnTo>
                  <a:lnTo>
                    <a:pt x="859055" y="40395"/>
                  </a:lnTo>
                  <a:lnTo>
                    <a:pt x="872071" y="40788"/>
                  </a:lnTo>
                  <a:lnTo>
                    <a:pt x="885087" y="41152"/>
                  </a:lnTo>
                  <a:lnTo>
                    <a:pt x="898103" y="41502"/>
                  </a:lnTo>
                  <a:lnTo>
                    <a:pt x="911119" y="41845"/>
                  </a:lnTo>
                  <a:lnTo>
                    <a:pt x="924135" y="42192"/>
                  </a:lnTo>
                  <a:lnTo>
                    <a:pt x="937151" y="42550"/>
                  </a:lnTo>
                  <a:lnTo>
                    <a:pt x="950167" y="42923"/>
                  </a:lnTo>
                  <a:lnTo>
                    <a:pt x="963183" y="43319"/>
                  </a:lnTo>
                  <a:lnTo>
                    <a:pt x="976199" y="43739"/>
                  </a:lnTo>
                  <a:lnTo>
                    <a:pt x="989215" y="44187"/>
                  </a:lnTo>
                  <a:lnTo>
                    <a:pt x="1002231" y="44663"/>
                  </a:lnTo>
                  <a:lnTo>
                    <a:pt x="1015247" y="45172"/>
                  </a:lnTo>
                  <a:lnTo>
                    <a:pt x="1028263" y="45709"/>
                  </a:lnTo>
                  <a:lnTo>
                    <a:pt x="1041279" y="46277"/>
                  </a:lnTo>
                  <a:lnTo>
                    <a:pt x="1054294" y="46874"/>
                  </a:lnTo>
                  <a:lnTo>
                    <a:pt x="1067310" y="47506"/>
                  </a:lnTo>
                  <a:lnTo>
                    <a:pt x="1080326" y="48156"/>
                  </a:lnTo>
                  <a:lnTo>
                    <a:pt x="1093342" y="48831"/>
                  </a:lnTo>
                  <a:lnTo>
                    <a:pt x="1106358" y="49517"/>
                  </a:lnTo>
                  <a:lnTo>
                    <a:pt x="1114368" y="49946"/>
                  </a:lnTo>
                  <a:lnTo>
                    <a:pt x="1119374" y="50229"/>
                  </a:lnTo>
                  <a:lnTo>
                    <a:pt x="1132390" y="50967"/>
                  </a:lnTo>
                  <a:lnTo>
                    <a:pt x="1145406" y="51698"/>
                  </a:lnTo>
                  <a:lnTo>
                    <a:pt x="1158422" y="52415"/>
                  </a:lnTo>
                  <a:lnTo>
                    <a:pt x="1171438" y="53105"/>
                  </a:lnTo>
                  <a:lnTo>
                    <a:pt x="1184454" y="53762"/>
                  </a:lnTo>
                  <a:lnTo>
                    <a:pt x="1197470" y="54376"/>
                  </a:lnTo>
                  <a:lnTo>
                    <a:pt x="1210486" y="54935"/>
                  </a:lnTo>
                  <a:lnTo>
                    <a:pt x="1223502" y="55437"/>
                  </a:lnTo>
                  <a:lnTo>
                    <a:pt x="1236518" y="55877"/>
                  </a:lnTo>
                  <a:lnTo>
                    <a:pt x="1249534" y="56253"/>
                  </a:lnTo>
                  <a:lnTo>
                    <a:pt x="1262550" y="56565"/>
                  </a:lnTo>
                  <a:lnTo>
                    <a:pt x="1275566" y="56814"/>
                  </a:lnTo>
                  <a:lnTo>
                    <a:pt x="1288582" y="56993"/>
                  </a:lnTo>
                  <a:lnTo>
                    <a:pt x="1301598" y="57100"/>
                  </a:lnTo>
                  <a:lnTo>
                    <a:pt x="1314614" y="57122"/>
                  </a:lnTo>
                  <a:lnTo>
                    <a:pt x="1327630" y="57051"/>
                  </a:lnTo>
                  <a:lnTo>
                    <a:pt x="1340646" y="56878"/>
                  </a:lnTo>
                  <a:lnTo>
                    <a:pt x="1353662" y="56595"/>
                  </a:lnTo>
                  <a:lnTo>
                    <a:pt x="1366678" y="56204"/>
                  </a:lnTo>
                  <a:lnTo>
                    <a:pt x="1379694" y="55704"/>
                  </a:lnTo>
                  <a:lnTo>
                    <a:pt x="1392710" y="55110"/>
                  </a:lnTo>
                  <a:lnTo>
                    <a:pt x="1405726" y="54420"/>
                  </a:lnTo>
                  <a:lnTo>
                    <a:pt x="1418742" y="53645"/>
                  </a:lnTo>
                  <a:lnTo>
                    <a:pt x="1431758" y="52782"/>
                  </a:lnTo>
                  <a:lnTo>
                    <a:pt x="1444774" y="51832"/>
                  </a:lnTo>
                  <a:lnTo>
                    <a:pt x="1457790" y="50790"/>
                  </a:lnTo>
                  <a:lnTo>
                    <a:pt x="1467442" y="49946"/>
                  </a:lnTo>
                  <a:lnTo>
                    <a:pt x="1470806" y="49673"/>
                  </a:lnTo>
                  <a:lnTo>
                    <a:pt x="1483822" y="48535"/>
                  </a:lnTo>
                  <a:lnTo>
                    <a:pt x="1496838" y="47304"/>
                  </a:lnTo>
                  <a:lnTo>
                    <a:pt x="1509854" y="45985"/>
                  </a:lnTo>
                  <a:lnTo>
                    <a:pt x="1522870" y="44581"/>
                  </a:lnTo>
                  <a:lnTo>
                    <a:pt x="1535886" y="43091"/>
                  </a:lnTo>
                  <a:lnTo>
                    <a:pt x="1548902" y="41527"/>
                  </a:lnTo>
                  <a:lnTo>
                    <a:pt x="1561918" y="39879"/>
                  </a:lnTo>
                  <a:lnTo>
                    <a:pt x="1574934" y="38157"/>
                  </a:lnTo>
                  <a:lnTo>
                    <a:pt x="1587950" y="36345"/>
                  </a:lnTo>
                  <a:lnTo>
                    <a:pt x="1600966" y="34455"/>
                  </a:lnTo>
                  <a:lnTo>
                    <a:pt x="1613982" y="32486"/>
                  </a:lnTo>
                  <a:lnTo>
                    <a:pt x="1620064" y="31538"/>
                  </a:lnTo>
                  <a:lnTo>
                    <a:pt x="1626998" y="30552"/>
                  </a:lnTo>
                  <a:lnTo>
                    <a:pt x="1640014" y="28680"/>
                  </a:lnTo>
                  <a:lnTo>
                    <a:pt x="1653030" y="26794"/>
                  </a:lnTo>
                  <a:lnTo>
                    <a:pt x="1666046" y="24907"/>
                  </a:lnTo>
                  <a:lnTo>
                    <a:pt x="1679062" y="23041"/>
                  </a:lnTo>
                  <a:lnTo>
                    <a:pt x="1692078" y="21201"/>
                  </a:lnTo>
                  <a:lnTo>
                    <a:pt x="1705094" y="19396"/>
                  </a:lnTo>
                  <a:lnTo>
                    <a:pt x="1718110" y="17631"/>
                  </a:lnTo>
                  <a:lnTo>
                    <a:pt x="1731126" y="15901"/>
                  </a:lnTo>
                  <a:lnTo>
                    <a:pt x="1744142" y="14206"/>
                  </a:lnTo>
                  <a:lnTo>
                    <a:pt x="1752648" y="13131"/>
                  </a:lnTo>
                  <a:lnTo>
                    <a:pt x="1757158" y="12628"/>
                  </a:lnTo>
                  <a:lnTo>
                    <a:pt x="1770174" y="11234"/>
                  </a:lnTo>
                  <a:lnTo>
                    <a:pt x="1783190" y="9910"/>
                  </a:lnTo>
                  <a:lnTo>
                    <a:pt x="1796206" y="8669"/>
                  </a:lnTo>
                  <a:lnTo>
                    <a:pt x="1809222" y="7521"/>
                  </a:lnTo>
                  <a:lnTo>
                    <a:pt x="1822238" y="6468"/>
                  </a:lnTo>
                  <a:lnTo>
                    <a:pt x="1835254" y="5514"/>
                  </a:lnTo>
                  <a:lnTo>
                    <a:pt x="1848270" y="4663"/>
                  </a:lnTo>
                  <a:lnTo>
                    <a:pt x="1861286" y="393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4754396" y="3215175"/>
              <a:ext cx="1861286" cy="46184"/>
            </a:xfrm>
            <a:custGeom>
              <a:avLst/>
              <a:pathLst>
                <a:path w="1861286" h="46184">
                  <a:moveTo>
                    <a:pt x="0" y="3984"/>
                  </a:moveTo>
                  <a:lnTo>
                    <a:pt x="13015" y="3999"/>
                  </a:lnTo>
                  <a:lnTo>
                    <a:pt x="26031" y="4166"/>
                  </a:lnTo>
                  <a:lnTo>
                    <a:pt x="39047" y="4475"/>
                  </a:lnTo>
                  <a:lnTo>
                    <a:pt x="52063" y="4900"/>
                  </a:lnTo>
                  <a:lnTo>
                    <a:pt x="65079" y="5415"/>
                  </a:lnTo>
                  <a:lnTo>
                    <a:pt x="78095" y="5997"/>
                  </a:lnTo>
                  <a:lnTo>
                    <a:pt x="91111" y="6630"/>
                  </a:lnTo>
                  <a:lnTo>
                    <a:pt x="104127" y="7295"/>
                  </a:lnTo>
                  <a:lnTo>
                    <a:pt x="117143" y="7970"/>
                  </a:lnTo>
                  <a:lnTo>
                    <a:pt x="130159" y="8634"/>
                  </a:lnTo>
                  <a:lnTo>
                    <a:pt x="143175" y="9249"/>
                  </a:lnTo>
                  <a:lnTo>
                    <a:pt x="156191" y="9801"/>
                  </a:lnTo>
                  <a:lnTo>
                    <a:pt x="169207" y="10271"/>
                  </a:lnTo>
                  <a:lnTo>
                    <a:pt x="182223" y="10657"/>
                  </a:lnTo>
                  <a:lnTo>
                    <a:pt x="195239" y="10955"/>
                  </a:lnTo>
                  <a:lnTo>
                    <a:pt x="208255" y="11163"/>
                  </a:lnTo>
                  <a:lnTo>
                    <a:pt x="221271" y="11268"/>
                  </a:lnTo>
                  <a:lnTo>
                    <a:pt x="234287" y="11256"/>
                  </a:lnTo>
                  <a:lnTo>
                    <a:pt x="247303" y="11115"/>
                  </a:lnTo>
                  <a:lnTo>
                    <a:pt x="260319" y="10844"/>
                  </a:lnTo>
                  <a:lnTo>
                    <a:pt x="273335" y="10450"/>
                  </a:lnTo>
                  <a:lnTo>
                    <a:pt x="286351" y="9931"/>
                  </a:lnTo>
                  <a:lnTo>
                    <a:pt x="299367" y="9300"/>
                  </a:lnTo>
                  <a:lnTo>
                    <a:pt x="312383" y="8556"/>
                  </a:lnTo>
                  <a:lnTo>
                    <a:pt x="325399" y="7708"/>
                  </a:lnTo>
                  <a:lnTo>
                    <a:pt x="338415" y="6767"/>
                  </a:lnTo>
                  <a:lnTo>
                    <a:pt x="351431" y="5764"/>
                  </a:lnTo>
                  <a:lnTo>
                    <a:pt x="364447" y="4735"/>
                  </a:lnTo>
                  <a:lnTo>
                    <a:pt x="374199" y="3979"/>
                  </a:lnTo>
                  <a:lnTo>
                    <a:pt x="377463" y="3731"/>
                  </a:lnTo>
                  <a:lnTo>
                    <a:pt x="390479" y="2813"/>
                  </a:lnTo>
                  <a:lnTo>
                    <a:pt x="403495" y="1992"/>
                  </a:lnTo>
                  <a:lnTo>
                    <a:pt x="416511" y="1295"/>
                  </a:lnTo>
                  <a:lnTo>
                    <a:pt x="429527" y="737"/>
                  </a:lnTo>
                  <a:lnTo>
                    <a:pt x="442543" y="330"/>
                  </a:lnTo>
                  <a:lnTo>
                    <a:pt x="455559" y="82"/>
                  </a:lnTo>
                  <a:lnTo>
                    <a:pt x="468575" y="0"/>
                  </a:lnTo>
                  <a:lnTo>
                    <a:pt x="481591" y="83"/>
                  </a:lnTo>
                  <a:lnTo>
                    <a:pt x="494607" y="344"/>
                  </a:lnTo>
                  <a:lnTo>
                    <a:pt x="507623" y="800"/>
                  </a:lnTo>
                  <a:lnTo>
                    <a:pt x="520639" y="1474"/>
                  </a:lnTo>
                  <a:lnTo>
                    <a:pt x="533655" y="2377"/>
                  </a:lnTo>
                  <a:lnTo>
                    <a:pt x="546671" y="3516"/>
                  </a:lnTo>
                  <a:lnTo>
                    <a:pt x="551110" y="3979"/>
                  </a:lnTo>
                  <a:lnTo>
                    <a:pt x="559687" y="4882"/>
                  </a:lnTo>
                  <a:lnTo>
                    <a:pt x="572703" y="6457"/>
                  </a:lnTo>
                  <a:lnTo>
                    <a:pt x="585719" y="8224"/>
                  </a:lnTo>
                  <a:lnTo>
                    <a:pt x="598735" y="10173"/>
                  </a:lnTo>
                  <a:lnTo>
                    <a:pt x="611751" y="12290"/>
                  </a:lnTo>
                  <a:lnTo>
                    <a:pt x="624767" y="14549"/>
                  </a:lnTo>
                  <a:lnTo>
                    <a:pt x="637783" y="16909"/>
                  </a:lnTo>
                  <a:lnTo>
                    <a:pt x="650799" y="19331"/>
                  </a:lnTo>
                  <a:lnTo>
                    <a:pt x="663815" y="21763"/>
                  </a:lnTo>
                  <a:lnTo>
                    <a:pt x="667203" y="22386"/>
                  </a:lnTo>
                  <a:lnTo>
                    <a:pt x="676831" y="24112"/>
                  </a:lnTo>
                  <a:lnTo>
                    <a:pt x="689847" y="26342"/>
                  </a:lnTo>
                  <a:lnTo>
                    <a:pt x="702863" y="28440"/>
                  </a:lnTo>
                  <a:lnTo>
                    <a:pt x="715879" y="30391"/>
                  </a:lnTo>
                  <a:lnTo>
                    <a:pt x="728895" y="32182"/>
                  </a:lnTo>
                  <a:lnTo>
                    <a:pt x="741911" y="33793"/>
                  </a:lnTo>
                  <a:lnTo>
                    <a:pt x="754927" y="35220"/>
                  </a:lnTo>
                  <a:lnTo>
                    <a:pt x="767943" y="36455"/>
                  </a:lnTo>
                  <a:lnTo>
                    <a:pt x="780959" y="37504"/>
                  </a:lnTo>
                  <a:lnTo>
                    <a:pt x="793975" y="38381"/>
                  </a:lnTo>
                  <a:lnTo>
                    <a:pt x="806991" y="39116"/>
                  </a:lnTo>
                  <a:lnTo>
                    <a:pt x="820007" y="39736"/>
                  </a:lnTo>
                  <a:lnTo>
                    <a:pt x="833023" y="40278"/>
                  </a:lnTo>
                  <a:lnTo>
                    <a:pt x="846039" y="40757"/>
                  </a:lnTo>
                  <a:lnTo>
                    <a:pt x="847183" y="40794"/>
                  </a:lnTo>
                  <a:lnTo>
                    <a:pt x="859055" y="41142"/>
                  </a:lnTo>
                  <a:lnTo>
                    <a:pt x="872071" y="41472"/>
                  </a:lnTo>
                  <a:lnTo>
                    <a:pt x="885087" y="41738"/>
                  </a:lnTo>
                  <a:lnTo>
                    <a:pt x="898103" y="41938"/>
                  </a:lnTo>
                  <a:lnTo>
                    <a:pt x="911119" y="42079"/>
                  </a:lnTo>
                  <a:lnTo>
                    <a:pt x="924135" y="42170"/>
                  </a:lnTo>
                  <a:lnTo>
                    <a:pt x="937151" y="42226"/>
                  </a:lnTo>
                  <a:lnTo>
                    <a:pt x="950167" y="42264"/>
                  </a:lnTo>
                  <a:lnTo>
                    <a:pt x="963183" y="42296"/>
                  </a:lnTo>
                  <a:lnTo>
                    <a:pt x="976199" y="42331"/>
                  </a:lnTo>
                  <a:lnTo>
                    <a:pt x="989215" y="42376"/>
                  </a:lnTo>
                  <a:lnTo>
                    <a:pt x="1002231" y="42441"/>
                  </a:lnTo>
                  <a:lnTo>
                    <a:pt x="1015247" y="42532"/>
                  </a:lnTo>
                  <a:lnTo>
                    <a:pt x="1028263" y="42652"/>
                  </a:lnTo>
                  <a:lnTo>
                    <a:pt x="1041279" y="42802"/>
                  </a:lnTo>
                  <a:lnTo>
                    <a:pt x="1054294" y="42985"/>
                  </a:lnTo>
                  <a:lnTo>
                    <a:pt x="1067310" y="43201"/>
                  </a:lnTo>
                  <a:lnTo>
                    <a:pt x="1080326" y="43447"/>
                  </a:lnTo>
                  <a:lnTo>
                    <a:pt x="1093342" y="43715"/>
                  </a:lnTo>
                  <a:lnTo>
                    <a:pt x="1106358" y="44003"/>
                  </a:lnTo>
                  <a:lnTo>
                    <a:pt x="1119374" y="44295"/>
                  </a:lnTo>
                  <a:lnTo>
                    <a:pt x="1132390" y="44586"/>
                  </a:lnTo>
                  <a:lnTo>
                    <a:pt x="1145406" y="44864"/>
                  </a:lnTo>
                  <a:lnTo>
                    <a:pt x="1158422" y="45126"/>
                  </a:lnTo>
                  <a:lnTo>
                    <a:pt x="1171438" y="45370"/>
                  </a:lnTo>
                  <a:lnTo>
                    <a:pt x="1184454" y="45598"/>
                  </a:lnTo>
                  <a:lnTo>
                    <a:pt x="1197470" y="45805"/>
                  </a:lnTo>
                  <a:lnTo>
                    <a:pt x="1210486" y="45977"/>
                  </a:lnTo>
                  <a:lnTo>
                    <a:pt x="1223502" y="46106"/>
                  </a:lnTo>
                  <a:lnTo>
                    <a:pt x="1236518" y="46180"/>
                  </a:lnTo>
                  <a:lnTo>
                    <a:pt x="1249534" y="46184"/>
                  </a:lnTo>
                  <a:lnTo>
                    <a:pt x="1262550" y="46119"/>
                  </a:lnTo>
                  <a:lnTo>
                    <a:pt x="1275566" y="45991"/>
                  </a:lnTo>
                  <a:lnTo>
                    <a:pt x="1288582" y="45808"/>
                  </a:lnTo>
                  <a:lnTo>
                    <a:pt x="1301598" y="45581"/>
                  </a:lnTo>
                  <a:lnTo>
                    <a:pt x="1314614" y="45316"/>
                  </a:lnTo>
                  <a:lnTo>
                    <a:pt x="1327630" y="45004"/>
                  </a:lnTo>
                  <a:lnTo>
                    <a:pt x="1340646" y="44634"/>
                  </a:lnTo>
                  <a:lnTo>
                    <a:pt x="1353662" y="44208"/>
                  </a:lnTo>
                  <a:lnTo>
                    <a:pt x="1366678" y="43714"/>
                  </a:lnTo>
                  <a:lnTo>
                    <a:pt x="1379694" y="43168"/>
                  </a:lnTo>
                  <a:lnTo>
                    <a:pt x="1392710" y="42564"/>
                  </a:lnTo>
                  <a:lnTo>
                    <a:pt x="1405726" y="41906"/>
                  </a:lnTo>
                  <a:lnTo>
                    <a:pt x="1418742" y="41181"/>
                  </a:lnTo>
                  <a:lnTo>
                    <a:pt x="1424986" y="40794"/>
                  </a:lnTo>
                  <a:lnTo>
                    <a:pt x="1431758" y="40367"/>
                  </a:lnTo>
                  <a:lnTo>
                    <a:pt x="1444774" y="39443"/>
                  </a:lnTo>
                  <a:lnTo>
                    <a:pt x="1457790" y="38419"/>
                  </a:lnTo>
                  <a:lnTo>
                    <a:pt x="1470806" y="37292"/>
                  </a:lnTo>
                  <a:lnTo>
                    <a:pt x="1483822" y="36091"/>
                  </a:lnTo>
                  <a:lnTo>
                    <a:pt x="1496838" y="34834"/>
                  </a:lnTo>
                  <a:lnTo>
                    <a:pt x="1509854" y="33543"/>
                  </a:lnTo>
                  <a:lnTo>
                    <a:pt x="1522870" y="32225"/>
                  </a:lnTo>
                  <a:lnTo>
                    <a:pt x="1535886" y="30877"/>
                  </a:lnTo>
                  <a:lnTo>
                    <a:pt x="1548902" y="29494"/>
                  </a:lnTo>
                  <a:lnTo>
                    <a:pt x="1561918" y="28081"/>
                  </a:lnTo>
                  <a:lnTo>
                    <a:pt x="1574934" y="26638"/>
                  </a:lnTo>
                  <a:lnTo>
                    <a:pt x="1587950" y="25179"/>
                  </a:lnTo>
                  <a:lnTo>
                    <a:pt x="1600966" y="23710"/>
                  </a:lnTo>
                  <a:lnTo>
                    <a:pt x="1612644" y="22386"/>
                  </a:lnTo>
                  <a:lnTo>
                    <a:pt x="1613982" y="22239"/>
                  </a:lnTo>
                  <a:lnTo>
                    <a:pt x="1626998" y="20799"/>
                  </a:lnTo>
                  <a:lnTo>
                    <a:pt x="1640014" y="19360"/>
                  </a:lnTo>
                  <a:lnTo>
                    <a:pt x="1653030" y="17945"/>
                  </a:lnTo>
                  <a:lnTo>
                    <a:pt x="1666046" y="16561"/>
                  </a:lnTo>
                  <a:lnTo>
                    <a:pt x="1679062" y="15228"/>
                  </a:lnTo>
                  <a:lnTo>
                    <a:pt x="1692078" y="13967"/>
                  </a:lnTo>
                  <a:lnTo>
                    <a:pt x="1705094" y="12786"/>
                  </a:lnTo>
                  <a:lnTo>
                    <a:pt x="1718110" y="11678"/>
                  </a:lnTo>
                  <a:lnTo>
                    <a:pt x="1731126" y="10636"/>
                  </a:lnTo>
                  <a:lnTo>
                    <a:pt x="1744142" y="9648"/>
                  </a:lnTo>
                  <a:lnTo>
                    <a:pt x="1757158" y="8713"/>
                  </a:lnTo>
                  <a:lnTo>
                    <a:pt x="1770174" y="7839"/>
                  </a:lnTo>
                  <a:lnTo>
                    <a:pt x="1783190" y="7041"/>
                  </a:lnTo>
                  <a:lnTo>
                    <a:pt x="1796206" y="6325"/>
                  </a:lnTo>
                  <a:lnTo>
                    <a:pt x="1809222" y="5705"/>
                  </a:lnTo>
                  <a:lnTo>
                    <a:pt x="1822238" y="5170"/>
                  </a:lnTo>
                  <a:lnTo>
                    <a:pt x="1835254" y="4726"/>
                  </a:lnTo>
                  <a:lnTo>
                    <a:pt x="1848270" y="4367"/>
                  </a:lnTo>
                  <a:lnTo>
                    <a:pt x="1861286" y="411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4754396" y="3170427"/>
              <a:ext cx="1861286" cy="28098"/>
            </a:xfrm>
            <a:custGeom>
              <a:avLst/>
              <a:pathLst>
                <a:path w="1861286" h="28098">
                  <a:moveTo>
                    <a:pt x="0" y="6635"/>
                  </a:moveTo>
                  <a:lnTo>
                    <a:pt x="13015" y="6946"/>
                  </a:lnTo>
                  <a:lnTo>
                    <a:pt x="26031" y="7374"/>
                  </a:lnTo>
                  <a:lnTo>
                    <a:pt x="39047" y="7915"/>
                  </a:lnTo>
                  <a:lnTo>
                    <a:pt x="52063" y="8553"/>
                  </a:lnTo>
                  <a:lnTo>
                    <a:pt x="65079" y="9268"/>
                  </a:lnTo>
                  <a:lnTo>
                    <a:pt x="78095" y="10036"/>
                  </a:lnTo>
                  <a:lnTo>
                    <a:pt x="91111" y="10854"/>
                  </a:lnTo>
                  <a:lnTo>
                    <a:pt x="104127" y="11704"/>
                  </a:lnTo>
                  <a:lnTo>
                    <a:pt x="107296" y="11912"/>
                  </a:lnTo>
                  <a:lnTo>
                    <a:pt x="117143" y="12522"/>
                  </a:lnTo>
                  <a:lnTo>
                    <a:pt x="130159" y="13289"/>
                  </a:lnTo>
                  <a:lnTo>
                    <a:pt x="143175" y="13977"/>
                  </a:lnTo>
                  <a:lnTo>
                    <a:pt x="156191" y="14564"/>
                  </a:lnTo>
                  <a:lnTo>
                    <a:pt x="169207" y="15056"/>
                  </a:lnTo>
                  <a:lnTo>
                    <a:pt x="182223" y="15477"/>
                  </a:lnTo>
                  <a:lnTo>
                    <a:pt x="195239" y="15843"/>
                  </a:lnTo>
                  <a:lnTo>
                    <a:pt x="208255" y="16148"/>
                  </a:lnTo>
                  <a:lnTo>
                    <a:pt x="221271" y="16360"/>
                  </a:lnTo>
                  <a:lnTo>
                    <a:pt x="234287" y="16444"/>
                  </a:lnTo>
                  <a:lnTo>
                    <a:pt x="247303" y="16372"/>
                  </a:lnTo>
                  <a:lnTo>
                    <a:pt x="260319" y="16134"/>
                  </a:lnTo>
                  <a:lnTo>
                    <a:pt x="273335" y="15735"/>
                  </a:lnTo>
                  <a:lnTo>
                    <a:pt x="286351" y="15183"/>
                  </a:lnTo>
                  <a:lnTo>
                    <a:pt x="299367" y="14473"/>
                  </a:lnTo>
                  <a:lnTo>
                    <a:pt x="312383" y="13606"/>
                  </a:lnTo>
                  <a:lnTo>
                    <a:pt x="325399" y="12590"/>
                  </a:lnTo>
                  <a:lnTo>
                    <a:pt x="333075" y="11912"/>
                  </a:lnTo>
                  <a:lnTo>
                    <a:pt x="338415" y="11416"/>
                  </a:lnTo>
                  <a:lnTo>
                    <a:pt x="351431" y="10118"/>
                  </a:lnTo>
                  <a:lnTo>
                    <a:pt x="364447" y="8779"/>
                  </a:lnTo>
                  <a:lnTo>
                    <a:pt x="377463" y="7449"/>
                  </a:lnTo>
                  <a:lnTo>
                    <a:pt x="390479" y="6166"/>
                  </a:lnTo>
                  <a:lnTo>
                    <a:pt x="403495" y="4956"/>
                  </a:lnTo>
                  <a:lnTo>
                    <a:pt x="416511" y="3832"/>
                  </a:lnTo>
                  <a:lnTo>
                    <a:pt x="429527" y="2811"/>
                  </a:lnTo>
                  <a:lnTo>
                    <a:pt x="442543" y="1915"/>
                  </a:lnTo>
                  <a:lnTo>
                    <a:pt x="455559" y="1173"/>
                  </a:lnTo>
                  <a:lnTo>
                    <a:pt x="468575" y="603"/>
                  </a:lnTo>
                  <a:lnTo>
                    <a:pt x="481591" y="217"/>
                  </a:lnTo>
                  <a:lnTo>
                    <a:pt x="494607" y="16"/>
                  </a:lnTo>
                  <a:lnTo>
                    <a:pt x="507623" y="0"/>
                  </a:lnTo>
                  <a:lnTo>
                    <a:pt x="520639" y="179"/>
                  </a:lnTo>
                  <a:lnTo>
                    <a:pt x="533655" y="564"/>
                  </a:lnTo>
                  <a:lnTo>
                    <a:pt x="546671" y="1140"/>
                  </a:lnTo>
                  <a:lnTo>
                    <a:pt x="559687" y="1888"/>
                  </a:lnTo>
                  <a:lnTo>
                    <a:pt x="572703" y="2791"/>
                  </a:lnTo>
                  <a:lnTo>
                    <a:pt x="585719" y="3850"/>
                  </a:lnTo>
                  <a:lnTo>
                    <a:pt x="598735" y="5085"/>
                  </a:lnTo>
                  <a:lnTo>
                    <a:pt x="611751" y="6508"/>
                  </a:lnTo>
                  <a:lnTo>
                    <a:pt x="624767" y="8110"/>
                  </a:lnTo>
                  <a:lnTo>
                    <a:pt x="637783" y="9847"/>
                  </a:lnTo>
                  <a:lnTo>
                    <a:pt x="650799" y="11681"/>
                  </a:lnTo>
                  <a:lnTo>
                    <a:pt x="652414" y="11912"/>
                  </a:lnTo>
                  <a:lnTo>
                    <a:pt x="663815" y="13459"/>
                  </a:lnTo>
                  <a:lnTo>
                    <a:pt x="676831" y="15248"/>
                  </a:lnTo>
                  <a:lnTo>
                    <a:pt x="689847" y="17038"/>
                  </a:lnTo>
                  <a:lnTo>
                    <a:pt x="702863" y="18779"/>
                  </a:lnTo>
                  <a:lnTo>
                    <a:pt x="715879" y="20407"/>
                  </a:lnTo>
                  <a:lnTo>
                    <a:pt x="728895" y="21877"/>
                  </a:lnTo>
                  <a:lnTo>
                    <a:pt x="741911" y="23177"/>
                  </a:lnTo>
                  <a:lnTo>
                    <a:pt x="754927" y="24304"/>
                  </a:lnTo>
                  <a:lnTo>
                    <a:pt x="767943" y="25264"/>
                  </a:lnTo>
                  <a:lnTo>
                    <a:pt x="780959" y="26046"/>
                  </a:lnTo>
                  <a:lnTo>
                    <a:pt x="793975" y="26625"/>
                  </a:lnTo>
                  <a:lnTo>
                    <a:pt x="806991" y="26995"/>
                  </a:lnTo>
                  <a:lnTo>
                    <a:pt x="820007" y="27174"/>
                  </a:lnTo>
                  <a:lnTo>
                    <a:pt x="833023" y="27200"/>
                  </a:lnTo>
                  <a:lnTo>
                    <a:pt x="846039" y="27116"/>
                  </a:lnTo>
                  <a:lnTo>
                    <a:pt x="859055" y="26951"/>
                  </a:lnTo>
                  <a:lnTo>
                    <a:pt x="872071" y="26717"/>
                  </a:lnTo>
                  <a:lnTo>
                    <a:pt x="885087" y="26431"/>
                  </a:lnTo>
                  <a:lnTo>
                    <a:pt x="898103" y="26102"/>
                  </a:lnTo>
                  <a:lnTo>
                    <a:pt x="911119" y="25788"/>
                  </a:lnTo>
                  <a:lnTo>
                    <a:pt x="924135" y="25507"/>
                  </a:lnTo>
                  <a:lnTo>
                    <a:pt x="937151" y="25268"/>
                  </a:lnTo>
                  <a:lnTo>
                    <a:pt x="950167" y="25050"/>
                  </a:lnTo>
                  <a:lnTo>
                    <a:pt x="963183" y="24808"/>
                  </a:lnTo>
                  <a:lnTo>
                    <a:pt x="976199" y="24536"/>
                  </a:lnTo>
                  <a:lnTo>
                    <a:pt x="989215" y="24251"/>
                  </a:lnTo>
                  <a:lnTo>
                    <a:pt x="1002231" y="23987"/>
                  </a:lnTo>
                  <a:lnTo>
                    <a:pt x="1015247" y="23779"/>
                  </a:lnTo>
                  <a:lnTo>
                    <a:pt x="1028263" y="23658"/>
                  </a:lnTo>
                  <a:lnTo>
                    <a:pt x="1041279" y="23625"/>
                  </a:lnTo>
                  <a:lnTo>
                    <a:pt x="1054294" y="23678"/>
                  </a:lnTo>
                  <a:lnTo>
                    <a:pt x="1067310" y="23817"/>
                  </a:lnTo>
                  <a:lnTo>
                    <a:pt x="1080326" y="24033"/>
                  </a:lnTo>
                  <a:lnTo>
                    <a:pt x="1093342" y="24320"/>
                  </a:lnTo>
                  <a:lnTo>
                    <a:pt x="1106358" y="24667"/>
                  </a:lnTo>
                  <a:lnTo>
                    <a:pt x="1119374" y="25056"/>
                  </a:lnTo>
                  <a:lnTo>
                    <a:pt x="1132390" y="25473"/>
                  </a:lnTo>
                  <a:lnTo>
                    <a:pt x="1145406" y="25895"/>
                  </a:lnTo>
                  <a:lnTo>
                    <a:pt x="1158422" y="26318"/>
                  </a:lnTo>
                  <a:lnTo>
                    <a:pt x="1171438" y="26718"/>
                  </a:lnTo>
                  <a:lnTo>
                    <a:pt x="1184454" y="27074"/>
                  </a:lnTo>
                  <a:lnTo>
                    <a:pt x="1197470" y="27384"/>
                  </a:lnTo>
                  <a:lnTo>
                    <a:pt x="1210486" y="27632"/>
                  </a:lnTo>
                  <a:lnTo>
                    <a:pt x="1223502" y="27829"/>
                  </a:lnTo>
                  <a:lnTo>
                    <a:pt x="1236518" y="27974"/>
                  </a:lnTo>
                  <a:lnTo>
                    <a:pt x="1249534" y="28071"/>
                  </a:lnTo>
                  <a:lnTo>
                    <a:pt x="1262550" y="28098"/>
                  </a:lnTo>
                  <a:lnTo>
                    <a:pt x="1275566" y="28060"/>
                  </a:lnTo>
                  <a:lnTo>
                    <a:pt x="1288582" y="27945"/>
                  </a:lnTo>
                  <a:lnTo>
                    <a:pt x="1301598" y="27783"/>
                  </a:lnTo>
                  <a:lnTo>
                    <a:pt x="1314614" y="27578"/>
                  </a:lnTo>
                  <a:lnTo>
                    <a:pt x="1327630" y="27340"/>
                  </a:lnTo>
                  <a:lnTo>
                    <a:pt x="1340646" y="27064"/>
                  </a:lnTo>
                  <a:lnTo>
                    <a:pt x="1353662" y="26740"/>
                  </a:lnTo>
                  <a:lnTo>
                    <a:pt x="1366678" y="26381"/>
                  </a:lnTo>
                  <a:lnTo>
                    <a:pt x="1379694" y="25991"/>
                  </a:lnTo>
                  <a:lnTo>
                    <a:pt x="1392710" y="25597"/>
                  </a:lnTo>
                  <a:lnTo>
                    <a:pt x="1405726" y="25198"/>
                  </a:lnTo>
                  <a:lnTo>
                    <a:pt x="1418742" y="24790"/>
                  </a:lnTo>
                  <a:lnTo>
                    <a:pt x="1431758" y="24341"/>
                  </a:lnTo>
                  <a:lnTo>
                    <a:pt x="1444774" y="23841"/>
                  </a:lnTo>
                  <a:lnTo>
                    <a:pt x="1457790" y="23274"/>
                  </a:lnTo>
                  <a:lnTo>
                    <a:pt x="1470806" y="22641"/>
                  </a:lnTo>
                  <a:lnTo>
                    <a:pt x="1483822" y="21961"/>
                  </a:lnTo>
                  <a:lnTo>
                    <a:pt x="1496838" y="21232"/>
                  </a:lnTo>
                  <a:lnTo>
                    <a:pt x="1509854" y="20472"/>
                  </a:lnTo>
                  <a:lnTo>
                    <a:pt x="1522870" y="19696"/>
                  </a:lnTo>
                  <a:lnTo>
                    <a:pt x="1535886" y="18918"/>
                  </a:lnTo>
                  <a:lnTo>
                    <a:pt x="1548902" y="18162"/>
                  </a:lnTo>
                  <a:lnTo>
                    <a:pt x="1561918" y="17449"/>
                  </a:lnTo>
                  <a:lnTo>
                    <a:pt x="1574934" y="16775"/>
                  </a:lnTo>
                  <a:lnTo>
                    <a:pt x="1587950" y="16127"/>
                  </a:lnTo>
                  <a:lnTo>
                    <a:pt x="1600966" y="15492"/>
                  </a:lnTo>
                  <a:lnTo>
                    <a:pt x="1613982" y="14854"/>
                  </a:lnTo>
                  <a:lnTo>
                    <a:pt x="1626998" y="14215"/>
                  </a:lnTo>
                  <a:lnTo>
                    <a:pt x="1640014" y="13576"/>
                  </a:lnTo>
                  <a:lnTo>
                    <a:pt x="1653030" y="12935"/>
                  </a:lnTo>
                  <a:lnTo>
                    <a:pt x="1666046" y="12300"/>
                  </a:lnTo>
                  <a:lnTo>
                    <a:pt x="1674050" y="11912"/>
                  </a:lnTo>
                  <a:lnTo>
                    <a:pt x="1679062" y="11669"/>
                  </a:lnTo>
                  <a:lnTo>
                    <a:pt x="1692078" y="11036"/>
                  </a:lnTo>
                  <a:lnTo>
                    <a:pt x="1705094" y="10431"/>
                  </a:lnTo>
                  <a:lnTo>
                    <a:pt x="1718110" y="9857"/>
                  </a:lnTo>
                  <a:lnTo>
                    <a:pt x="1731126" y="9321"/>
                  </a:lnTo>
                  <a:lnTo>
                    <a:pt x="1744142" y="8817"/>
                  </a:lnTo>
                  <a:lnTo>
                    <a:pt x="1757158" y="8330"/>
                  </a:lnTo>
                  <a:lnTo>
                    <a:pt x="1770174" y="7853"/>
                  </a:lnTo>
                  <a:lnTo>
                    <a:pt x="1783190" y="7400"/>
                  </a:lnTo>
                  <a:lnTo>
                    <a:pt x="1796206" y="6997"/>
                  </a:lnTo>
                  <a:lnTo>
                    <a:pt x="1809222" y="6677"/>
                  </a:lnTo>
                  <a:lnTo>
                    <a:pt x="1822238" y="6458"/>
                  </a:lnTo>
                  <a:lnTo>
                    <a:pt x="1835254" y="6347"/>
                  </a:lnTo>
                  <a:lnTo>
                    <a:pt x="1848270" y="6343"/>
                  </a:lnTo>
                  <a:lnTo>
                    <a:pt x="1861286" y="643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4754396" y="3111767"/>
              <a:ext cx="1861286" cy="32211"/>
            </a:xfrm>
            <a:custGeom>
              <a:avLst/>
              <a:pathLst>
                <a:path w="1861286" h="32211">
                  <a:moveTo>
                    <a:pt x="0" y="19774"/>
                  </a:moveTo>
                  <a:lnTo>
                    <a:pt x="13015" y="20154"/>
                  </a:lnTo>
                  <a:lnTo>
                    <a:pt x="26031" y="20633"/>
                  </a:lnTo>
                  <a:lnTo>
                    <a:pt x="39047" y="21206"/>
                  </a:lnTo>
                  <a:lnTo>
                    <a:pt x="52063" y="21862"/>
                  </a:lnTo>
                  <a:lnTo>
                    <a:pt x="65079" y="22578"/>
                  </a:lnTo>
                  <a:lnTo>
                    <a:pt x="78095" y="23351"/>
                  </a:lnTo>
                  <a:lnTo>
                    <a:pt x="91111" y="24194"/>
                  </a:lnTo>
                  <a:lnTo>
                    <a:pt x="104127" y="25128"/>
                  </a:lnTo>
                  <a:lnTo>
                    <a:pt x="117143" y="26147"/>
                  </a:lnTo>
                  <a:lnTo>
                    <a:pt x="130159" y="27213"/>
                  </a:lnTo>
                  <a:lnTo>
                    <a:pt x="143175" y="28252"/>
                  </a:lnTo>
                  <a:lnTo>
                    <a:pt x="156191" y="29194"/>
                  </a:lnTo>
                  <a:lnTo>
                    <a:pt x="169207" y="30009"/>
                  </a:lnTo>
                  <a:lnTo>
                    <a:pt x="182223" y="30704"/>
                  </a:lnTo>
                  <a:lnTo>
                    <a:pt x="195239" y="31288"/>
                  </a:lnTo>
                  <a:lnTo>
                    <a:pt x="208255" y="31754"/>
                  </a:lnTo>
                  <a:lnTo>
                    <a:pt x="221271" y="32074"/>
                  </a:lnTo>
                  <a:lnTo>
                    <a:pt x="234287" y="32211"/>
                  </a:lnTo>
                  <a:lnTo>
                    <a:pt x="247303" y="32141"/>
                  </a:lnTo>
                  <a:lnTo>
                    <a:pt x="260319" y="31860"/>
                  </a:lnTo>
                  <a:lnTo>
                    <a:pt x="273335" y="31365"/>
                  </a:lnTo>
                  <a:lnTo>
                    <a:pt x="286351" y="30644"/>
                  </a:lnTo>
                  <a:lnTo>
                    <a:pt x="299367" y="29706"/>
                  </a:lnTo>
                  <a:lnTo>
                    <a:pt x="312383" y="28564"/>
                  </a:lnTo>
                  <a:lnTo>
                    <a:pt x="325399" y="27251"/>
                  </a:lnTo>
                  <a:lnTo>
                    <a:pt x="338415" y="25810"/>
                  </a:lnTo>
                  <a:lnTo>
                    <a:pt x="351431" y="24274"/>
                  </a:lnTo>
                  <a:lnTo>
                    <a:pt x="364447" y="22668"/>
                  </a:lnTo>
                  <a:lnTo>
                    <a:pt x="377463" y="21017"/>
                  </a:lnTo>
                  <a:lnTo>
                    <a:pt x="390479" y="19377"/>
                  </a:lnTo>
                  <a:lnTo>
                    <a:pt x="403495" y="17800"/>
                  </a:lnTo>
                  <a:lnTo>
                    <a:pt x="416511" y="16331"/>
                  </a:lnTo>
                  <a:lnTo>
                    <a:pt x="425939" y="15349"/>
                  </a:lnTo>
                  <a:lnTo>
                    <a:pt x="429527" y="14961"/>
                  </a:lnTo>
                  <a:lnTo>
                    <a:pt x="442543" y="13667"/>
                  </a:lnTo>
                  <a:lnTo>
                    <a:pt x="455559" y="12487"/>
                  </a:lnTo>
                  <a:lnTo>
                    <a:pt x="468575" y="11436"/>
                  </a:lnTo>
                  <a:lnTo>
                    <a:pt x="481591" y="10529"/>
                  </a:lnTo>
                  <a:lnTo>
                    <a:pt x="494607" y="9768"/>
                  </a:lnTo>
                  <a:lnTo>
                    <a:pt x="507623" y="9153"/>
                  </a:lnTo>
                  <a:lnTo>
                    <a:pt x="520639" y="8688"/>
                  </a:lnTo>
                  <a:lnTo>
                    <a:pt x="533655" y="8388"/>
                  </a:lnTo>
                  <a:lnTo>
                    <a:pt x="546671" y="8228"/>
                  </a:lnTo>
                  <a:lnTo>
                    <a:pt x="559687" y="8139"/>
                  </a:lnTo>
                  <a:lnTo>
                    <a:pt x="572703" y="8031"/>
                  </a:lnTo>
                  <a:lnTo>
                    <a:pt x="585719" y="7877"/>
                  </a:lnTo>
                  <a:lnTo>
                    <a:pt x="598735" y="7718"/>
                  </a:lnTo>
                  <a:lnTo>
                    <a:pt x="611751" y="7630"/>
                  </a:lnTo>
                  <a:lnTo>
                    <a:pt x="624767" y="7647"/>
                  </a:lnTo>
                  <a:lnTo>
                    <a:pt x="637783" y="7738"/>
                  </a:lnTo>
                  <a:lnTo>
                    <a:pt x="650799" y="7830"/>
                  </a:lnTo>
                  <a:lnTo>
                    <a:pt x="663815" y="7865"/>
                  </a:lnTo>
                  <a:lnTo>
                    <a:pt x="676831" y="7819"/>
                  </a:lnTo>
                  <a:lnTo>
                    <a:pt x="689847" y="7665"/>
                  </a:lnTo>
                  <a:lnTo>
                    <a:pt x="702863" y="7374"/>
                  </a:lnTo>
                  <a:lnTo>
                    <a:pt x="715879" y="6906"/>
                  </a:lnTo>
                  <a:lnTo>
                    <a:pt x="728895" y="6284"/>
                  </a:lnTo>
                  <a:lnTo>
                    <a:pt x="741911" y="5594"/>
                  </a:lnTo>
                  <a:lnTo>
                    <a:pt x="754927" y="4933"/>
                  </a:lnTo>
                  <a:lnTo>
                    <a:pt x="767943" y="4339"/>
                  </a:lnTo>
                  <a:lnTo>
                    <a:pt x="780959" y="3768"/>
                  </a:lnTo>
                  <a:lnTo>
                    <a:pt x="793975" y="3150"/>
                  </a:lnTo>
                  <a:lnTo>
                    <a:pt x="806991" y="2484"/>
                  </a:lnTo>
                  <a:lnTo>
                    <a:pt x="820007" y="1846"/>
                  </a:lnTo>
                  <a:lnTo>
                    <a:pt x="833023" y="1339"/>
                  </a:lnTo>
                  <a:lnTo>
                    <a:pt x="846039" y="996"/>
                  </a:lnTo>
                  <a:lnTo>
                    <a:pt x="859055" y="751"/>
                  </a:lnTo>
                  <a:lnTo>
                    <a:pt x="872071" y="512"/>
                  </a:lnTo>
                  <a:lnTo>
                    <a:pt x="885087" y="255"/>
                  </a:lnTo>
                  <a:lnTo>
                    <a:pt x="898103" y="49"/>
                  </a:lnTo>
                  <a:lnTo>
                    <a:pt x="911119" y="0"/>
                  </a:lnTo>
                  <a:lnTo>
                    <a:pt x="924135" y="155"/>
                  </a:lnTo>
                  <a:lnTo>
                    <a:pt x="937151" y="464"/>
                  </a:lnTo>
                  <a:lnTo>
                    <a:pt x="950167" y="827"/>
                  </a:lnTo>
                  <a:lnTo>
                    <a:pt x="963183" y="1157"/>
                  </a:lnTo>
                  <a:lnTo>
                    <a:pt x="976199" y="1428"/>
                  </a:lnTo>
                  <a:lnTo>
                    <a:pt x="989215" y="1682"/>
                  </a:lnTo>
                  <a:lnTo>
                    <a:pt x="1002231" y="1959"/>
                  </a:lnTo>
                  <a:lnTo>
                    <a:pt x="1015247" y="2293"/>
                  </a:lnTo>
                  <a:lnTo>
                    <a:pt x="1028263" y="2694"/>
                  </a:lnTo>
                  <a:lnTo>
                    <a:pt x="1041279" y="3172"/>
                  </a:lnTo>
                  <a:lnTo>
                    <a:pt x="1054294" y="3732"/>
                  </a:lnTo>
                  <a:lnTo>
                    <a:pt x="1067310" y="4401"/>
                  </a:lnTo>
                  <a:lnTo>
                    <a:pt x="1080326" y="5196"/>
                  </a:lnTo>
                  <a:lnTo>
                    <a:pt x="1093342" y="6117"/>
                  </a:lnTo>
                  <a:lnTo>
                    <a:pt x="1106358" y="7142"/>
                  </a:lnTo>
                  <a:lnTo>
                    <a:pt x="1119374" y="8237"/>
                  </a:lnTo>
                  <a:lnTo>
                    <a:pt x="1132390" y="9349"/>
                  </a:lnTo>
                  <a:lnTo>
                    <a:pt x="1145406" y="10476"/>
                  </a:lnTo>
                  <a:lnTo>
                    <a:pt x="1158422" y="11607"/>
                  </a:lnTo>
                  <a:lnTo>
                    <a:pt x="1171438" y="12737"/>
                  </a:lnTo>
                  <a:lnTo>
                    <a:pt x="1184454" y="13847"/>
                  </a:lnTo>
                  <a:lnTo>
                    <a:pt x="1197470" y="14904"/>
                  </a:lnTo>
                  <a:lnTo>
                    <a:pt x="1203294" y="15349"/>
                  </a:lnTo>
                  <a:lnTo>
                    <a:pt x="1210486" y="15943"/>
                  </a:lnTo>
                  <a:lnTo>
                    <a:pt x="1223502" y="16956"/>
                  </a:lnTo>
                  <a:lnTo>
                    <a:pt x="1236518" y="17898"/>
                  </a:lnTo>
                  <a:lnTo>
                    <a:pt x="1249534" y="18761"/>
                  </a:lnTo>
                  <a:lnTo>
                    <a:pt x="1262550" y="19504"/>
                  </a:lnTo>
                  <a:lnTo>
                    <a:pt x="1275566" y="20091"/>
                  </a:lnTo>
                  <a:lnTo>
                    <a:pt x="1288582" y="20525"/>
                  </a:lnTo>
                  <a:lnTo>
                    <a:pt x="1301598" y="20828"/>
                  </a:lnTo>
                  <a:lnTo>
                    <a:pt x="1314614" y="21027"/>
                  </a:lnTo>
                  <a:lnTo>
                    <a:pt x="1327630" y="21128"/>
                  </a:lnTo>
                  <a:lnTo>
                    <a:pt x="1340646" y="21106"/>
                  </a:lnTo>
                  <a:lnTo>
                    <a:pt x="1353662" y="20964"/>
                  </a:lnTo>
                  <a:lnTo>
                    <a:pt x="1366678" y="20717"/>
                  </a:lnTo>
                  <a:lnTo>
                    <a:pt x="1379694" y="20424"/>
                  </a:lnTo>
                  <a:lnTo>
                    <a:pt x="1392710" y="20124"/>
                  </a:lnTo>
                  <a:lnTo>
                    <a:pt x="1405726" y="19833"/>
                  </a:lnTo>
                  <a:lnTo>
                    <a:pt x="1418742" y="19547"/>
                  </a:lnTo>
                  <a:lnTo>
                    <a:pt x="1431758" y="19273"/>
                  </a:lnTo>
                  <a:lnTo>
                    <a:pt x="1444774" y="19027"/>
                  </a:lnTo>
                  <a:lnTo>
                    <a:pt x="1457790" y="18862"/>
                  </a:lnTo>
                  <a:lnTo>
                    <a:pt x="1470806" y="18815"/>
                  </a:lnTo>
                  <a:lnTo>
                    <a:pt x="1483822" y="18897"/>
                  </a:lnTo>
                  <a:lnTo>
                    <a:pt x="1496838" y="19057"/>
                  </a:lnTo>
                  <a:lnTo>
                    <a:pt x="1509854" y="19241"/>
                  </a:lnTo>
                  <a:lnTo>
                    <a:pt x="1522870" y="19425"/>
                  </a:lnTo>
                  <a:lnTo>
                    <a:pt x="1535886" y="19632"/>
                  </a:lnTo>
                  <a:lnTo>
                    <a:pt x="1548902" y="19902"/>
                  </a:lnTo>
                  <a:lnTo>
                    <a:pt x="1561918" y="20219"/>
                  </a:lnTo>
                  <a:lnTo>
                    <a:pt x="1574934" y="20526"/>
                  </a:lnTo>
                  <a:lnTo>
                    <a:pt x="1587950" y="20743"/>
                  </a:lnTo>
                  <a:lnTo>
                    <a:pt x="1600966" y="20844"/>
                  </a:lnTo>
                  <a:lnTo>
                    <a:pt x="1613982" y="20850"/>
                  </a:lnTo>
                  <a:lnTo>
                    <a:pt x="1626998" y="20811"/>
                  </a:lnTo>
                  <a:lnTo>
                    <a:pt x="1640014" y="20757"/>
                  </a:lnTo>
                  <a:lnTo>
                    <a:pt x="1653030" y="20689"/>
                  </a:lnTo>
                  <a:lnTo>
                    <a:pt x="1666046" y="20591"/>
                  </a:lnTo>
                  <a:lnTo>
                    <a:pt x="1679062" y="20454"/>
                  </a:lnTo>
                  <a:lnTo>
                    <a:pt x="1692078" y="20296"/>
                  </a:lnTo>
                  <a:lnTo>
                    <a:pt x="1705094" y="20149"/>
                  </a:lnTo>
                  <a:lnTo>
                    <a:pt x="1718110" y="20048"/>
                  </a:lnTo>
                  <a:lnTo>
                    <a:pt x="1731126" y="20000"/>
                  </a:lnTo>
                  <a:lnTo>
                    <a:pt x="1744142" y="19976"/>
                  </a:lnTo>
                  <a:lnTo>
                    <a:pt x="1757158" y="19921"/>
                  </a:lnTo>
                  <a:lnTo>
                    <a:pt x="1770174" y="19796"/>
                  </a:lnTo>
                  <a:lnTo>
                    <a:pt x="1783190" y="19605"/>
                  </a:lnTo>
                  <a:lnTo>
                    <a:pt x="1796206" y="19395"/>
                  </a:lnTo>
                  <a:lnTo>
                    <a:pt x="1809222" y="19230"/>
                  </a:lnTo>
                  <a:lnTo>
                    <a:pt x="1822238" y="19150"/>
                  </a:lnTo>
                  <a:lnTo>
                    <a:pt x="1835254" y="19170"/>
                  </a:lnTo>
                  <a:lnTo>
                    <a:pt x="1848270" y="19285"/>
                  </a:lnTo>
                  <a:lnTo>
                    <a:pt x="1861286" y="1948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4754396" y="3057793"/>
              <a:ext cx="1861286" cy="33922"/>
            </a:xfrm>
            <a:custGeom>
              <a:avLst/>
              <a:pathLst>
                <a:path w="1861286" h="33922">
                  <a:moveTo>
                    <a:pt x="0" y="20100"/>
                  </a:moveTo>
                  <a:lnTo>
                    <a:pt x="13015" y="20478"/>
                  </a:lnTo>
                  <a:lnTo>
                    <a:pt x="26031" y="20977"/>
                  </a:lnTo>
                  <a:lnTo>
                    <a:pt x="39047" y="21579"/>
                  </a:lnTo>
                  <a:lnTo>
                    <a:pt x="52063" y="22241"/>
                  </a:lnTo>
                  <a:lnTo>
                    <a:pt x="65079" y="22946"/>
                  </a:lnTo>
                  <a:lnTo>
                    <a:pt x="78095" y="23689"/>
                  </a:lnTo>
                  <a:lnTo>
                    <a:pt x="91111" y="24493"/>
                  </a:lnTo>
                  <a:lnTo>
                    <a:pt x="104127" y="25384"/>
                  </a:lnTo>
                  <a:lnTo>
                    <a:pt x="117143" y="26390"/>
                  </a:lnTo>
                  <a:lnTo>
                    <a:pt x="130159" y="27501"/>
                  </a:lnTo>
                  <a:lnTo>
                    <a:pt x="143175" y="28672"/>
                  </a:lnTo>
                  <a:lnTo>
                    <a:pt x="156191" y="29830"/>
                  </a:lnTo>
                  <a:lnTo>
                    <a:pt x="169207" y="30908"/>
                  </a:lnTo>
                  <a:lnTo>
                    <a:pt x="182223" y="31865"/>
                  </a:lnTo>
                  <a:lnTo>
                    <a:pt x="192476" y="32508"/>
                  </a:lnTo>
                  <a:lnTo>
                    <a:pt x="195239" y="32671"/>
                  </a:lnTo>
                  <a:lnTo>
                    <a:pt x="208255" y="33276"/>
                  </a:lnTo>
                  <a:lnTo>
                    <a:pt x="221271" y="33692"/>
                  </a:lnTo>
                  <a:lnTo>
                    <a:pt x="234287" y="33906"/>
                  </a:lnTo>
                  <a:lnTo>
                    <a:pt x="247303" y="33922"/>
                  </a:lnTo>
                  <a:lnTo>
                    <a:pt x="260319" y="33758"/>
                  </a:lnTo>
                  <a:lnTo>
                    <a:pt x="273335" y="33411"/>
                  </a:lnTo>
                  <a:lnTo>
                    <a:pt x="286351" y="32863"/>
                  </a:lnTo>
                  <a:lnTo>
                    <a:pt x="292231" y="32508"/>
                  </a:lnTo>
                  <a:lnTo>
                    <a:pt x="299367" y="32069"/>
                  </a:lnTo>
                  <a:lnTo>
                    <a:pt x="312383" y="31039"/>
                  </a:lnTo>
                  <a:lnTo>
                    <a:pt x="325399" y="29840"/>
                  </a:lnTo>
                  <a:lnTo>
                    <a:pt x="338415" y="28532"/>
                  </a:lnTo>
                  <a:lnTo>
                    <a:pt x="351431" y="27158"/>
                  </a:lnTo>
                  <a:lnTo>
                    <a:pt x="364447" y="25738"/>
                  </a:lnTo>
                  <a:lnTo>
                    <a:pt x="377463" y="24272"/>
                  </a:lnTo>
                  <a:lnTo>
                    <a:pt x="390479" y="22783"/>
                  </a:lnTo>
                  <a:lnTo>
                    <a:pt x="403495" y="21318"/>
                  </a:lnTo>
                  <a:lnTo>
                    <a:pt x="416511" y="19930"/>
                  </a:lnTo>
                  <a:lnTo>
                    <a:pt x="429527" y="18620"/>
                  </a:lnTo>
                  <a:lnTo>
                    <a:pt x="442543" y="17376"/>
                  </a:lnTo>
                  <a:lnTo>
                    <a:pt x="455559" y="16188"/>
                  </a:lnTo>
                  <a:lnTo>
                    <a:pt x="468575" y="15097"/>
                  </a:lnTo>
                  <a:lnTo>
                    <a:pt x="481591" y="14154"/>
                  </a:lnTo>
                  <a:lnTo>
                    <a:pt x="482476" y="14101"/>
                  </a:lnTo>
                  <a:lnTo>
                    <a:pt x="494607" y="13396"/>
                  </a:lnTo>
                  <a:lnTo>
                    <a:pt x="507623" y="12797"/>
                  </a:lnTo>
                  <a:lnTo>
                    <a:pt x="520639" y="12337"/>
                  </a:lnTo>
                  <a:lnTo>
                    <a:pt x="533655" y="12031"/>
                  </a:lnTo>
                  <a:lnTo>
                    <a:pt x="546671" y="11863"/>
                  </a:lnTo>
                  <a:lnTo>
                    <a:pt x="559687" y="11756"/>
                  </a:lnTo>
                  <a:lnTo>
                    <a:pt x="572703" y="11606"/>
                  </a:lnTo>
                  <a:lnTo>
                    <a:pt x="585719" y="11338"/>
                  </a:lnTo>
                  <a:lnTo>
                    <a:pt x="598735" y="10960"/>
                  </a:lnTo>
                  <a:lnTo>
                    <a:pt x="611751" y="10551"/>
                  </a:lnTo>
                  <a:lnTo>
                    <a:pt x="624767" y="10165"/>
                  </a:lnTo>
                  <a:lnTo>
                    <a:pt x="637783" y="9797"/>
                  </a:lnTo>
                  <a:lnTo>
                    <a:pt x="650799" y="9369"/>
                  </a:lnTo>
                  <a:lnTo>
                    <a:pt x="663815" y="8798"/>
                  </a:lnTo>
                  <a:lnTo>
                    <a:pt x="676831" y="8054"/>
                  </a:lnTo>
                  <a:lnTo>
                    <a:pt x="689847" y="7190"/>
                  </a:lnTo>
                  <a:lnTo>
                    <a:pt x="702863" y="6271"/>
                  </a:lnTo>
                  <a:lnTo>
                    <a:pt x="715879" y="5337"/>
                  </a:lnTo>
                  <a:lnTo>
                    <a:pt x="728895" y="4373"/>
                  </a:lnTo>
                  <a:lnTo>
                    <a:pt x="741911" y="3364"/>
                  </a:lnTo>
                  <a:lnTo>
                    <a:pt x="754927" y="2362"/>
                  </a:lnTo>
                  <a:lnTo>
                    <a:pt x="767943" y="1471"/>
                  </a:lnTo>
                  <a:lnTo>
                    <a:pt x="780959" y="792"/>
                  </a:lnTo>
                  <a:lnTo>
                    <a:pt x="793975" y="350"/>
                  </a:lnTo>
                  <a:lnTo>
                    <a:pt x="806991" y="106"/>
                  </a:lnTo>
                  <a:lnTo>
                    <a:pt x="820007" y="0"/>
                  </a:lnTo>
                  <a:lnTo>
                    <a:pt x="833023" y="14"/>
                  </a:lnTo>
                  <a:lnTo>
                    <a:pt x="846039" y="143"/>
                  </a:lnTo>
                  <a:lnTo>
                    <a:pt x="859055" y="394"/>
                  </a:lnTo>
                  <a:lnTo>
                    <a:pt x="872071" y="739"/>
                  </a:lnTo>
                  <a:lnTo>
                    <a:pt x="885087" y="1132"/>
                  </a:lnTo>
                  <a:lnTo>
                    <a:pt x="898103" y="1515"/>
                  </a:lnTo>
                  <a:lnTo>
                    <a:pt x="911119" y="1858"/>
                  </a:lnTo>
                  <a:lnTo>
                    <a:pt x="924135" y="2148"/>
                  </a:lnTo>
                  <a:lnTo>
                    <a:pt x="937151" y="2391"/>
                  </a:lnTo>
                  <a:lnTo>
                    <a:pt x="950167" y="2602"/>
                  </a:lnTo>
                  <a:lnTo>
                    <a:pt x="963183" y="2790"/>
                  </a:lnTo>
                  <a:lnTo>
                    <a:pt x="976199" y="2956"/>
                  </a:lnTo>
                  <a:lnTo>
                    <a:pt x="989215" y="3102"/>
                  </a:lnTo>
                  <a:lnTo>
                    <a:pt x="1002231" y="3238"/>
                  </a:lnTo>
                  <a:lnTo>
                    <a:pt x="1015247" y="3376"/>
                  </a:lnTo>
                  <a:lnTo>
                    <a:pt x="1028263" y="3539"/>
                  </a:lnTo>
                  <a:lnTo>
                    <a:pt x="1041279" y="3755"/>
                  </a:lnTo>
                  <a:lnTo>
                    <a:pt x="1054294" y="4047"/>
                  </a:lnTo>
                  <a:lnTo>
                    <a:pt x="1067310" y="4434"/>
                  </a:lnTo>
                  <a:lnTo>
                    <a:pt x="1080326" y="4924"/>
                  </a:lnTo>
                  <a:lnTo>
                    <a:pt x="1093342" y="5523"/>
                  </a:lnTo>
                  <a:lnTo>
                    <a:pt x="1106358" y="6242"/>
                  </a:lnTo>
                  <a:lnTo>
                    <a:pt x="1119374" y="7064"/>
                  </a:lnTo>
                  <a:lnTo>
                    <a:pt x="1132390" y="7973"/>
                  </a:lnTo>
                  <a:lnTo>
                    <a:pt x="1145406" y="8932"/>
                  </a:lnTo>
                  <a:lnTo>
                    <a:pt x="1158422" y="9907"/>
                  </a:lnTo>
                  <a:lnTo>
                    <a:pt x="1171438" y="10883"/>
                  </a:lnTo>
                  <a:lnTo>
                    <a:pt x="1184454" y="11825"/>
                  </a:lnTo>
                  <a:lnTo>
                    <a:pt x="1197470" y="12703"/>
                  </a:lnTo>
                  <a:lnTo>
                    <a:pt x="1210486" y="13484"/>
                  </a:lnTo>
                  <a:lnTo>
                    <a:pt x="1222425" y="14101"/>
                  </a:lnTo>
                  <a:lnTo>
                    <a:pt x="1223502" y="14157"/>
                  </a:lnTo>
                  <a:lnTo>
                    <a:pt x="1236518" y="14729"/>
                  </a:lnTo>
                  <a:lnTo>
                    <a:pt x="1249534" y="15203"/>
                  </a:lnTo>
                  <a:lnTo>
                    <a:pt x="1262550" y="15562"/>
                  </a:lnTo>
                  <a:lnTo>
                    <a:pt x="1275566" y="15787"/>
                  </a:lnTo>
                  <a:lnTo>
                    <a:pt x="1288582" y="15866"/>
                  </a:lnTo>
                  <a:lnTo>
                    <a:pt x="1301598" y="15808"/>
                  </a:lnTo>
                  <a:lnTo>
                    <a:pt x="1314614" y="15626"/>
                  </a:lnTo>
                  <a:lnTo>
                    <a:pt x="1327630" y="15305"/>
                  </a:lnTo>
                  <a:lnTo>
                    <a:pt x="1340646" y="14865"/>
                  </a:lnTo>
                  <a:lnTo>
                    <a:pt x="1353662" y="14365"/>
                  </a:lnTo>
                  <a:lnTo>
                    <a:pt x="1360483" y="14101"/>
                  </a:lnTo>
                  <a:lnTo>
                    <a:pt x="1366678" y="13852"/>
                  </a:lnTo>
                  <a:lnTo>
                    <a:pt x="1379694" y="13334"/>
                  </a:lnTo>
                  <a:lnTo>
                    <a:pt x="1392710" y="12824"/>
                  </a:lnTo>
                  <a:lnTo>
                    <a:pt x="1405726" y="12372"/>
                  </a:lnTo>
                  <a:lnTo>
                    <a:pt x="1418742" y="12088"/>
                  </a:lnTo>
                  <a:lnTo>
                    <a:pt x="1431758" y="11994"/>
                  </a:lnTo>
                  <a:lnTo>
                    <a:pt x="1444774" y="12030"/>
                  </a:lnTo>
                  <a:lnTo>
                    <a:pt x="1457790" y="12142"/>
                  </a:lnTo>
                  <a:lnTo>
                    <a:pt x="1470806" y="12414"/>
                  </a:lnTo>
                  <a:lnTo>
                    <a:pt x="1483822" y="12996"/>
                  </a:lnTo>
                  <a:lnTo>
                    <a:pt x="1496838" y="13883"/>
                  </a:lnTo>
                  <a:lnTo>
                    <a:pt x="1499720" y="14101"/>
                  </a:lnTo>
                  <a:lnTo>
                    <a:pt x="1509854" y="14850"/>
                  </a:lnTo>
                  <a:lnTo>
                    <a:pt x="1522870" y="15693"/>
                  </a:lnTo>
                  <a:lnTo>
                    <a:pt x="1535886" y="16407"/>
                  </a:lnTo>
                  <a:lnTo>
                    <a:pt x="1548902" y="17122"/>
                  </a:lnTo>
                  <a:lnTo>
                    <a:pt x="1561918" y="17887"/>
                  </a:lnTo>
                  <a:lnTo>
                    <a:pt x="1574934" y="18550"/>
                  </a:lnTo>
                  <a:lnTo>
                    <a:pt x="1587950" y="18921"/>
                  </a:lnTo>
                  <a:lnTo>
                    <a:pt x="1600966" y="19008"/>
                  </a:lnTo>
                  <a:lnTo>
                    <a:pt x="1613982" y="18983"/>
                  </a:lnTo>
                  <a:lnTo>
                    <a:pt x="1626998" y="19041"/>
                  </a:lnTo>
                  <a:lnTo>
                    <a:pt x="1640014" y="19192"/>
                  </a:lnTo>
                  <a:lnTo>
                    <a:pt x="1653030" y="19340"/>
                  </a:lnTo>
                  <a:lnTo>
                    <a:pt x="1666046" y="19424"/>
                  </a:lnTo>
                  <a:lnTo>
                    <a:pt x="1679062" y="19471"/>
                  </a:lnTo>
                  <a:lnTo>
                    <a:pt x="1692078" y="19532"/>
                  </a:lnTo>
                  <a:lnTo>
                    <a:pt x="1705094" y="19609"/>
                  </a:lnTo>
                  <a:lnTo>
                    <a:pt x="1718110" y="19670"/>
                  </a:lnTo>
                  <a:lnTo>
                    <a:pt x="1731126" y="19709"/>
                  </a:lnTo>
                  <a:lnTo>
                    <a:pt x="1744142" y="19745"/>
                  </a:lnTo>
                  <a:lnTo>
                    <a:pt x="1757158" y="19782"/>
                  </a:lnTo>
                  <a:lnTo>
                    <a:pt x="1770174" y="19794"/>
                  </a:lnTo>
                  <a:lnTo>
                    <a:pt x="1783190" y="19751"/>
                  </a:lnTo>
                  <a:lnTo>
                    <a:pt x="1796206" y="19659"/>
                  </a:lnTo>
                  <a:lnTo>
                    <a:pt x="1809222" y="19571"/>
                  </a:lnTo>
                  <a:lnTo>
                    <a:pt x="1822238" y="19536"/>
                  </a:lnTo>
                  <a:lnTo>
                    <a:pt x="1835254" y="19574"/>
                  </a:lnTo>
                  <a:lnTo>
                    <a:pt x="1848270" y="19676"/>
                  </a:lnTo>
                  <a:lnTo>
                    <a:pt x="1861286" y="1984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4754396" y="3001725"/>
              <a:ext cx="1861286" cy="29425"/>
            </a:xfrm>
            <a:custGeom>
              <a:avLst/>
              <a:pathLst>
                <a:path w="1861286" h="29425">
                  <a:moveTo>
                    <a:pt x="0" y="8596"/>
                  </a:moveTo>
                  <a:lnTo>
                    <a:pt x="13015" y="9602"/>
                  </a:lnTo>
                  <a:lnTo>
                    <a:pt x="26031" y="10701"/>
                  </a:lnTo>
                  <a:lnTo>
                    <a:pt x="39047" y="11826"/>
                  </a:lnTo>
                  <a:lnTo>
                    <a:pt x="52063" y="12968"/>
                  </a:lnTo>
                  <a:lnTo>
                    <a:pt x="65079" y="14156"/>
                  </a:lnTo>
                  <a:lnTo>
                    <a:pt x="73303" y="14946"/>
                  </a:lnTo>
                  <a:lnTo>
                    <a:pt x="78095" y="15343"/>
                  </a:lnTo>
                  <a:lnTo>
                    <a:pt x="91111" y="16343"/>
                  </a:lnTo>
                  <a:lnTo>
                    <a:pt x="104127" y="17157"/>
                  </a:lnTo>
                  <a:lnTo>
                    <a:pt x="117143" y="17778"/>
                  </a:lnTo>
                  <a:lnTo>
                    <a:pt x="130159" y="18326"/>
                  </a:lnTo>
                  <a:lnTo>
                    <a:pt x="143175" y="18911"/>
                  </a:lnTo>
                  <a:lnTo>
                    <a:pt x="156191" y="19580"/>
                  </a:lnTo>
                  <a:lnTo>
                    <a:pt x="169207" y="20347"/>
                  </a:lnTo>
                  <a:lnTo>
                    <a:pt x="182223" y="21228"/>
                  </a:lnTo>
                  <a:lnTo>
                    <a:pt x="195239" y="22189"/>
                  </a:lnTo>
                  <a:lnTo>
                    <a:pt x="208255" y="23158"/>
                  </a:lnTo>
                  <a:lnTo>
                    <a:pt x="221271" y="24138"/>
                  </a:lnTo>
                  <a:lnTo>
                    <a:pt x="234287" y="25211"/>
                  </a:lnTo>
                  <a:lnTo>
                    <a:pt x="247303" y="26411"/>
                  </a:lnTo>
                  <a:lnTo>
                    <a:pt x="260319" y="27565"/>
                  </a:lnTo>
                  <a:lnTo>
                    <a:pt x="273335" y="28460"/>
                  </a:lnTo>
                  <a:lnTo>
                    <a:pt x="286351" y="29019"/>
                  </a:lnTo>
                  <a:lnTo>
                    <a:pt x="299367" y="29315"/>
                  </a:lnTo>
                  <a:lnTo>
                    <a:pt x="312383" y="29425"/>
                  </a:lnTo>
                  <a:lnTo>
                    <a:pt x="325399" y="29313"/>
                  </a:lnTo>
                  <a:lnTo>
                    <a:pt x="338415" y="28946"/>
                  </a:lnTo>
                  <a:lnTo>
                    <a:pt x="351431" y="28362"/>
                  </a:lnTo>
                  <a:lnTo>
                    <a:pt x="364447" y="27648"/>
                  </a:lnTo>
                  <a:lnTo>
                    <a:pt x="377463" y="26840"/>
                  </a:lnTo>
                  <a:lnTo>
                    <a:pt x="390479" y="25923"/>
                  </a:lnTo>
                  <a:lnTo>
                    <a:pt x="403495" y="24916"/>
                  </a:lnTo>
                  <a:lnTo>
                    <a:pt x="416511" y="23912"/>
                  </a:lnTo>
                  <a:lnTo>
                    <a:pt x="429527" y="23001"/>
                  </a:lnTo>
                  <a:lnTo>
                    <a:pt x="442543" y="22202"/>
                  </a:lnTo>
                  <a:lnTo>
                    <a:pt x="455559" y="21492"/>
                  </a:lnTo>
                  <a:lnTo>
                    <a:pt x="468575" y="20876"/>
                  </a:lnTo>
                  <a:lnTo>
                    <a:pt x="481591" y="20398"/>
                  </a:lnTo>
                  <a:lnTo>
                    <a:pt x="494607" y="20078"/>
                  </a:lnTo>
                  <a:lnTo>
                    <a:pt x="507623" y="19885"/>
                  </a:lnTo>
                  <a:lnTo>
                    <a:pt x="520639" y="19800"/>
                  </a:lnTo>
                  <a:lnTo>
                    <a:pt x="533655" y="19836"/>
                  </a:lnTo>
                  <a:lnTo>
                    <a:pt x="546671" y="20015"/>
                  </a:lnTo>
                  <a:lnTo>
                    <a:pt x="559687" y="20281"/>
                  </a:lnTo>
                  <a:lnTo>
                    <a:pt x="572703" y="20493"/>
                  </a:lnTo>
                  <a:lnTo>
                    <a:pt x="585719" y="20498"/>
                  </a:lnTo>
                  <a:lnTo>
                    <a:pt x="598735" y="20246"/>
                  </a:lnTo>
                  <a:lnTo>
                    <a:pt x="611751" y="19800"/>
                  </a:lnTo>
                  <a:lnTo>
                    <a:pt x="624767" y="19283"/>
                  </a:lnTo>
                  <a:lnTo>
                    <a:pt x="637783" y="18750"/>
                  </a:lnTo>
                  <a:lnTo>
                    <a:pt x="650799" y="18162"/>
                  </a:lnTo>
                  <a:lnTo>
                    <a:pt x="663815" y="17451"/>
                  </a:lnTo>
                  <a:lnTo>
                    <a:pt x="676831" y="16638"/>
                  </a:lnTo>
                  <a:lnTo>
                    <a:pt x="689847" y="15832"/>
                  </a:lnTo>
                  <a:lnTo>
                    <a:pt x="702863" y="15122"/>
                  </a:lnTo>
                  <a:lnTo>
                    <a:pt x="706204" y="14946"/>
                  </a:lnTo>
                  <a:lnTo>
                    <a:pt x="715879" y="14326"/>
                  </a:lnTo>
                  <a:lnTo>
                    <a:pt x="728895" y="13352"/>
                  </a:lnTo>
                  <a:lnTo>
                    <a:pt x="741911" y="12205"/>
                  </a:lnTo>
                  <a:lnTo>
                    <a:pt x="754927" y="11095"/>
                  </a:lnTo>
                  <a:lnTo>
                    <a:pt x="767943" y="10307"/>
                  </a:lnTo>
                  <a:lnTo>
                    <a:pt x="780959" y="9960"/>
                  </a:lnTo>
                  <a:lnTo>
                    <a:pt x="793975" y="9950"/>
                  </a:lnTo>
                  <a:lnTo>
                    <a:pt x="806991" y="10114"/>
                  </a:lnTo>
                  <a:lnTo>
                    <a:pt x="820007" y="10342"/>
                  </a:lnTo>
                  <a:lnTo>
                    <a:pt x="833023" y="10614"/>
                  </a:lnTo>
                  <a:lnTo>
                    <a:pt x="846039" y="10941"/>
                  </a:lnTo>
                  <a:lnTo>
                    <a:pt x="859055" y="11334"/>
                  </a:lnTo>
                  <a:lnTo>
                    <a:pt x="872071" y="11786"/>
                  </a:lnTo>
                  <a:lnTo>
                    <a:pt x="885087" y="12235"/>
                  </a:lnTo>
                  <a:lnTo>
                    <a:pt x="898103" y="12616"/>
                  </a:lnTo>
                  <a:lnTo>
                    <a:pt x="911119" y="12863"/>
                  </a:lnTo>
                  <a:lnTo>
                    <a:pt x="924135" y="12990"/>
                  </a:lnTo>
                  <a:lnTo>
                    <a:pt x="937151" y="13048"/>
                  </a:lnTo>
                  <a:lnTo>
                    <a:pt x="950167" y="13075"/>
                  </a:lnTo>
                  <a:lnTo>
                    <a:pt x="963183" y="13053"/>
                  </a:lnTo>
                  <a:lnTo>
                    <a:pt x="976199" y="12958"/>
                  </a:lnTo>
                  <a:lnTo>
                    <a:pt x="989215" y="12796"/>
                  </a:lnTo>
                  <a:lnTo>
                    <a:pt x="1002231" y="12604"/>
                  </a:lnTo>
                  <a:lnTo>
                    <a:pt x="1015247" y="12426"/>
                  </a:lnTo>
                  <a:lnTo>
                    <a:pt x="1028263" y="12246"/>
                  </a:lnTo>
                  <a:lnTo>
                    <a:pt x="1041279" y="12041"/>
                  </a:lnTo>
                  <a:lnTo>
                    <a:pt x="1054294" y="11820"/>
                  </a:lnTo>
                  <a:lnTo>
                    <a:pt x="1067310" y="11624"/>
                  </a:lnTo>
                  <a:lnTo>
                    <a:pt x="1080326" y="11512"/>
                  </a:lnTo>
                  <a:lnTo>
                    <a:pt x="1093342" y="11476"/>
                  </a:lnTo>
                  <a:lnTo>
                    <a:pt x="1106358" y="11485"/>
                  </a:lnTo>
                  <a:lnTo>
                    <a:pt x="1119374" y="11509"/>
                  </a:lnTo>
                  <a:lnTo>
                    <a:pt x="1132390" y="11565"/>
                  </a:lnTo>
                  <a:lnTo>
                    <a:pt x="1145406" y="11666"/>
                  </a:lnTo>
                  <a:lnTo>
                    <a:pt x="1158422" y="11755"/>
                  </a:lnTo>
                  <a:lnTo>
                    <a:pt x="1171438" y="11749"/>
                  </a:lnTo>
                  <a:lnTo>
                    <a:pt x="1184454" y="11614"/>
                  </a:lnTo>
                  <a:lnTo>
                    <a:pt x="1197470" y="11375"/>
                  </a:lnTo>
                  <a:lnTo>
                    <a:pt x="1210486" y="11067"/>
                  </a:lnTo>
                  <a:lnTo>
                    <a:pt x="1223502" y="10659"/>
                  </a:lnTo>
                  <a:lnTo>
                    <a:pt x="1236518" y="10078"/>
                  </a:lnTo>
                  <a:lnTo>
                    <a:pt x="1249534" y="9307"/>
                  </a:lnTo>
                  <a:lnTo>
                    <a:pt x="1262550" y="8383"/>
                  </a:lnTo>
                  <a:lnTo>
                    <a:pt x="1275566" y="7352"/>
                  </a:lnTo>
                  <a:lnTo>
                    <a:pt x="1288582" y="6276"/>
                  </a:lnTo>
                  <a:lnTo>
                    <a:pt x="1301598" y="5189"/>
                  </a:lnTo>
                  <a:lnTo>
                    <a:pt x="1314614" y="4133"/>
                  </a:lnTo>
                  <a:lnTo>
                    <a:pt x="1327630" y="3115"/>
                  </a:lnTo>
                  <a:lnTo>
                    <a:pt x="1340646" y="2143"/>
                  </a:lnTo>
                  <a:lnTo>
                    <a:pt x="1353662" y="1311"/>
                  </a:lnTo>
                  <a:lnTo>
                    <a:pt x="1366678" y="726"/>
                  </a:lnTo>
                  <a:lnTo>
                    <a:pt x="1379694" y="381"/>
                  </a:lnTo>
                  <a:lnTo>
                    <a:pt x="1392710" y="137"/>
                  </a:lnTo>
                  <a:lnTo>
                    <a:pt x="1405726" y="0"/>
                  </a:lnTo>
                  <a:lnTo>
                    <a:pt x="1418742" y="179"/>
                  </a:lnTo>
                  <a:lnTo>
                    <a:pt x="1431758" y="761"/>
                  </a:lnTo>
                  <a:lnTo>
                    <a:pt x="1444774" y="1465"/>
                  </a:lnTo>
                  <a:lnTo>
                    <a:pt x="1457790" y="1964"/>
                  </a:lnTo>
                  <a:lnTo>
                    <a:pt x="1470806" y="2426"/>
                  </a:lnTo>
                  <a:lnTo>
                    <a:pt x="1483822" y="3471"/>
                  </a:lnTo>
                  <a:lnTo>
                    <a:pt x="1496838" y="5296"/>
                  </a:lnTo>
                  <a:lnTo>
                    <a:pt x="1509854" y="7211"/>
                  </a:lnTo>
                  <a:lnTo>
                    <a:pt x="1522870" y="8267"/>
                  </a:lnTo>
                  <a:lnTo>
                    <a:pt x="1535886" y="8318"/>
                  </a:lnTo>
                  <a:lnTo>
                    <a:pt x="1548902" y="8156"/>
                  </a:lnTo>
                  <a:lnTo>
                    <a:pt x="1561918" y="8493"/>
                  </a:lnTo>
                  <a:lnTo>
                    <a:pt x="1574934" y="9141"/>
                  </a:lnTo>
                  <a:lnTo>
                    <a:pt x="1587950" y="9352"/>
                  </a:lnTo>
                  <a:lnTo>
                    <a:pt x="1600966" y="8883"/>
                  </a:lnTo>
                  <a:lnTo>
                    <a:pt x="1613982" y="8198"/>
                  </a:lnTo>
                  <a:lnTo>
                    <a:pt x="1626998" y="7788"/>
                  </a:lnTo>
                  <a:lnTo>
                    <a:pt x="1640014" y="7587"/>
                  </a:lnTo>
                  <a:lnTo>
                    <a:pt x="1653030" y="7226"/>
                  </a:lnTo>
                  <a:lnTo>
                    <a:pt x="1666046" y="6606"/>
                  </a:lnTo>
                  <a:lnTo>
                    <a:pt x="1679062" y="5966"/>
                  </a:lnTo>
                  <a:lnTo>
                    <a:pt x="1692078" y="5511"/>
                  </a:lnTo>
                  <a:lnTo>
                    <a:pt x="1705094" y="5203"/>
                  </a:lnTo>
                  <a:lnTo>
                    <a:pt x="1718110" y="4939"/>
                  </a:lnTo>
                  <a:lnTo>
                    <a:pt x="1731126" y="4696"/>
                  </a:lnTo>
                  <a:lnTo>
                    <a:pt x="1744142" y="4518"/>
                  </a:lnTo>
                  <a:lnTo>
                    <a:pt x="1757158" y="4413"/>
                  </a:lnTo>
                  <a:lnTo>
                    <a:pt x="1770174" y="4402"/>
                  </a:lnTo>
                  <a:lnTo>
                    <a:pt x="1783190" y="4531"/>
                  </a:lnTo>
                  <a:lnTo>
                    <a:pt x="1796206" y="4807"/>
                  </a:lnTo>
                  <a:lnTo>
                    <a:pt x="1809222" y="5205"/>
                  </a:lnTo>
                  <a:lnTo>
                    <a:pt x="1822238" y="5693"/>
                  </a:lnTo>
                  <a:lnTo>
                    <a:pt x="1835254" y="6274"/>
                  </a:lnTo>
                  <a:lnTo>
                    <a:pt x="1848270" y="6952"/>
                  </a:lnTo>
                  <a:lnTo>
                    <a:pt x="1861286" y="772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5433933" y="283531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5322372" y="283598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979595" y="292125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5624801" y="294960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5621933" y="294029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5452640" y="287268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5608399" y="298063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5538802" y="285100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5526603" y="286314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5594291" y="290773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5590439" y="289385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5585545" y="290065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5578106" y="288649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5569152" y="288118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5558858" y="286972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5653208" y="308625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621309" y="313075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5507856" y="313230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5344484" y="291114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5420288" y="285322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5410345" y="285563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5419235" y="283445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5372748" y="283642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5373790" y="290152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5378752" y="289219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5362192" y="289220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5302971" y="287600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5275775" y="283738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4800202" y="283597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5397178" y="289351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4758916" y="331346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5684242" y="295089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5112180" y="319062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5677412" y="296027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5776344" y="340855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6346698" y="340567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6283566" y="341890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6238153" y="333975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6095924" y="336065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5990281" y="337248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5966012" y="337190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6238496" y="283317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6204841" y="283468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6239976" y="321928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5691547" y="295055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5691547" y="329845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6310067" y="320884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5353725" y="3320913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tx1027"/>
            <p:cNvSpPr/>
            <p:nvPr/>
          </p:nvSpPr>
          <p:spPr>
            <a:xfrm>
              <a:off x="5363783" y="332997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10750</a:t>
              </a:r>
            </a:p>
          </p:txBody>
        </p:sp>
        <p:sp>
          <p:nvSpPr>
            <p:cNvPr id="1028" name="pg1028"/>
            <p:cNvSpPr/>
            <p:nvPr/>
          </p:nvSpPr>
          <p:spPr>
            <a:xfrm>
              <a:off x="5900396" y="3230957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9"/>
            <p:cNvSpPr/>
            <p:nvPr/>
          </p:nvSpPr>
          <p:spPr>
            <a:xfrm>
              <a:off x="5910455" y="3240023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11250</a:t>
              </a:r>
            </a:p>
          </p:txBody>
        </p:sp>
        <p:sp>
          <p:nvSpPr>
            <p:cNvPr id="1030" name="pg1030"/>
            <p:cNvSpPr/>
            <p:nvPr/>
          </p:nvSpPr>
          <p:spPr>
            <a:xfrm>
              <a:off x="6264844" y="3102214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tx1031"/>
            <p:cNvSpPr/>
            <p:nvPr/>
          </p:nvSpPr>
          <p:spPr>
            <a:xfrm>
              <a:off x="6274903" y="311128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11750</a:t>
              </a:r>
            </a:p>
          </p:txBody>
        </p:sp>
        <p:sp>
          <p:nvSpPr>
            <p:cNvPr id="1032" name="pg1032"/>
            <p:cNvSpPr/>
            <p:nvPr/>
          </p:nvSpPr>
          <p:spPr>
            <a:xfrm>
              <a:off x="5236581" y="299182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tx1033"/>
            <p:cNvSpPr/>
            <p:nvPr/>
          </p:nvSpPr>
          <p:spPr>
            <a:xfrm>
              <a:off x="5246640" y="300088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12250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5363783" y="332997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10750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5910455" y="3240023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11250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6274903" y="311128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11750</a:t>
              </a:r>
            </a:p>
          </p:txBody>
        </p:sp>
        <p:sp>
          <p:nvSpPr>
            <p:cNvPr id="1037" name="tx1037"/>
            <p:cNvSpPr/>
            <p:nvPr/>
          </p:nvSpPr>
          <p:spPr>
            <a:xfrm>
              <a:off x="5246640" y="300088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12250</a:t>
              </a:r>
            </a:p>
          </p:txBody>
        </p:sp>
        <p:sp>
          <p:nvSpPr>
            <p:cNvPr id="1038" name="pl1038"/>
            <p:cNvSpPr/>
            <p:nvPr/>
          </p:nvSpPr>
          <p:spPr>
            <a:xfrm>
              <a:off x="4754396" y="338482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4754396" y="316393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4754396" y="294304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491058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5222972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553535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5847739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6160123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647250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662869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4754396" y="349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4754396" y="327437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4754396" y="305348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4754396" y="283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475439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5066780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537916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569154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600393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6316315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4754396" y="4183353"/>
              <a:ext cx="1861286" cy="70022"/>
            </a:xfrm>
            <a:custGeom>
              <a:avLst/>
              <a:pathLst>
                <a:path w="1861286" h="70022">
                  <a:moveTo>
                    <a:pt x="0" y="14083"/>
                  </a:moveTo>
                  <a:lnTo>
                    <a:pt x="13015" y="10505"/>
                  </a:lnTo>
                  <a:lnTo>
                    <a:pt x="25193" y="7323"/>
                  </a:lnTo>
                  <a:lnTo>
                    <a:pt x="26031" y="7158"/>
                  </a:lnTo>
                  <a:lnTo>
                    <a:pt x="39047" y="4927"/>
                  </a:lnTo>
                  <a:lnTo>
                    <a:pt x="52063" y="3048"/>
                  </a:lnTo>
                  <a:lnTo>
                    <a:pt x="65079" y="1564"/>
                  </a:lnTo>
                  <a:lnTo>
                    <a:pt x="78095" y="539"/>
                  </a:lnTo>
                  <a:lnTo>
                    <a:pt x="91111" y="15"/>
                  </a:lnTo>
                  <a:lnTo>
                    <a:pt x="104127" y="0"/>
                  </a:lnTo>
                  <a:lnTo>
                    <a:pt x="117143" y="522"/>
                  </a:lnTo>
                  <a:lnTo>
                    <a:pt x="130159" y="1582"/>
                  </a:lnTo>
                  <a:lnTo>
                    <a:pt x="143175" y="3107"/>
                  </a:lnTo>
                  <a:lnTo>
                    <a:pt x="156191" y="5008"/>
                  </a:lnTo>
                  <a:lnTo>
                    <a:pt x="169207" y="7089"/>
                  </a:lnTo>
                  <a:lnTo>
                    <a:pt x="170635" y="7323"/>
                  </a:lnTo>
                  <a:lnTo>
                    <a:pt x="182223" y="9600"/>
                  </a:lnTo>
                  <a:lnTo>
                    <a:pt x="195239" y="11728"/>
                  </a:lnTo>
                  <a:lnTo>
                    <a:pt x="208255" y="13333"/>
                  </a:lnTo>
                  <a:lnTo>
                    <a:pt x="221271" y="14344"/>
                  </a:lnTo>
                  <a:lnTo>
                    <a:pt x="234287" y="14818"/>
                  </a:lnTo>
                  <a:lnTo>
                    <a:pt x="247303" y="14820"/>
                  </a:lnTo>
                  <a:lnTo>
                    <a:pt x="260319" y="14392"/>
                  </a:lnTo>
                  <a:lnTo>
                    <a:pt x="273335" y="13654"/>
                  </a:lnTo>
                  <a:lnTo>
                    <a:pt x="286351" y="12694"/>
                  </a:lnTo>
                  <a:lnTo>
                    <a:pt x="299367" y="11638"/>
                  </a:lnTo>
                  <a:lnTo>
                    <a:pt x="312383" y="10622"/>
                  </a:lnTo>
                  <a:lnTo>
                    <a:pt x="325399" y="9825"/>
                  </a:lnTo>
                  <a:lnTo>
                    <a:pt x="338415" y="9414"/>
                  </a:lnTo>
                  <a:lnTo>
                    <a:pt x="351431" y="9552"/>
                  </a:lnTo>
                  <a:lnTo>
                    <a:pt x="364447" y="10324"/>
                  </a:lnTo>
                  <a:lnTo>
                    <a:pt x="377463" y="11732"/>
                  </a:lnTo>
                  <a:lnTo>
                    <a:pt x="390479" y="13688"/>
                  </a:lnTo>
                  <a:lnTo>
                    <a:pt x="403495" y="16016"/>
                  </a:lnTo>
                  <a:lnTo>
                    <a:pt x="416511" y="18483"/>
                  </a:lnTo>
                  <a:lnTo>
                    <a:pt x="429527" y="20846"/>
                  </a:lnTo>
                  <a:lnTo>
                    <a:pt x="442543" y="22951"/>
                  </a:lnTo>
                  <a:lnTo>
                    <a:pt x="455559" y="24672"/>
                  </a:lnTo>
                  <a:lnTo>
                    <a:pt x="466108" y="25730"/>
                  </a:lnTo>
                  <a:lnTo>
                    <a:pt x="468575" y="25950"/>
                  </a:lnTo>
                  <a:lnTo>
                    <a:pt x="481591" y="26785"/>
                  </a:lnTo>
                  <a:lnTo>
                    <a:pt x="494607" y="27304"/>
                  </a:lnTo>
                  <a:lnTo>
                    <a:pt x="507623" y="27604"/>
                  </a:lnTo>
                  <a:lnTo>
                    <a:pt x="520639" y="27743"/>
                  </a:lnTo>
                  <a:lnTo>
                    <a:pt x="533655" y="27798"/>
                  </a:lnTo>
                  <a:lnTo>
                    <a:pt x="546671" y="27802"/>
                  </a:lnTo>
                  <a:lnTo>
                    <a:pt x="559687" y="27796"/>
                  </a:lnTo>
                  <a:lnTo>
                    <a:pt x="572703" y="27768"/>
                  </a:lnTo>
                  <a:lnTo>
                    <a:pt x="585719" y="27711"/>
                  </a:lnTo>
                  <a:lnTo>
                    <a:pt x="598735" y="27598"/>
                  </a:lnTo>
                  <a:lnTo>
                    <a:pt x="611751" y="27375"/>
                  </a:lnTo>
                  <a:lnTo>
                    <a:pt x="624767" y="27015"/>
                  </a:lnTo>
                  <a:lnTo>
                    <a:pt x="637783" y="26490"/>
                  </a:lnTo>
                  <a:lnTo>
                    <a:pt x="650799" y="25764"/>
                  </a:lnTo>
                  <a:lnTo>
                    <a:pt x="651271" y="25730"/>
                  </a:lnTo>
                  <a:lnTo>
                    <a:pt x="663815" y="24887"/>
                  </a:lnTo>
                  <a:lnTo>
                    <a:pt x="676831" y="23853"/>
                  </a:lnTo>
                  <a:lnTo>
                    <a:pt x="689847" y="22691"/>
                  </a:lnTo>
                  <a:lnTo>
                    <a:pt x="702863" y="21451"/>
                  </a:lnTo>
                  <a:lnTo>
                    <a:pt x="715879" y="20182"/>
                  </a:lnTo>
                  <a:lnTo>
                    <a:pt x="728895" y="18925"/>
                  </a:lnTo>
                  <a:lnTo>
                    <a:pt x="741911" y="17743"/>
                  </a:lnTo>
                  <a:lnTo>
                    <a:pt x="754927" y="16670"/>
                  </a:lnTo>
                  <a:lnTo>
                    <a:pt x="767943" y="15738"/>
                  </a:lnTo>
                  <a:lnTo>
                    <a:pt x="780959" y="14969"/>
                  </a:lnTo>
                  <a:lnTo>
                    <a:pt x="793975" y="14364"/>
                  </a:lnTo>
                  <a:lnTo>
                    <a:pt x="806991" y="13917"/>
                  </a:lnTo>
                  <a:lnTo>
                    <a:pt x="820007" y="13618"/>
                  </a:lnTo>
                  <a:lnTo>
                    <a:pt x="833023" y="13455"/>
                  </a:lnTo>
                  <a:lnTo>
                    <a:pt x="846039" y="13408"/>
                  </a:lnTo>
                  <a:lnTo>
                    <a:pt x="859055" y="13469"/>
                  </a:lnTo>
                  <a:lnTo>
                    <a:pt x="872071" y="13637"/>
                  </a:lnTo>
                  <a:lnTo>
                    <a:pt x="885087" y="13905"/>
                  </a:lnTo>
                  <a:lnTo>
                    <a:pt x="898103" y="14280"/>
                  </a:lnTo>
                  <a:lnTo>
                    <a:pt x="911119" y="14766"/>
                  </a:lnTo>
                  <a:lnTo>
                    <a:pt x="924135" y="15359"/>
                  </a:lnTo>
                  <a:lnTo>
                    <a:pt x="937151" y="16077"/>
                  </a:lnTo>
                  <a:lnTo>
                    <a:pt x="950167" y="16910"/>
                  </a:lnTo>
                  <a:lnTo>
                    <a:pt x="963183" y="17862"/>
                  </a:lnTo>
                  <a:lnTo>
                    <a:pt x="976199" y="18932"/>
                  </a:lnTo>
                  <a:lnTo>
                    <a:pt x="989215" y="20120"/>
                  </a:lnTo>
                  <a:lnTo>
                    <a:pt x="1002231" y="21419"/>
                  </a:lnTo>
                  <a:lnTo>
                    <a:pt x="1015247" y="22827"/>
                  </a:lnTo>
                  <a:lnTo>
                    <a:pt x="1028263" y="24342"/>
                  </a:lnTo>
                  <a:lnTo>
                    <a:pt x="1039444" y="25730"/>
                  </a:lnTo>
                  <a:lnTo>
                    <a:pt x="1041279" y="26029"/>
                  </a:lnTo>
                  <a:lnTo>
                    <a:pt x="1054294" y="28249"/>
                  </a:lnTo>
                  <a:lnTo>
                    <a:pt x="1067310" y="30538"/>
                  </a:lnTo>
                  <a:lnTo>
                    <a:pt x="1080326" y="32876"/>
                  </a:lnTo>
                  <a:lnTo>
                    <a:pt x="1093342" y="35255"/>
                  </a:lnTo>
                  <a:lnTo>
                    <a:pt x="1106358" y="37645"/>
                  </a:lnTo>
                  <a:lnTo>
                    <a:pt x="1119374" y="40031"/>
                  </a:lnTo>
                  <a:lnTo>
                    <a:pt x="1132390" y="42385"/>
                  </a:lnTo>
                  <a:lnTo>
                    <a:pt x="1142290" y="44138"/>
                  </a:lnTo>
                  <a:lnTo>
                    <a:pt x="1145406" y="44788"/>
                  </a:lnTo>
                  <a:lnTo>
                    <a:pt x="1158422" y="47377"/>
                  </a:lnTo>
                  <a:lnTo>
                    <a:pt x="1171438" y="49813"/>
                  </a:lnTo>
                  <a:lnTo>
                    <a:pt x="1184454" y="52099"/>
                  </a:lnTo>
                  <a:lnTo>
                    <a:pt x="1197470" y="54224"/>
                  </a:lnTo>
                  <a:lnTo>
                    <a:pt x="1210486" y="56206"/>
                  </a:lnTo>
                  <a:lnTo>
                    <a:pt x="1223502" y="58040"/>
                  </a:lnTo>
                  <a:lnTo>
                    <a:pt x="1236518" y="59731"/>
                  </a:lnTo>
                  <a:lnTo>
                    <a:pt x="1249534" y="61287"/>
                  </a:lnTo>
                  <a:lnTo>
                    <a:pt x="1261018" y="62545"/>
                  </a:lnTo>
                  <a:lnTo>
                    <a:pt x="1262550" y="62742"/>
                  </a:lnTo>
                  <a:lnTo>
                    <a:pt x="1275566" y="64217"/>
                  </a:lnTo>
                  <a:lnTo>
                    <a:pt x="1288582" y="65525"/>
                  </a:lnTo>
                  <a:lnTo>
                    <a:pt x="1301598" y="66665"/>
                  </a:lnTo>
                  <a:lnTo>
                    <a:pt x="1314614" y="67636"/>
                  </a:lnTo>
                  <a:lnTo>
                    <a:pt x="1327630" y="68443"/>
                  </a:lnTo>
                  <a:lnTo>
                    <a:pt x="1340646" y="69080"/>
                  </a:lnTo>
                  <a:lnTo>
                    <a:pt x="1353662" y="69557"/>
                  </a:lnTo>
                  <a:lnTo>
                    <a:pt x="1366678" y="69873"/>
                  </a:lnTo>
                  <a:lnTo>
                    <a:pt x="1379694" y="70022"/>
                  </a:lnTo>
                  <a:lnTo>
                    <a:pt x="1392710" y="70014"/>
                  </a:lnTo>
                  <a:lnTo>
                    <a:pt x="1405726" y="69840"/>
                  </a:lnTo>
                  <a:lnTo>
                    <a:pt x="1418742" y="69508"/>
                  </a:lnTo>
                  <a:lnTo>
                    <a:pt x="1431758" y="69029"/>
                  </a:lnTo>
                  <a:lnTo>
                    <a:pt x="1444774" y="68399"/>
                  </a:lnTo>
                  <a:lnTo>
                    <a:pt x="1457790" y="67613"/>
                  </a:lnTo>
                  <a:lnTo>
                    <a:pt x="1470806" y="66702"/>
                  </a:lnTo>
                  <a:lnTo>
                    <a:pt x="1483822" y="65657"/>
                  </a:lnTo>
                  <a:lnTo>
                    <a:pt x="1496838" y="64528"/>
                  </a:lnTo>
                  <a:lnTo>
                    <a:pt x="1509854" y="63300"/>
                  </a:lnTo>
                  <a:lnTo>
                    <a:pt x="1517614" y="62545"/>
                  </a:lnTo>
                  <a:lnTo>
                    <a:pt x="1522870" y="62124"/>
                  </a:lnTo>
                  <a:lnTo>
                    <a:pt x="1535886" y="61084"/>
                  </a:lnTo>
                  <a:lnTo>
                    <a:pt x="1548902" y="60052"/>
                  </a:lnTo>
                  <a:lnTo>
                    <a:pt x="1561918" y="59065"/>
                  </a:lnTo>
                  <a:lnTo>
                    <a:pt x="1574934" y="58133"/>
                  </a:lnTo>
                  <a:lnTo>
                    <a:pt x="1587950" y="57277"/>
                  </a:lnTo>
                  <a:lnTo>
                    <a:pt x="1600966" y="56521"/>
                  </a:lnTo>
                  <a:lnTo>
                    <a:pt x="1613982" y="55861"/>
                  </a:lnTo>
                  <a:lnTo>
                    <a:pt x="1626998" y="55277"/>
                  </a:lnTo>
                  <a:lnTo>
                    <a:pt x="1640014" y="54759"/>
                  </a:lnTo>
                  <a:lnTo>
                    <a:pt x="1653030" y="54259"/>
                  </a:lnTo>
                  <a:lnTo>
                    <a:pt x="1666046" y="53741"/>
                  </a:lnTo>
                  <a:lnTo>
                    <a:pt x="1679062" y="53138"/>
                  </a:lnTo>
                  <a:lnTo>
                    <a:pt x="1692078" y="52404"/>
                  </a:lnTo>
                  <a:lnTo>
                    <a:pt x="1705094" y="51486"/>
                  </a:lnTo>
                  <a:lnTo>
                    <a:pt x="1718110" y="50326"/>
                  </a:lnTo>
                  <a:lnTo>
                    <a:pt x="1731126" y="48866"/>
                  </a:lnTo>
                  <a:lnTo>
                    <a:pt x="1744142" y="47067"/>
                  </a:lnTo>
                  <a:lnTo>
                    <a:pt x="1757158" y="44885"/>
                  </a:lnTo>
                  <a:lnTo>
                    <a:pt x="1761021" y="44138"/>
                  </a:lnTo>
                  <a:lnTo>
                    <a:pt x="1770174" y="42381"/>
                  </a:lnTo>
                  <a:lnTo>
                    <a:pt x="1783190" y="39528"/>
                  </a:lnTo>
                  <a:lnTo>
                    <a:pt x="1796206" y="36322"/>
                  </a:lnTo>
                  <a:lnTo>
                    <a:pt x="1809222" y="32798"/>
                  </a:lnTo>
                  <a:lnTo>
                    <a:pt x="1822238" y="28949"/>
                  </a:lnTo>
                  <a:lnTo>
                    <a:pt x="1832635" y="25730"/>
                  </a:lnTo>
                  <a:lnTo>
                    <a:pt x="1835254" y="25007"/>
                  </a:lnTo>
                  <a:lnTo>
                    <a:pt x="1848270" y="21395"/>
                  </a:lnTo>
                  <a:lnTo>
                    <a:pt x="1861286" y="1773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4754396" y="4093268"/>
              <a:ext cx="1861286" cy="62702"/>
            </a:xfrm>
            <a:custGeom>
              <a:avLst/>
              <a:pathLst>
                <a:path w="1861286" h="62702">
                  <a:moveTo>
                    <a:pt x="0" y="5927"/>
                  </a:moveTo>
                  <a:lnTo>
                    <a:pt x="13015" y="5376"/>
                  </a:lnTo>
                  <a:lnTo>
                    <a:pt x="13209" y="5370"/>
                  </a:lnTo>
                  <a:lnTo>
                    <a:pt x="26031" y="5049"/>
                  </a:lnTo>
                  <a:lnTo>
                    <a:pt x="39047" y="4884"/>
                  </a:lnTo>
                  <a:lnTo>
                    <a:pt x="52063" y="4880"/>
                  </a:lnTo>
                  <a:lnTo>
                    <a:pt x="65079" y="5025"/>
                  </a:lnTo>
                  <a:lnTo>
                    <a:pt x="78095" y="5311"/>
                  </a:lnTo>
                  <a:lnTo>
                    <a:pt x="79968" y="5370"/>
                  </a:lnTo>
                  <a:lnTo>
                    <a:pt x="91111" y="5765"/>
                  </a:lnTo>
                  <a:lnTo>
                    <a:pt x="104127" y="6333"/>
                  </a:lnTo>
                  <a:lnTo>
                    <a:pt x="117143" y="6974"/>
                  </a:lnTo>
                  <a:lnTo>
                    <a:pt x="130159" y="7649"/>
                  </a:lnTo>
                  <a:lnTo>
                    <a:pt x="143175" y="8317"/>
                  </a:lnTo>
                  <a:lnTo>
                    <a:pt x="156191" y="8947"/>
                  </a:lnTo>
                  <a:lnTo>
                    <a:pt x="169207" y="9507"/>
                  </a:lnTo>
                  <a:lnTo>
                    <a:pt x="182223" y="9981"/>
                  </a:lnTo>
                  <a:lnTo>
                    <a:pt x="195239" y="10348"/>
                  </a:lnTo>
                  <a:lnTo>
                    <a:pt x="208255" y="10602"/>
                  </a:lnTo>
                  <a:lnTo>
                    <a:pt x="221271" y="10733"/>
                  </a:lnTo>
                  <a:lnTo>
                    <a:pt x="234287" y="10738"/>
                  </a:lnTo>
                  <a:lnTo>
                    <a:pt x="247303" y="10618"/>
                  </a:lnTo>
                  <a:lnTo>
                    <a:pt x="260319" y="10370"/>
                  </a:lnTo>
                  <a:lnTo>
                    <a:pt x="273335" y="9992"/>
                  </a:lnTo>
                  <a:lnTo>
                    <a:pt x="286351" y="9488"/>
                  </a:lnTo>
                  <a:lnTo>
                    <a:pt x="299367" y="8853"/>
                  </a:lnTo>
                  <a:lnTo>
                    <a:pt x="312383" y="8089"/>
                  </a:lnTo>
                  <a:lnTo>
                    <a:pt x="325399" y="7209"/>
                  </a:lnTo>
                  <a:lnTo>
                    <a:pt x="338415" y="6216"/>
                  </a:lnTo>
                  <a:lnTo>
                    <a:pt x="348701" y="5370"/>
                  </a:lnTo>
                  <a:lnTo>
                    <a:pt x="351431" y="5172"/>
                  </a:lnTo>
                  <a:lnTo>
                    <a:pt x="364447" y="4198"/>
                  </a:lnTo>
                  <a:lnTo>
                    <a:pt x="377463" y="3224"/>
                  </a:lnTo>
                  <a:lnTo>
                    <a:pt x="390479" y="2306"/>
                  </a:lnTo>
                  <a:lnTo>
                    <a:pt x="403495" y="1490"/>
                  </a:lnTo>
                  <a:lnTo>
                    <a:pt x="416511" y="827"/>
                  </a:lnTo>
                  <a:lnTo>
                    <a:pt x="429527" y="350"/>
                  </a:lnTo>
                  <a:lnTo>
                    <a:pt x="442543" y="71"/>
                  </a:lnTo>
                  <a:lnTo>
                    <a:pt x="455559" y="0"/>
                  </a:lnTo>
                  <a:lnTo>
                    <a:pt x="468575" y="131"/>
                  </a:lnTo>
                  <a:lnTo>
                    <a:pt x="481591" y="457"/>
                  </a:lnTo>
                  <a:lnTo>
                    <a:pt x="494607" y="988"/>
                  </a:lnTo>
                  <a:lnTo>
                    <a:pt x="507623" y="1733"/>
                  </a:lnTo>
                  <a:lnTo>
                    <a:pt x="520639" y="2709"/>
                  </a:lnTo>
                  <a:lnTo>
                    <a:pt x="533655" y="3933"/>
                  </a:lnTo>
                  <a:lnTo>
                    <a:pt x="546289" y="5370"/>
                  </a:lnTo>
                  <a:lnTo>
                    <a:pt x="546671" y="5421"/>
                  </a:lnTo>
                  <a:lnTo>
                    <a:pt x="559687" y="7431"/>
                  </a:lnTo>
                  <a:lnTo>
                    <a:pt x="572703" y="9689"/>
                  </a:lnTo>
                  <a:lnTo>
                    <a:pt x="585719" y="12141"/>
                  </a:lnTo>
                  <a:lnTo>
                    <a:pt x="598735" y="14744"/>
                  </a:lnTo>
                  <a:lnTo>
                    <a:pt x="611751" y="17438"/>
                  </a:lnTo>
                  <a:lnTo>
                    <a:pt x="624767" y="20163"/>
                  </a:lnTo>
                  <a:lnTo>
                    <a:pt x="637783" y="22863"/>
                  </a:lnTo>
                  <a:lnTo>
                    <a:pt x="642304" y="23778"/>
                  </a:lnTo>
                  <a:lnTo>
                    <a:pt x="650799" y="25661"/>
                  </a:lnTo>
                  <a:lnTo>
                    <a:pt x="663815" y="28318"/>
                  </a:lnTo>
                  <a:lnTo>
                    <a:pt x="676831" y="30669"/>
                  </a:lnTo>
                  <a:lnTo>
                    <a:pt x="689847" y="32714"/>
                  </a:lnTo>
                  <a:lnTo>
                    <a:pt x="702863" y="34471"/>
                  </a:lnTo>
                  <a:lnTo>
                    <a:pt x="715879" y="35982"/>
                  </a:lnTo>
                  <a:lnTo>
                    <a:pt x="728895" y="37285"/>
                  </a:lnTo>
                  <a:lnTo>
                    <a:pt x="741911" y="38423"/>
                  </a:lnTo>
                  <a:lnTo>
                    <a:pt x="754927" y="39432"/>
                  </a:lnTo>
                  <a:lnTo>
                    <a:pt x="767943" y="40331"/>
                  </a:lnTo>
                  <a:lnTo>
                    <a:pt x="780959" y="41138"/>
                  </a:lnTo>
                  <a:lnTo>
                    <a:pt x="793975" y="41859"/>
                  </a:lnTo>
                  <a:lnTo>
                    <a:pt x="800538" y="42185"/>
                  </a:lnTo>
                  <a:lnTo>
                    <a:pt x="806991" y="42520"/>
                  </a:lnTo>
                  <a:lnTo>
                    <a:pt x="820007" y="43112"/>
                  </a:lnTo>
                  <a:lnTo>
                    <a:pt x="833023" y="43629"/>
                  </a:lnTo>
                  <a:lnTo>
                    <a:pt x="846039" y="44081"/>
                  </a:lnTo>
                  <a:lnTo>
                    <a:pt x="859055" y="44479"/>
                  </a:lnTo>
                  <a:lnTo>
                    <a:pt x="872071" y="44833"/>
                  </a:lnTo>
                  <a:lnTo>
                    <a:pt x="885087" y="45160"/>
                  </a:lnTo>
                  <a:lnTo>
                    <a:pt x="898103" y="45462"/>
                  </a:lnTo>
                  <a:lnTo>
                    <a:pt x="911119" y="45756"/>
                  </a:lnTo>
                  <a:lnTo>
                    <a:pt x="924135" y="46045"/>
                  </a:lnTo>
                  <a:lnTo>
                    <a:pt x="937151" y="46342"/>
                  </a:lnTo>
                  <a:lnTo>
                    <a:pt x="950167" y="46657"/>
                  </a:lnTo>
                  <a:lnTo>
                    <a:pt x="963183" y="46997"/>
                  </a:lnTo>
                  <a:lnTo>
                    <a:pt x="976199" y="47366"/>
                  </a:lnTo>
                  <a:lnTo>
                    <a:pt x="989215" y="47772"/>
                  </a:lnTo>
                  <a:lnTo>
                    <a:pt x="1002231" y="48217"/>
                  </a:lnTo>
                  <a:lnTo>
                    <a:pt x="1015247" y="48706"/>
                  </a:lnTo>
                  <a:lnTo>
                    <a:pt x="1028263" y="49241"/>
                  </a:lnTo>
                  <a:lnTo>
                    <a:pt x="1041279" y="49822"/>
                  </a:lnTo>
                  <a:lnTo>
                    <a:pt x="1054294" y="50451"/>
                  </a:lnTo>
                  <a:lnTo>
                    <a:pt x="1067310" y="51126"/>
                  </a:lnTo>
                  <a:lnTo>
                    <a:pt x="1080326" y="51846"/>
                  </a:lnTo>
                  <a:lnTo>
                    <a:pt x="1093342" y="52604"/>
                  </a:lnTo>
                  <a:lnTo>
                    <a:pt x="1106358" y="53388"/>
                  </a:lnTo>
                  <a:lnTo>
                    <a:pt x="1119374" y="54196"/>
                  </a:lnTo>
                  <a:lnTo>
                    <a:pt x="1132390" y="55014"/>
                  </a:lnTo>
                  <a:lnTo>
                    <a:pt x="1145406" y="55832"/>
                  </a:lnTo>
                  <a:lnTo>
                    <a:pt x="1158422" y="56634"/>
                  </a:lnTo>
                  <a:lnTo>
                    <a:pt x="1171438" y="57418"/>
                  </a:lnTo>
                  <a:lnTo>
                    <a:pt x="1184454" y="58163"/>
                  </a:lnTo>
                  <a:lnTo>
                    <a:pt x="1197470" y="58868"/>
                  </a:lnTo>
                  <a:lnTo>
                    <a:pt x="1210486" y="59518"/>
                  </a:lnTo>
                  <a:lnTo>
                    <a:pt x="1223502" y="60112"/>
                  </a:lnTo>
                  <a:lnTo>
                    <a:pt x="1235260" y="60593"/>
                  </a:lnTo>
                  <a:lnTo>
                    <a:pt x="1236518" y="60647"/>
                  </a:lnTo>
                  <a:lnTo>
                    <a:pt x="1249534" y="61139"/>
                  </a:lnTo>
                  <a:lnTo>
                    <a:pt x="1262550" y="61579"/>
                  </a:lnTo>
                  <a:lnTo>
                    <a:pt x="1275566" y="61950"/>
                  </a:lnTo>
                  <a:lnTo>
                    <a:pt x="1288582" y="62260"/>
                  </a:lnTo>
                  <a:lnTo>
                    <a:pt x="1301598" y="62495"/>
                  </a:lnTo>
                  <a:lnTo>
                    <a:pt x="1314614" y="62650"/>
                  </a:lnTo>
                  <a:lnTo>
                    <a:pt x="1327630" y="62702"/>
                  </a:lnTo>
                  <a:lnTo>
                    <a:pt x="1340646" y="62638"/>
                  </a:lnTo>
                  <a:lnTo>
                    <a:pt x="1353662" y="62456"/>
                  </a:lnTo>
                  <a:lnTo>
                    <a:pt x="1366678" y="62135"/>
                  </a:lnTo>
                  <a:lnTo>
                    <a:pt x="1379694" y="61694"/>
                  </a:lnTo>
                  <a:lnTo>
                    <a:pt x="1392710" y="61133"/>
                  </a:lnTo>
                  <a:lnTo>
                    <a:pt x="1403402" y="60593"/>
                  </a:lnTo>
                  <a:lnTo>
                    <a:pt x="1405726" y="60482"/>
                  </a:lnTo>
                  <a:lnTo>
                    <a:pt x="1418742" y="59798"/>
                  </a:lnTo>
                  <a:lnTo>
                    <a:pt x="1431758" y="59054"/>
                  </a:lnTo>
                  <a:lnTo>
                    <a:pt x="1444774" y="58255"/>
                  </a:lnTo>
                  <a:lnTo>
                    <a:pt x="1457790" y="57393"/>
                  </a:lnTo>
                  <a:lnTo>
                    <a:pt x="1470806" y="56465"/>
                  </a:lnTo>
                  <a:lnTo>
                    <a:pt x="1483822" y="55464"/>
                  </a:lnTo>
                  <a:lnTo>
                    <a:pt x="1496838" y="54378"/>
                  </a:lnTo>
                  <a:lnTo>
                    <a:pt x="1509854" y="53214"/>
                  </a:lnTo>
                  <a:lnTo>
                    <a:pt x="1522870" y="51953"/>
                  </a:lnTo>
                  <a:lnTo>
                    <a:pt x="1535886" y="50594"/>
                  </a:lnTo>
                  <a:lnTo>
                    <a:pt x="1548902" y="49130"/>
                  </a:lnTo>
                  <a:lnTo>
                    <a:pt x="1561918" y="47531"/>
                  </a:lnTo>
                  <a:lnTo>
                    <a:pt x="1574934" y="45779"/>
                  </a:lnTo>
                  <a:lnTo>
                    <a:pt x="1587950" y="43860"/>
                  </a:lnTo>
                  <a:lnTo>
                    <a:pt x="1598389" y="42185"/>
                  </a:lnTo>
                  <a:lnTo>
                    <a:pt x="1600966" y="41801"/>
                  </a:lnTo>
                  <a:lnTo>
                    <a:pt x="1613982" y="39741"/>
                  </a:lnTo>
                  <a:lnTo>
                    <a:pt x="1626998" y="37580"/>
                  </a:lnTo>
                  <a:lnTo>
                    <a:pt x="1640014" y="35352"/>
                  </a:lnTo>
                  <a:lnTo>
                    <a:pt x="1653030" y="33089"/>
                  </a:lnTo>
                  <a:lnTo>
                    <a:pt x="1666046" y="30828"/>
                  </a:lnTo>
                  <a:lnTo>
                    <a:pt x="1679062" y="28587"/>
                  </a:lnTo>
                  <a:lnTo>
                    <a:pt x="1692078" y="26380"/>
                  </a:lnTo>
                  <a:lnTo>
                    <a:pt x="1705094" y="24213"/>
                  </a:lnTo>
                  <a:lnTo>
                    <a:pt x="1707764" y="23778"/>
                  </a:lnTo>
                  <a:lnTo>
                    <a:pt x="1718110" y="22280"/>
                  </a:lnTo>
                  <a:lnTo>
                    <a:pt x="1731126" y="20468"/>
                  </a:lnTo>
                  <a:lnTo>
                    <a:pt x="1744142" y="18722"/>
                  </a:lnTo>
                  <a:lnTo>
                    <a:pt x="1757158" y="17044"/>
                  </a:lnTo>
                  <a:lnTo>
                    <a:pt x="1770174" y="15434"/>
                  </a:lnTo>
                  <a:lnTo>
                    <a:pt x="1783190" y="13902"/>
                  </a:lnTo>
                  <a:lnTo>
                    <a:pt x="1796206" y="12441"/>
                  </a:lnTo>
                  <a:lnTo>
                    <a:pt x="1809222" y="11065"/>
                  </a:lnTo>
                  <a:lnTo>
                    <a:pt x="1822238" y="9780"/>
                  </a:lnTo>
                  <a:lnTo>
                    <a:pt x="1835254" y="8601"/>
                  </a:lnTo>
                  <a:lnTo>
                    <a:pt x="1848270" y="7551"/>
                  </a:lnTo>
                  <a:lnTo>
                    <a:pt x="1861286" y="665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4754396" y="4041257"/>
              <a:ext cx="1861286" cy="46308"/>
            </a:xfrm>
            <a:custGeom>
              <a:avLst/>
              <a:pathLst>
                <a:path w="1861286" h="46308">
                  <a:moveTo>
                    <a:pt x="0" y="6592"/>
                  </a:moveTo>
                  <a:lnTo>
                    <a:pt x="13015" y="6703"/>
                  </a:lnTo>
                  <a:lnTo>
                    <a:pt x="26031" y="6970"/>
                  </a:lnTo>
                  <a:lnTo>
                    <a:pt x="39047" y="7383"/>
                  </a:lnTo>
                  <a:lnTo>
                    <a:pt x="52063" y="7928"/>
                  </a:lnTo>
                  <a:lnTo>
                    <a:pt x="65079" y="8585"/>
                  </a:lnTo>
                  <a:lnTo>
                    <a:pt x="78095" y="9330"/>
                  </a:lnTo>
                  <a:lnTo>
                    <a:pt x="91111" y="10127"/>
                  </a:lnTo>
                  <a:lnTo>
                    <a:pt x="104127" y="10942"/>
                  </a:lnTo>
                  <a:lnTo>
                    <a:pt x="117143" y="11739"/>
                  </a:lnTo>
                  <a:lnTo>
                    <a:pt x="130159" y="12490"/>
                  </a:lnTo>
                  <a:lnTo>
                    <a:pt x="143175" y="13181"/>
                  </a:lnTo>
                  <a:lnTo>
                    <a:pt x="156191" y="13799"/>
                  </a:lnTo>
                  <a:lnTo>
                    <a:pt x="169207" y="14337"/>
                  </a:lnTo>
                  <a:lnTo>
                    <a:pt x="182223" y="14783"/>
                  </a:lnTo>
                  <a:lnTo>
                    <a:pt x="195239" y="15117"/>
                  </a:lnTo>
                  <a:lnTo>
                    <a:pt x="208255" y="15324"/>
                  </a:lnTo>
                  <a:lnTo>
                    <a:pt x="221271" y="15390"/>
                  </a:lnTo>
                  <a:lnTo>
                    <a:pt x="234287" y="15307"/>
                  </a:lnTo>
                  <a:lnTo>
                    <a:pt x="247303" y="15073"/>
                  </a:lnTo>
                  <a:lnTo>
                    <a:pt x="260319" y="14694"/>
                  </a:lnTo>
                  <a:lnTo>
                    <a:pt x="273335" y="14178"/>
                  </a:lnTo>
                  <a:lnTo>
                    <a:pt x="286351" y="13527"/>
                  </a:lnTo>
                  <a:lnTo>
                    <a:pt x="299367" y="12747"/>
                  </a:lnTo>
                  <a:lnTo>
                    <a:pt x="312383" y="11842"/>
                  </a:lnTo>
                  <a:lnTo>
                    <a:pt x="325399" y="10817"/>
                  </a:lnTo>
                  <a:lnTo>
                    <a:pt x="338415" y="9683"/>
                  </a:lnTo>
                  <a:lnTo>
                    <a:pt x="351431" y="8467"/>
                  </a:lnTo>
                  <a:lnTo>
                    <a:pt x="364447" y="7193"/>
                  </a:lnTo>
                  <a:lnTo>
                    <a:pt x="377463" y="5901"/>
                  </a:lnTo>
                  <a:lnTo>
                    <a:pt x="390479" y="4633"/>
                  </a:lnTo>
                  <a:lnTo>
                    <a:pt x="403495" y="3449"/>
                  </a:lnTo>
                  <a:lnTo>
                    <a:pt x="416511" y="2386"/>
                  </a:lnTo>
                  <a:lnTo>
                    <a:pt x="419869" y="2159"/>
                  </a:lnTo>
                  <a:lnTo>
                    <a:pt x="429527" y="1512"/>
                  </a:lnTo>
                  <a:lnTo>
                    <a:pt x="442543" y="833"/>
                  </a:lnTo>
                  <a:lnTo>
                    <a:pt x="455559" y="352"/>
                  </a:lnTo>
                  <a:lnTo>
                    <a:pt x="468575" y="77"/>
                  </a:lnTo>
                  <a:lnTo>
                    <a:pt x="481591" y="0"/>
                  </a:lnTo>
                  <a:lnTo>
                    <a:pt x="494607" y="136"/>
                  </a:lnTo>
                  <a:lnTo>
                    <a:pt x="507623" y="489"/>
                  </a:lnTo>
                  <a:lnTo>
                    <a:pt x="520639" y="1080"/>
                  </a:lnTo>
                  <a:lnTo>
                    <a:pt x="533655" y="1923"/>
                  </a:lnTo>
                  <a:lnTo>
                    <a:pt x="536463" y="2159"/>
                  </a:lnTo>
                  <a:lnTo>
                    <a:pt x="546671" y="3023"/>
                  </a:lnTo>
                  <a:lnTo>
                    <a:pt x="559687" y="4376"/>
                  </a:lnTo>
                  <a:lnTo>
                    <a:pt x="572703" y="5994"/>
                  </a:lnTo>
                  <a:lnTo>
                    <a:pt x="585719" y="7862"/>
                  </a:lnTo>
                  <a:lnTo>
                    <a:pt x="598735" y="9978"/>
                  </a:lnTo>
                  <a:lnTo>
                    <a:pt x="611751" y="12314"/>
                  </a:lnTo>
                  <a:lnTo>
                    <a:pt x="624767" y="14832"/>
                  </a:lnTo>
                  <a:lnTo>
                    <a:pt x="637783" y="17496"/>
                  </a:lnTo>
                  <a:lnTo>
                    <a:pt x="650799" y="20271"/>
                  </a:lnTo>
                  <a:lnTo>
                    <a:pt x="652171" y="20567"/>
                  </a:lnTo>
                  <a:lnTo>
                    <a:pt x="663815" y="23007"/>
                  </a:lnTo>
                  <a:lnTo>
                    <a:pt x="676831" y="25699"/>
                  </a:lnTo>
                  <a:lnTo>
                    <a:pt x="689847" y="28318"/>
                  </a:lnTo>
                  <a:lnTo>
                    <a:pt x="702863" y="30816"/>
                  </a:lnTo>
                  <a:lnTo>
                    <a:pt x="715879" y="33175"/>
                  </a:lnTo>
                  <a:lnTo>
                    <a:pt x="728895" y="35374"/>
                  </a:lnTo>
                  <a:lnTo>
                    <a:pt x="741911" y="37414"/>
                  </a:lnTo>
                  <a:lnTo>
                    <a:pt x="752852" y="38974"/>
                  </a:lnTo>
                  <a:lnTo>
                    <a:pt x="754927" y="39246"/>
                  </a:lnTo>
                  <a:lnTo>
                    <a:pt x="767943" y="40749"/>
                  </a:lnTo>
                  <a:lnTo>
                    <a:pt x="780959" y="42042"/>
                  </a:lnTo>
                  <a:lnTo>
                    <a:pt x="793975" y="43131"/>
                  </a:lnTo>
                  <a:lnTo>
                    <a:pt x="806991" y="44026"/>
                  </a:lnTo>
                  <a:lnTo>
                    <a:pt x="820007" y="44749"/>
                  </a:lnTo>
                  <a:lnTo>
                    <a:pt x="833023" y="45321"/>
                  </a:lnTo>
                  <a:lnTo>
                    <a:pt x="846039" y="45748"/>
                  </a:lnTo>
                  <a:lnTo>
                    <a:pt x="859055" y="46041"/>
                  </a:lnTo>
                  <a:lnTo>
                    <a:pt x="872071" y="46190"/>
                  </a:lnTo>
                  <a:lnTo>
                    <a:pt x="885087" y="46200"/>
                  </a:lnTo>
                  <a:lnTo>
                    <a:pt x="898103" y="46082"/>
                  </a:lnTo>
                  <a:lnTo>
                    <a:pt x="911119" y="45862"/>
                  </a:lnTo>
                  <a:lnTo>
                    <a:pt x="924135" y="45574"/>
                  </a:lnTo>
                  <a:lnTo>
                    <a:pt x="937151" y="45252"/>
                  </a:lnTo>
                  <a:lnTo>
                    <a:pt x="950167" y="44923"/>
                  </a:lnTo>
                  <a:lnTo>
                    <a:pt x="963183" y="44599"/>
                  </a:lnTo>
                  <a:lnTo>
                    <a:pt x="976199" y="44292"/>
                  </a:lnTo>
                  <a:lnTo>
                    <a:pt x="989215" y="44004"/>
                  </a:lnTo>
                  <a:lnTo>
                    <a:pt x="1002231" y="43755"/>
                  </a:lnTo>
                  <a:lnTo>
                    <a:pt x="1015247" y="43553"/>
                  </a:lnTo>
                  <a:lnTo>
                    <a:pt x="1028263" y="43421"/>
                  </a:lnTo>
                  <a:lnTo>
                    <a:pt x="1041279" y="43369"/>
                  </a:lnTo>
                  <a:lnTo>
                    <a:pt x="1054294" y="43392"/>
                  </a:lnTo>
                  <a:lnTo>
                    <a:pt x="1067310" y="43491"/>
                  </a:lnTo>
                  <a:lnTo>
                    <a:pt x="1080326" y="43650"/>
                  </a:lnTo>
                  <a:lnTo>
                    <a:pt x="1093342" y="43862"/>
                  </a:lnTo>
                  <a:lnTo>
                    <a:pt x="1106358" y="44110"/>
                  </a:lnTo>
                  <a:lnTo>
                    <a:pt x="1119374" y="44382"/>
                  </a:lnTo>
                  <a:lnTo>
                    <a:pt x="1132390" y="44665"/>
                  </a:lnTo>
                  <a:lnTo>
                    <a:pt x="1145406" y="44938"/>
                  </a:lnTo>
                  <a:lnTo>
                    <a:pt x="1158422" y="45199"/>
                  </a:lnTo>
                  <a:lnTo>
                    <a:pt x="1171438" y="45443"/>
                  </a:lnTo>
                  <a:lnTo>
                    <a:pt x="1184454" y="45665"/>
                  </a:lnTo>
                  <a:lnTo>
                    <a:pt x="1197470" y="45873"/>
                  </a:lnTo>
                  <a:lnTo>
                    <a:pt x="1210486" y="46055"/>
                  </a:lnTo>
                  <a:lnTo>
                    <a:pt x="1223502" y="46203"/>
                  </a:lnTo>
                  <a:lnTo>
                    <a:pt x="1236518" y="46292"/>
                  </a:lnTo>
                  <a:lnTo>
                    <a:pt x="1249534" y="46308"/>
                  </a:lnTo>
                  <a:lnTo>
                    <a:pt x="1262550" y="46246"/>
                  </a:lnTo>
                  <a:lnTo>
                    <a:pt x="1275566" y="46102"/>
                  </a:lnTo>
                  <a:lnTo>
                    <a:pt x="1288582" y="45889"/>
                  </a:lnTo>
                  <a:lnTo>
                    <a:pt x="1301598" y="45627"/>
                  </a:lnTo>
                  <a:lnTo>
                    <a:pt x="1314614" y="45319"/>
                  </a:lnTo>
                  <a:lnTo>
                    <a:pt x="1327630" y="44970"/>
                  </a:lnTo>
                  <a:lnTo>
                    <a:pt x="1340646" y="44575"/>
                  </a:lnTo>
                  <a:lnTo>
                    <a:pt x="1353662" y="44119"/>
                  </a:lnTo>
                  <a:lnTo>
                    <a:pt x="1366678" y="43616"/>
                  </a:lnTo>
                  <a:lnTo>
                    <a:pt x="1379694" y="43073"/>
                  </a:lnTo>
                  <a:lnTo>
                    <a:pt x="1392710" y="42523"/>
                  </a:lnTo>
                  <a:lnTo>
                    <a:pt x="1405726" y="41970"/>
                  </a:lnTo>
                  <a:lnTo>
                    <a:pt x="1418742" y="41409"/>
                  </a:lnTo>
                  <a:lnTo>
                    <a:pt x="1431758" y="40817"/>
                  </a:lnTo>
                  <a:lnTo>
                    <a:pt x="1444774" y="40157"/>
                  </a:lnTo>
                  <a:lnTo>
                    <a:pt x="1457790" y="39388"/>
                  </a:lnTo>
                  <a:lnTo>
                    <a:pt x="1463903" y="38974"/>
                  </a:lnTo>
                  <a:lnTo>
                    <a:pt x="1470806" y="38509"/>
                  </a:lnTo>
                  <a:lnTo>
                    <a:pt x="1483822" y="37545"/>
                  </a:lnTo>
                  <a:lnTo>
                    <a:pt x="1496838" y="36529"/>
                  </a:lnTo>
                  <a:lnTo>
                    <a:pt x="1509854" y="35489"/>
                  </a:lnTo>
                  <a:lnTo>
                    <a:pt x="1522870" y="34432"/>
                  </a:lnTo>
                  <a:lnTo>
                    <a:pt x="1535886" y="33347"/>
                  </a:lnTo>
                  <a:lnTo>
                    <a:pt x="1548902" y="32202"/>
                  </a:lnTo>
                  <a:lnTo>
                    <a:pt x="1561918" y="30959"/>
                  </a:lnTo>
                  <a:lnTo>
                    <a:pt x="1574934" y="29593"/>
                  </a:lnTo>
                  <a:lnTo>
                    <a:pt x="1587950" y="28099"/>
                  </a:lnTo>
                  <a:lnTo>
                    <a:pt x="1600966" y="26502"/>
                  </a:lnTo>
                  <a:lnTo>
                    <a:pt x="1613982" y="24850"/>
                  </a:lnTo>
                  <a:lnTo>
                    <a:pt x="1626998" y="23199"/>
                  </a:lnTo>
                  <a:lnTo>
                    <a:pt x="1640014" y="21583"/>
                  </a:lnTo>
                  <a:lnTo>
                    <a:pt x="1648466" y="20567"/>
                  </a:lnTo>
                  <a:lnTo>
                    <a:pt x="1653030" y="20050"/>
                  </a:lnTo>
                  <a:lnTo>
                    <a:pt x="1666046" y="18636"/>
                  </a:lnTo>
                  <a:lnTo>
                    <a:pt x="1679062" y="17296"/>
                  </a:lnTo>
                  <a:lnTo>
                    <a:pt x="1692078" y="16045"/>
                  </a:lnTo>
                  <a:lnTo>
                    <a:pt x="1705094" y="14886"/>
                  </a:lnTo>
                  <a:lnTo>
                    <a:pt x="1718110" y="13813"/>
                  </a:lnTo>
                  <a:lnTo>
                    <a:pt x="1731126" y="12816"/>
                  </a:lnTo>
                  <a:lnTo>
                    <a:pt x="1744142" y="11871"/>
                  </a:lnTo>
                  <a:lnTo>
                    <a:pt x="1757158" y="10969"/>
                  </a:lnTo>
                  <a:lnTo>
                    <a:pt x="1770174" y="10119"/>
                  </a:lnTo>
                  <a:lnTo>
                    <a:pt x="1783190" y="9338"/>
                  </a:lnTo>
                  <a:lnTo>
                    <a:pt x="1796206" y="8643"/>
                  </a:lnTo>
                  <a:lnTo>
                    <a:pt x="1809222" y="8044"/>
                  </a:lnTo>
                  <a:lnTo>
                    <a:pt x="1822238" y="7538"/>
                  </a:lnTo>
                  <a:lnTo>
                    <a:pt x="1835254" y="7126"/>
                  </a:lnTo>
                  <a:lnTo>
                    <a:pt x="1848270" y="6820"/>
                  </a:lnTo>
                  <a:lnTo>
                    <a:pt x="1861286" y="663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4754396" y="3989607"/>
              <a:ext cx="1861286" cy="23072"/>
            </a:xfrm>
            <a:custGeom>
              <a:avLst/>
              <a:pathLst>
                <a:path w="1861286" h="23072">
                  <a:moveTo>
                    <a:pt x="0" y="10811"/>
                  </a:moveTo>
                  <a:lnTo>
                    <a:pt x="13015" y="11162"/>
                  </a:lnTo>
                  <a:lnTo>
                    <a:pt x="26031" y="11644"/>
                  </a:lnTo>
                  <a:lnTo>
                    <a:pt x="39047" y="12240"/>
                  </a:lnTo>
                  <a:lnTo>
                    <a:pt x="52063" y="12925"/>
                  </a:lnTo>
                  <a:lnTo>
                    <a:pt x="65079" y="13692"/>
                  </a:lnTo>
                  <a:lnTo>
                    <a:pt x="78095" y="14528"/>
                  </a:lnTo>
                  <a:lnTo>
                    <a:pt x="91111" y="15424"/>
                  </a:lnTo>
                  <a:lnTo>
                    <a:pt x="104127" y="16374"/>
                  </a:lnTo>
                  <a:lnTo>
                    <a:pt x="112405" y="16994"/>
                  </a:lnTo>
                  <a:lnTo>
                    <a:pt x="117143" y="17329"/>
                  </a:lnTo>
                  <a:lnTo>
                    <a:pt x="130159" y="18251"/>
                  </a:lnTo>
                  <a:lnTo>
                    <a:pt x="143175" y="19148"/>
                  </a:lnTo>
                  <a:lnTo>
                    <a:pt x="156191" y="19988"/>
                  </a:lnTo>
                  <a:lnTo>
                    <a:pt x="169207" y="20758"/>
                  </a:lnTo>
                  <a:lnTo>
                    <a:pt x="182223" y="21429"/>
                  </a:lnTo>
                  <a:lnTo>
                    <a:pt x="195239" y="21984"/>
                  </a:lnTo>
                  <a:lnTo>
                    <a:pt x="208255" y="22387"/>
                  </a:lnTo>
                  <a:lnTo>
                    <a:pt x="221271" y="22619"/>
                  </a:lnTo>
                  <a:lnTo>
                    <a:pt x="234287" y="22658"/>
                  </a:lnTo>
                  <a:lnTo>
                    <a:pt x="247303" y="22503"/>
                  </a:lnTo>
                  <a:lnTo>
                    <a:pt x="260319" y="22156"/>
                  </a:lnTo>
                  <a:lnTo>
                    <a:pt x="273335" y="21633"/>
                  </a:lnTo>
                  <a:lnTo>
                    <a:pt x="286351" y="20931"/>
                  </a:lnTo>
                  <a:lnTo>
                    <a:pt x="299367" y="20049"/>
                  </a:lnTo>
                  <a:lnTo>
                    <a:pt x="312383" y="18991"/>
                  </a:lnTo>
                  <a:lnTo>
                    <a:pt x="325399" y="17765"/>
                  </a:lnTo>
                  <a:lnTo>
                    <a:pt x="332716" y="16994"/>
                  </a:lnTo>
                  <a:lnTo>
                    <a:pt x="338415" y="16344"/>
                  </a:lnTo>
                  <a:lnTo>
                    <a:pt x="351431" y="14749"/>
                  </a:lnTo>
                  <a:lnTo>
                    <a:pt x="364447" y="13083"/>
                  </a:lnTo>
                  <a:lnTo>
                    <a:pt x="377463" y="11395"/>
                  </a:lnTo>
                  <a:lnTo>
                    <a:pt x="390479" y="9729"/>
                  </a:lnTo>
                  <a:lnTo>
                    <a:pt x="403495" y="8130"/>
                  </a:lnTo>
                  <a:lnTo>
                    <a:pt x="416511" y="6627"/>
                  </a:lnTo>
                  <a:lnTo>
                    <a:pt x="429527" y="5242"/>
                  </a:lnTo>
                  <a:lnTo>
                    <a:pt x="442543" y="3975"/>
                  </a:lnTo>
                  <a:lnTo>
                    <a:pt x="455559" y="2843"/>
                  </a:lnTo>
                  <a:lnTo>
                    <a:pt x="468575" y="1868"/>
                  </a:lnTo>
                  <a:lnTo>
                    <a:pt x="481591" y="1078"/>
                  </a:lnTo>
                  <a:lnTo>
                    <a:pt x="494607" y="495"/>
                  </a:lnTo>
                  <a:lnTo>
                    <a:pt x="507623" y="130"/>
                  </a:lnTo>
                  <a:lnTo>
                    <a:pt x="520639" y="0"/>
                  </a:lnTo>
                  <a:lnTo>
                    <a:pt x="533655" y="91"/>
                  </a:lnTo>
                  <a:lnTo>
                    <a:pt x="546671" y="387"/>
                  </a:lnTo>
                  <a:lnTo>
                    <a:pt x="559687" y="853"/>
                  </a:lnTo>
                  <a:lnTo>
                    <a:pt x="572703" y="1458"/>
                  </a:lnTo>
                  <a:lnTo>
                    <a:pt x="585719" y="2206"/>
                  </a:lnTo>
                  <a:lnTo>
                    <a:pt x="598735" y="3117"/>
                  </a:lnTo>
                  <a:lnTo>
                    <a:pt x="611751" y="4207"/>
                  </a:lnTo>
                  <a:lnTo>
                    <a:pt x="624767" y="5474"/>
                  </a:lnTo>
                  <a:lnTo>
                    <a:pt x="637783" y="6877"/>
                  </a:lnTo>
                  <a:lnTo>
                    <a:pt x="650799" y="8383"/>
                  </a:lnTo>
                  <a:lnTo>
                    <a:pt x="663815" y="9975"/>
                  </a:lnTo>
                  <a:lnTo>
                    <a:pt x="676831" y="11659"/>
                  </a:lnTo>
                  <a:lnTo>
                    <a:pt x="689847" y="13424"/>
                  </a:lnTo>
                  <a:lnTo>
                    <a:pt x="702863" y="15225"/>
                  </a:lnTo>
                  <a:lnTo>
                    <a:pt x="715879" y="16982"/>
                  </a:lnTo>
                  <a:lnTo>
                    <a:pt x="715977" y="16994"/>
                  </a:lnTo>
                  <a:lnTo>
                    <a:pt x="728895" y="18501"/>
                  </a:lnTo>
                  <a:lnTo>
                    <a:pt x="741911" y="19861"/>
                  </a:lnTo>
                  <a:lnTo>
                    <a:pt x="754927" y="21028"/>
                  </a:lnTo>
                  <a:lnTo>
                    <a:pt x="767943" y="21954"/>
                  </a:lnTo>
                  <a:lnTo>
                    <a:pt x="780959" y="22608"/>
                  </a:lnTo>
                  <a:lnTo>
                    <a:pt x="793975" y="22966"/>
                  </a:lnTo>
                  <a:lnTo>
                    <a:pt x="806991" y="23072"/>
                  </a:lnTo>
                  <a:lnTo>
                    <a:pt x="820007" y="23024"/>
                  </a:lnTo>
                  <a:lnTo>
                    <a:pt x="833023" y="22911"/>
                  </a:lnTo>
                  <a:lnTo>
                    <a:pt x="846039" y="22746"/>
                  </a:lnTo>
                  <a:lnTo>
                    <a:pt x="859055" y="22459"/>
                  </a:lnTo>
                  <a:lnTo>
                    <a:pt x="872071" y="21916"/>
                  </a:lnTo>
                  <a:lnTo>
                    <a:pt x="885087" y="21059"/>
                  </a:lnTo>
                  <a:lnTo>
                    <a:pt x="898103" y="19918"/>
                  </a:lnTo>
                  <a:lnTo>
                    <a:pt x="911119" y="18645"/>
                  </a:lnTo>
                  <a:lnTo>
                    <a:pt x="924135" y="17387"/>
                  </a:lnTo>
                  <a:lnTo>
                    <a:pt x="928457" y="16994"/>
                  </a:lnTo>
                  <a:lnTo>
                    <a:pt x="937151" y="16150"/>
                  </a:lnTo>
                  <a:lnTo>
                    <a:pt x="950167" y="14932"/>
                  </a:lnTo>
                  <a:lnTo>
                    <a:pt x="963183" y="13709"/>
                  </a:lnTo>
                  <a:lnTo>
                    <a:pt x="976199" y="12459"/>
                  </a:lnTo>
                  <a:lnTo>
                    <a:pt x="989215" y="11242"/>
                  </a:lnTo>
                  <a:lnTo>
                    <a:pt x="1002231" y="10181"/>
                  </a:lnTo>
                  <a:lnTo>
                    <a:pt x="1015247" y="9322"/>
                  </a:lnTo>
                  <a:lnTo>
                    <a:pt x="1028263" y="8692"/>
                  </a:lnTo>
                  <a:lnTo>
                    <a:pt x="1041279" y="8283"/>
                  </a:lnTo>
                  <a:lnTo>
                    <a:pt x="1054294" y="8104"/>
                  </a:lnTo>
                  <a:lnTo>
                    <a:pt x="1067310" y="8186"/>
                  </a:lnTo>
                  <a:lnTo>
                    <a:pt x="1080326" y="8538"/>
                  </a:lnTo>
                  <a:lnTo>
                    <a:pt x="1093342" y="9127"/>
                  </a:lnTo>
                  <a:lnTo>
                    <a:pt x="1106358" y="9873"/>
                  </a:lnTo>
                  <a:lnTo>
                    <a:pt x="1119374" y="10690"/>
                  </a:lnTo>
                  <a:lnTo>
                    <a:pt x="1132390" y="11531"/>
                  </a:lnTo>
                  <a:lnTo>
                    <a:pt x="1145406" y="12384"/>
                  </a:lnTo>
                  <a:lnTo>
                    <a:pt x="1158422" y="13261"/>
                  </a:lnTo>
                  <a:lnTo>
                    <a:pt x="1171438" y="14163"/>
                  </a:lnTo>
                  <a:lnTo>
                    <a:pt x="1184454" y="15065"/>
                  </a:lnTo>
                  <a:lnTo>
                    <a:pt x="1197470" y="15923"/>
                  </a:lnTo>
                  <a:lnTo>
                    <a:pt x="1210486" y="16709"/>
                  </a:lnTo>
                  <a:lnTo>
                    <a:pt x="1215721" y="16994"/>
                  </a:lnTo>
                  <a:lnTo>
                    <a:pt x="1223502" y="17425"/>
                  </a:lnTo>
                  <a:lnTo>
                    <a:pt x="1236518" y="18066"/>
                  </a:lnTo>
                  <a:lnTo>
                    <a:pt x="1249534" y="18638"/>
                  </a:lnTo>
                  <a:lnTo>
                    <a:pt x="1262550" y="19109"/>
                  </a:lnTo>
                  <a:lnTo>
                    <a:pt x="1275566" y="19465"/>
                  </a:lnTo>
                  <a:lnTo>
                    <a:pt x="1288582" y="19693"/>
                  </a:lnTo>
                  <a:lnTo>
                    <a:pt x="1301598" y="19836"/>
                  </a:lnTo>
                  <a:lnTo>
                    <a:pt x="1314614" y="19926"/>
                  </a:lnTo>
                  <a:lnTo>
                    <a:pt x="1327630" y="20000"/>
                  </a:lnTo>
                  <a:lnTo>
                    <a:pt x="1340646" y="20043"/>
                  </a:lnTo>
                  <a:lnTo>
                    <a:pt x="1353662" y="20024"/>
                  </a:lnTo>
                  <a:lnTo>
                    <a:pt x="1366678" y="19926"/>
                  </a:lnTo>
                  <a:lnTo>
                    <a:pt x="1379694" y="19768"/>
                  </a:lnTo>
                  <a:lnTo>
                    <a:pt x="1392710" y="19589"/>
                  </a:lnTo>
                  <a:lnTo>
                    <a:pt x="1405726" y="19420"/>
                  </a:lnTo>
                  <a:lnTo>
                    <a:pt x="1418742" y="19261"/>
                  </a:lnTo>
                  <a:lnTo>
                    <a:pt x="1431758" y="19110"/>
                  </a:lnTo>
                  <a:lnTo>
                    <a:pt x="1444774" y="18994"/>
                  </a:lnTo>
                  <a:lnTo>
                    <a:pt x="1457790" y="18965"/>
                  </a:lnTo>
                  <a:lnTo>
                    <a:pt x="1470806" y="19069"/>
                  </a:lnTo>
                  <a:lnTo>
                    <a:pt x="1483822" y="19249"/>
                  </a:lnTo>
                  <a:lnTo>
                    <a:pt x="1496838" y="19386"/>
                  </a:lnTo>
                  <a:lnTo>
                    <a:pt x="1509854" y="19375"/>
                  </a:lnTo>
                  <a:lnTo>
                    <a:pt x="1522870" y="19177"/>
                  </a:lnTo>
                  <a:lnTo>
                    <a:pt x="1535886" y="18869"/>
                  </a:lnTo>
                  <a:lnTo>
                    <a:pt x="1548902" y="18540"/>
                  </a:lnTo>
                  <a:lnTo>
                    <a:pt x="1561918" y="18236"/>
                  </a:lnTo>
                  <a:lnTo>
                    <a:pt x="1574934" y="17927"/>
                  </a:lnTo>
                  <a:lnTo>
                    <a:pt x="1587950" y="17540"/>
                  </a:lnTo>
                  <a:lnTo>
                    <a:pt x="1600966" y="17061"/>
                  </a:lnTo>
                  <a:lnTo>
                    <a:pt x="1602517" y="16994"/>
                  </a:lnTo>
                  <a:lnTo>
                    <a:pt x="1613982" y="16513"/>
                  </a:lnTo>
                  <a:lnTo>
                    <a:pt x="1626998" y="15958"/>
                  </a:lnTo>
                  <a:lnTo>
                    <a:pt x="1640014" y="15425"/>
                  </a:lnTo>
                  <a:lnTo>
                    <a:pt x="1653030" y="14908"/>
                  </a:lnTo>
                  <a:lnTo>
                    <a:pt x="1666046" y="14377"/>
                  </a:lnTo>
                  <a:lnTo>
                    <a:pt x="1679062" y="13837"/>
                  </a:lnTo>
                  <a:lnTo>
                    <a:pt x="1692078" y="13326"/>
                  </a:lnTo>
                  <a:lnTo>
                    <a:pt x="1705094" y="12896"/>
                  </a:lnTo>
                  <a:lnTo>
                    <a:pt x="1718110" y="12552"/>
                  </a:lnTo>
                  <a:lnTo>
                    <a:pt x="1731126" y="12265"/>
                  </a:lnTo>
                  <a:lnTo>
                    <a:pt x="1744142" y="11981"/>
                  </a:lnTo>
                  <a:lnTo>
                    <a:pt x="1757158" y="11660"/>
                  </a:lnTo>
                  <a:lnTo>
                    <a:pt x="1770174" y="11316"/>
                  </a:lnTo>
                  <a:lnTo>
                    <a:pt x="1783190" y="10996"/>
                  </a:lnTo>
                  <a:lnTo>
                    <a:pt x="1796206" y="10741"/>
                  </a:lnTo>
                  <a:lnTo>
                    <a:pt x="1809222" y="10571"/>
                  </a:lnTo>
                  <a:lnTo>
                    <a:pt x="1822238" y="10481"/>
                  </a:lnTo>
                  <a:lnTo>
                    <a:pt x="1835254" y="10450"/>
                  </a:lnTo>
                  <a:lnTo>
                    <a:pt x="1848270" y="10479"/>
                  </a:lnTo>
                  <a:lnTo>
                    <a:pt x="1861286" y="1058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4754396" y="3914883"/>
              <a:ext cx="1861286" cy="45077"/>
            </a:xfrm>
            <a:custGeom>
              <a:avLst/>
              <a:pathLst>
                <a:path w="1861286" h="45077">
                  <a:moveTo>
                    <a:pt x="0" y="31949"/>
                  </a:moveTo>
                  <a:lnTo>
                    <a:pt x="13015" y="32019"/>
                  </a:lnTo>
                  <a:lnTo>
                    <a:pt x="26031" y="32243"/>
                  </a:lnTo>
                  <a:lnTo>
                    <a:pt x="39047" y="32627"/>
                  </a:lnTo>
                  <a:lnTo>
                    <a:pt x="52063" y="33157"/>
                  </a:lnTo>
                  <a:lnTo>
                    <a:pt x="65079" y="33804"/>
                  </a:lnTo>
                  <a:lnTo>
                    <a:pt x="78095" y="34593"/>
                  </a:lnTo>
                  <a:lnTo>
                    <a:pt x="91111" y="35549"/>
                  </a:lnTo>
                  <a:lnTo>
                    <a:pt x="101868" y="36496"/>
                  </a:lnTo>
                  <a:lnTo>
                    <a:pt x="104127" y="36681"/>
                  </a:lnTo>
                  <a:lnTo>
                    <a:pt x="117143" y="37899"/>
                  </a:lnTo>
                  <a:lnTo>
                    <a:pt x="130159" y="39200"/>
                  </a:lnTo>
                  <a:lnTo>
                    <a:pt x="143175" y="40486"/>
                  </a:lnTo>
                  <a:lnTo>
                    <a:pt x="156191" y="41668"/>
                  </a:lnTo>
                  <a:lnTo>
                    <a:pt x="169207" y="42694"/>
                  </a:lnTo>
                  <a:lnTo>
                    <a:pt x="182223" y="43547"/>
                  </a:lnTo>
                  <a:lnTo>
                    <a:pt x="195239" y="44227"/>
                  </a:lnTo>
                  <a:lnTo>
                    <a:pt x="208255" y="44726"/>
                  </a:lnTo>
                  <a:lnTo>
                    <a:pt x="221271" y="45016"/>
                  </a:lnTo>
                  <a:lnTo>
                    <a:pt x="234287" y="45077"/>
                  </a:lnTo>
                  <a:lnTo>
                    <a:pt x="247303" y="44876"/>
                  </a:lnTo>
                  <a:lnTo>
                    <a:pt x="260319" y="44406"/>
                  </a:lnTo>
                  <a:lnTo>
                    <a:pt x="273335" y="43662"/>
                  </a:lnTo>
                  <a:lnTo>
                    <a:pt x="286351" y="42646"/>
                  </a:lnTo>
                  <a:lnTo>
                    <a:pt x="299367" y="41372"/>
                  </a:lnTo>
                  <a:lnTo>
                    <a:pt x="312383" y="39873"/>
                  </a:lnTo>
                  <a:lnTo>
                    <a:pt x="325399" y="38201"/>
                  </a:lnTo>
                  <a:lnTo>
                    <a:pt x="337933" y="36496"/>
                  </a:lnTo>
                  <a:lnTo>
                    <a:pt x="338415" y="36425"/>
                  </a:lnTo>
                  <a:lnTo>
                    <a:pt x="351431" y="34455"/>
                  </a:lnTo>
                  <a:lnTo>
                    <a:pt x="364447" y="32480"/>
                  </a:lnTo>
                  <a:lnTo>
                    <a:pt x="377463" y="30510"/>
                  </a:lnTo>
                  <a:lnTo>
                    <a:pt x="390479" y="28566"/>
                  </a:lnTo>
                  <a:lnTo>
                    <a:pt x="403495" y="26679"/>
                  </a:lnTo>
                  <a:lnTo>
                    <a:pt x="416511" y="24869"/>
                  </a:lnTo>
                  <a:lnTo>
                    <a:pt x="429527" y="23146"/>
                  </a:lnTo>
                  <a:lnTo>
                    <a:pt x="442543" y="21492"/>
                  </a:lnTo>
                  <a:lnTo>
                    <a:pt x="455559" y="19907"/>
                  </a:lnTo>
                  <a:lnTo>
                    <a:pt x="468575" y="18430"/>
                  </a:lnTo>
                  <a:lnTo>
                    <a:pt x="471944" y="18088"/>
                  </a:lnTo>
                  <a:lnTo>
                    <a:pt x="481591" y="17095"/>
                  </a:lnTo>
                  <a:lnTo>
                    <a:pt x="494607" y="15925"/>
                  </a:lnTo>
                  <a:lnTo>
                    <a:pt x="507623" y="14920"/>
                  </a:lnTo>
                  <a:lnTo>
                    <a:pt x="520639" y="14086"/>
                  </a:lnTo>
                  <a:lnTo>
                    <a:pt x="533655" y="13460"/>
                  </a:lnTo>
                  <a:lnTo>
                    <a:pt x="546671" y="13064"/>
                  </a:lnTo>
                  <a:lnTo>
                    <a:pt x="559687" y="12831"/>
                  </a:lnTo>
                  <a:lnTo>
                    <a:pt x="572703" y="12629"/>
                  </a:lnTo>
                  <a:lnTo>
                    <a:pt x="585719" y="12357"/>
                  </a:lnTo>
                  <a:lnTo>
                    <a:pt x="598735" y="12005"/>
                  </a:lnTo>
                  <a:lnTo>
                    <a:pt x="611751" y="11650"/>
                  </a:lnTo>
                  <a:lnTo>
                    <a:pt x="624767" y="11364"/>
                  </a:lnTo>
                  <a:lnTo>
                    <a:pt x="637783" y="11133"/>
                  </a:lnTo>
                  <a:lnTo>
                    <a:pt x="650799" y="10878"/>
                  </a:lnTo>
                  <a:lnTo>
                    <a:pt x="663815" y="10508"/>
                  </a:lnTo>
                  <a:lnTo>
                    <a:pt x="676831" y="9991"/>
                  </a:lnTo>
                  <a:lnTo>
                    <a:pt x="689847" y="9327"/>
                  </a:lnTo>
                  <a:lnTo>
                    <a:pt x="702863" y="8543"/>
                  </a:lnTo>
                  <a:lnTo>
                    <a:pt x="715879" y="7621"/>
                  </a:lnTo>
                  <a:lnTo>
                    <a:pt x="728895" y="6535"/>
                  </a:lnTo>
                  <a:lnTo>
                    <a:pt x="741911" y="5287"/>
                  </a:lnTo>
                  <a:lnTo>
                    <a:pt x="754927" y="3988"/>
                  </a:lnTo>
                  <a:lnTo>
                    <a:pt x="767943" y="2800"/>
                  </a:lnTo>
                  <a:lnTo>
                    <a:pt x="780959" y="1898"/>
                  </a:lnTo>
                  <a:lnTo>
                    <a:pt x="793975" y="1298"/>
                  </a:lnTo>
                  <a:lnTo>
                    <a:pt x="806991" y="888"/>
                  </a:lnTo>
                  <a:lnTo>
                    <a:pt x="820007" y="547"/>
                  </a:lnTo>
                  <a:lnTo>
                    <a:pt x="833023" y="239"/>
                  </a:lnTo>
                  <a:lnTo>
                    <a:pt x="846039" y="30"/>
                  </a:lnTo>
                  <a:lnTo>
                    <a:pt x="859055" y="0"/>
                  </a:lnTo>
                  <a:lnTo>
                    <a:pt x="872071" y="144"/>
                  </a:lnTo>
                  <a:lnTo>
                    <a:pt x="885087" y="392"/>
                  </a:lnTo>
                  <a:lnTo>
                    <a:pt x="898103" y="686"/>
                  </a:lnTo>
                  <a:lnTo>
                    <a:pt x="911119" y="1016"/>
                  </a:lnTo>
                  <a:lnTo>
                    <a:pt x="924135" y="1392"/>
                  </a:lnTo>
                  <a:lnTo>
                    <a:pt x="937151" y="1796"/>
                  </a:lnTo>
                  <a:lnTo>
                    <a:pt x="950167" y="2165"/>
                  </a:lnTo>
                  <a:lnTo>
                    <a:pt x="963183" y="2470"/>
                  </a:lnTo>
                  <a:lnTo>
                    <a:pt x="976199" y="2714"/>
                  </a:lnTo>
                  <a:lnTo>
                    <a:pt x="989215" y="2946"/>
                  </a:lnTo>
                  <a:lnTo>
                    <a:pt x="1002231" y="3221"/>
                  </a:lnTo>
                  <a:lnTo>
                    <a:pt x="1015247" y="3560"/>
                  </a:lnTo>
                  <a:lnTo>
                    <a:pt x="1028263" y="3965"/>
                  </a:lnTo>
                  <a:lnTo>
                    <a:pt x="1041279" y="4444"/>
                  </a:lnTo>
                  <a:lnTo>
                    <a:pt x="1054294" y="5015"/>
                  </a:lnTo>
                  <a:lnTo>
                    <a:pt x="1067310" y="5701"/>
                  </a:lnTo>
                  <a:lnTo>
                    <a:pt x="1080326" y="6512"/>
                  </a:lnTo>
                  <a:lnTo>
                    <a:pt x="1093342" y="7452"/>
                  </a:lnTo>
                  <a:lnTo>
                    <a:pt x="1106358" y="8522"/>
                  </a:lnTo>
                  <a:lnTo>
                    <a:pt x="1119374" y="9720"/>
                  </a:lnTo>
                  <a:lnTo>
                    <a:pt x="1132390" y="11025"/>
                  </a:lnTo>
                  <a:lnTo>
                    <a:pt x="1145406" y="12394"/>
                  </a:lnTo>
                  <a:lnTo>
                    <a:pt x="1158422" y="13780"/>
                  </a:lnTo>
                  <a:lnTo>
                    <a:pt x="1171438" y="15146"/>
                  </a:lnTo>
                  <a:lnTo>
                    <a:pt x="1184454" y="16474"/>
                  </a:lnTo>
                  <a:lnTo>
                    <a:pt x="1197470" y="17771"/>
                  </a:lnTo>
                  <a:lnTo>
                    <a:pt x="1200796" y="18088"/>
                  </a:lnTo>
                  <a:lnTo>
                    <a:pt x="1210486" y="19078"/>
                  </a:lnTo>
                  <a:lnTo>
                    <a:pt x="1223502" y="20313"/>
                  </a:lnTo>
                  <a:lnTo>
                    <a:pt x="1236518" y="21450"/>
                  </a:lnTo>
                  <a:lnTo>
                    <a:pt x="1249534" y="22490"/>
                  </a:lnTo>
                  <a:lnTo>
                    <a:pt x="1262550" y="23434"/>
                  </a:lnTo>
                  <a:lnTo>
                    <a:pt x="1275566" y="24252"/>
                  </a:lnTo>
                  <a:lnTo>
                    <a:pt x="1288582" y="24901"/>
                  </a:lnTo>
                  <a:lnTo>
                    <a:pt x="1301598" y="25354"/>
                  </a:lnTo>
                  <a:lnTo>
                    <a:pt x="1314614" y="25619"/>
                  </a:lnTo>
                  <a:lnTo>
                    <a:pt x="1327630" y="25740"/>
                  </a:lnTo>
                  <a:lnTo>
                    <a:pt x="1340646" y="25738"/>
                  </a:lnTo>
                  <a:lnTo>
                    <a:pt x="1353662" y="25591"/>
                  </a:lnTo>
                  <a:lnTo>
                    <a:pt x="1366678" y="25292"/>
                  </a:lnTo>
                  <a:lnTo>
                    <a:pt x="1379694" y="24886"/>
                  </a:lnTo>
                  <a:lnTo>
                    <a:pt x="1392710" y="24476"/>
                  </a:lnTo>
                  <a:lnTo>
                    <a:pt x="1405726" y="24147"/>
                  </a:lnTo>
                  <a:lnTo>
                    <a:pt x="1418742" y="23896"/>
                  </a:lnTo>
                  <a:lnTo>
                    <a:pt x="1431758" y="23673"/>
                  </a:lnTo>
                  <a:lnTo>
                    <a:pt x="1444774" y="23469"/>
                  </a:lnTo>
                  <a:lnTo>
                    <a:pt x="1457790" y="23439"/>
                  </a:lnTo>
                  <a:lnTo>
                    <a:pt x="1470806" y="23815"/>
                  </a:lnTo>
                  <a:lnTo>
                    <a:pt x="1483822" y="24706"/>
                  </a:lnTo>
                  <a:lnTo>
                    <a:pt x="1496838" y="25976"/>
                  </a:lnTo>
                  <a:lnTo>
                    <a:pt x="1509854" y="27301"/>
                  </a:lnTo>
                  <a:lnTo>
                    <a:pt x="1522870" y="28448"/>
                  </a:lnTo>
                  <a:lnTo>
                    <a:pt x="1535886" y="29403"/>
                  </a:lnTo>
                  <a:lnTo>
                    <a:pt x="1548902" y="30262"/>
                  </a:lnTo>
                  <a:lnTo>
                    <a:pt x="1561918" y="31044"/>
                  </a:lnTo>
                  <a:lnTo>
                    <a:pt x="1574934" y="31630"/>
                  </a:lnTo>
                  <a:lnTo>
                    <a:pt x="1587950" y="31893"/>
                  </a:lnTo>
                  <a:lnTo>
                    <a:pt x="1600966" y="31836"/>
                  </a:lnTo>
                  <a:lnTo>
                    <a:pt x="1613982" y="31627"/>
                  </a:lnTo>
                  <a:lnTo>
                    <a:pt x="1626998" y="31453"/>
                  </a:lnTo>
                  <a:lnTo>
                    <a:pt x="1640014" y="31384"/>
                  </a:lnTo>
                  <a:lnTo>
                    <a:pt x="1653030" y="31365"/>
                  </a:lnTo>
                  <a:lnTo>
                    <a:pt x="1666046" y="31326"/>
                  </a:lnTo>
                  <a:lnTo>
                    <a:pt x="1679062" y="31268"/>
                  </a:lnTo>
                  <a:lnTo>
                    <a:pt x="1692078" y="31242"/>
                  </a:lnTo>
                  <a:lnTo>
                    <a:pt x="1705094" y="31284"/>
                  </a:lnTo>
                  <a:lnTo>
                    <a:pt x="1718110" y="31388"/>
                  </a:lnTo>
                  <a:lnTo>
                    <a:pt x="1731126" y="31522"/>
                  </a:lnTo>
                  <a:lnTo>
                    <a:pt x="1744142" y="31676"/>
                  </a:lnTo>
                  <a:lnTo>
                    <a:pt x="1757158" y="31825"/>
                  </a:lnTo>
                  <a:lnTo>
                    <a:pt x="1770174" y="31953"/>
                  </a:lnTo>
                  <a:lnTo>
                    <a:pt x="1783190" y="32037"/>
                  </a:lnTo>
                  <a:lnTo>
                    <a:pt x="1796206" y="32077"/>
                  </a:lnTo>
                  <a:lnTo>
                    <a:pt x="1809222" y="32091"/>
                  </a:lnTo>
                  <a:lnTo>
                    <a:pt x="1822238" y="32099"/>
                  </a:lnTo>
                  <a:lnTo>
                    <a:pt x="1835254" y="32092"/>
                  </a:lnTo>
                  <a:lnTo>
                    <a:pt x="1848270" y="32052"/>
                  </a:lnTo>
                  <a:lnTo>
                    <a:pt x="1861286" y="3198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4754396" y="3858409"/>
              <a:ext cx="1861286" cy="26657"/>
            </a:xfrm>
            <a:custGeom>
              <a:avLst/>
              <a:pathLst>
                <a:path w="1861286" h="26657">
                  <a:moveTo>
                    <a:pt x="0" y="14902"/>
                  </a:moveTo>
                  <a:lnTo>
                    <a:pt x="13015" y="15463"/>
                  </a:lnTo>
                  <a:lnTo>
                    <a:pt x="26031" y="16263"/>
                  </a:lnTo>
                  <a:lnTo>
                    <a:pt x="39047" y="17243"/>
                  </a:lnTo>
                  <a:lnTo>
                    <a:pt x="52063" y="18332"/>
                  </a:lnTo>
                  <a:lnTo>
                    <a:pt x="63329" y="19340"/>
                  </a:lnTo>
                  <a:lnTo>
                    <a:pt x="65079" y="19480"/>
                  </a:lnTo>
                  <a:lnTo>
                    <a:pt x="78095" y="20603"/>
                  </a:lnTo>
                  <a:lnTo>
                    <a:pt x="91111" y="21767"/>
                  </a:lnTo>
                  <a:lnTo>
                    <a:pt x="104127" y="22892"/>
                  </a:lnTo>
                  <a:lnTo>
                    <a:pt x="117143" y="23838"/>
                  </a:lnTo>
                  <a:lnTo>
                    <a:pt x="130159" y="24471"/>
                  </a:lnTo>
                  <a:lnTo>
                    <a:pt x="143175" y="24749"/>
                  </a:lnTo>
                  <a:lnTo>
                    <a:pt x="156191" y="24809"/>
                  </a:lnTo>
                  <a:lnTo>
                    <a:pt x="169207" y="24877"/>
                  </a:lnTo>
                  <a:lnTo>
                    <a:pt x="182223" y="25134"/>
                  </a:lnTo>
                  <a:lnTo>
                    <a:pt x="195239" y="25511"/>
                  </a:lnTo>
                  <a:lnTo>
                    <a:pt x="208255" y="25815"/>
                  </a:lnTo>
                  <a:lnTo>
                    <a:pt x="221271" y="25977"/>
                  </a:lnTo>
                  <a:lnTo>
                    <a:pt x="234287" y="26120"/>
                  </a:lnTo>
                  <a:lnTo>
                    <a:pt x="247303" y="26362"/>
                  </a:lnTo>
                  <a:lnTo>
                    <a:pt x="260319" y="26609"/>
                  </a:lnTo>
                  <a:lnTo>
                    <a:pt x="273335" y="26657"/>
                  </a:lnTo>
                  <a:lnTo>
                    <a:pt x="286351" y="26406"/>
                  </a:lnTo>
                  <a:lnTo>
                    <a:pt x="299367" y="25913"/>
                  </a:lnTo>
                  <a:lnTo>
                    <a:pt x="312383" y="25257"/>
                  </a:lnTo>
                  <a:lnTo>
                    <a:pt x="325399" y="24439"/>
                  </a:lnTo>
                  <a:lnTo>
                    <a:pt x="338415" y="23449"/>
                  </a:lnTo>
                  <a:lnTo>
                    <a:pt x="351431" y="22332"/>
                  </a:lnTo>
                  <a:lnTo>
                    <a:pt x="364447" y="21182"/>
                  </a:lnTo>
                  <a:lnTo>
                    <a:pt x="377463" y="20008"/>
                  </a:lnTo>
                  <a:lnTo>
                    <a:pt x="384443" y="19340"/>
                  </a:lnTo>
                  <a:lnTo>
                    <a:pt x="390479" y="18732"/>
                  </a:lnTo>
                  <a:lnTo>
                    <a:pt x="403495" y="17343"/>
                  </a:lnTo>
                  <a:lnTo>
                    <a:pt x="416511" y="15991"/>
                  </a:lnTo>
                  <a:lnTo>
                    <a:pt x="429527" y="14790"/>
                  </a:lnTo>
                  <a:lnTo>
                    <a:pt x="442543" y="13756"/>
                  </a:lnTo>
                  <a:lnTo>
                    <a:pt x="455559" y="12832"/>
                  </a:lnTo>
                  <a:lnTo>
                    <a:pt x="468575" y="12014"/>
                  </a:lnTo>
                  <a:lnTo>
                    <a:pt x="481591" y="11351"/>
                  </a:lnTo>
                  <a:lnTo>
                    <a:pt x="494607" y="10880"/>
                  </a:lnTo>
                  <a:lnTo>
                    <a:pt x="507623" y="10566"/>
                  </a:lnTo>
                  <a:lnTo>
                    <a:pt x="520639" y="10368"/>
                  </a:lnTo>
                  <a:lnTo>
                    <a:pt x="533655" y="10291"/>
                  </a:lnTo>
                  <a:lnTo>
                    <a:pt x="546671" y="10342"/>
                  </a:lnTo>
                  <a:lnTo>
                    <a:pt x="559687" y="10444"/>
                  </a:lnTo>
                  <a:lnTo>
                    <a:pt x="572703" y="10436"/>
                  </a:lnTo>
                  <a:lnTo>
                    <a:pt x="585719" y="10186"/>
                  </a:lnTo>
                  <a:lnTo>
                    <a:pt x="598735" y="9705"/>
                  </a:lnTo>
                  <a:lnTo>
                    <a:pt x="611751" y="9132"/>
                  </a:lnTo>
                  <a:lnTo>
                    <a:pt x="624767" y="8605"/>
                  </a:lnTo>
                  <a:lnTo>
                    <a:pt x="637783" y="8140"/>
                  </a:lnTo>
                  <a:lnTo>
                    <a:pt x="650799" y="7643"/>
                  </a:lnTo>
                  <a:lnTo>
                    <a:pt x="663815" y="7002"/>
                  </a:lnTo>
                  <a:lnTo>
                    <a:pt x="676831" y="6213"/>
                  </a:lnTo>
                  <a:lnTo>
                    <a:pt x="689847" y="5385"/>
                  </a:lnTo>
                  <a:lnTo>
                    <a:pt x="702863" y="4605"/>
                  </a:lnTo>
                  <a:lnTo>
                    <a:pt x="715879" y="3836"/>
                  </a:lnTo>
                  <a:lnTo>
                    <a:pt x="728895" y="2966"/>
                  </a:lnTo>
                  <a:lnTo>
                    <a:pt x="741911" y="1985"/>
                  </a:lnTo>
                  <a:lnTo>
                    <a:pt x="754927" y="1045"/>
                  </a:lnTo>
                  <a:lnTo>
                    <a:pt x="757103" y="932"/>
                  </a:lnTo>
                  <a:lnTo>
                    <a:pt x="767943" y="310"/>
                  </a:lnTo>
                  <a:lnTo>
                    <a:pt x="780959" y="0"/>
                  </a:lnTo>
                  <a:lnTo>
                    <a:pt x="793975" y="49"/>
                  </a:lnTo>
                  <a:lnTo>
                    <a:pt x="806991" y="294"/>
                  </a:lnTo>
                  <a:lnTo>
                    <a:pt x="820007" y="620"/>
                  </a:lnTo>
                  <a:lnTo>
                    <a:pt x="830602" y="932"/>
                  </a:lnTo>
                  <a:lnTo>
                    <a:pt x="833023" y="994"/>
                  </a:lnTo>
                  <a:lnTo>
                    <a:pt x="846039" y="1417"/>
                  </a:lnTo>
                  <a:lnTo>
                    <a:pt x="859055" y="1952"/>
                  </a:lnTo>
                  <a:lnTo>
                    <a:pt x="872071" y="2581"/>
                  </a:lnTo>
                  <a:lnTo>
                    <a:pt x="885087" y="3237"/>
                  </a:lnTo>
                  <a:lnTo>
                    <a:pt x="898103" y="3835"/>
                  </a:lnTo>
                  <a:lnTo>
                    <a:pt x="911119" y="4345"/>
                  </a:lnTo>
                  <a:lnTo>
                    <a:pt x="924135" y="4779"/>
                  </a:lnTo>
                  <a:lnTo>
                    <a:pt x="937151" y="5170"/>
                  </a:lnTo>
                  <a:lnTo>
                    <a:pt x="950167" y="5533"/>
                  </a:lnTo>
                  <a:lnTo>
                    <a:pt x="963183" y="5853"/>
                  </a:lnTo>
                  <a:lnTo>
                    <a:pt x="976199" y="6125"/>
                  </a:lnTo>
                  <a:lnTo>
                    <a:pt x="989215" y="6360"/>
                  </a:lnTo>
                  <a:lnTo>
                    <a:pt x="1002231" y="6584"/>
                  </a:lnTo>
                  <a:lnTo>
                    <a:pt x="1015247" y="6816"/>
                  </a:lnTo>
                  <a:lnTo>
                    <a:pt x="1028263" y="7059"/>
                  </a:lnTo>
                  <a:lnTo>
                    <a:pt x="1041279" y="7284"/>
                  </a:lnTo>
                  <a:lnTo>
                    <a:pt x="1054294" y="7481"/>
                  </a:lnTo>
                  <a:lnTo>
                    <a:pt x="1067310" y="7686"/>
                  </a:lnTo>
                  <a:lnTo>
                    <a:pt x="1080326" y="7961"/>
                  </a:lnTo>
                  <a:lnTo>
                    <a:pt x="1093342" y="8353"/>
                  </a:lnTo>
                  <a:lnTo>
                    <a:pt x="1106358" y="8868"/>
                  </a:lnTo>
                  <a:lnTo>
                    <a:pt x="1119374" y="9458"/>
                  </a:lnTo>
                  <a:lnTo>
                    <a:pt x="1132390" y="10104"/>
                  </a:lnTo>
                  <a:lnTo>
                    <a:pt x="1145406" y="10798"/>
                  </a:lnTo>
                  <a:lnTo>
                    <a:pt x="1158422" y="11520"/>
                  </a:lnTo>
                  <a:lnTo>
                    <a:pt x="1171438" y="12202"/>
                  </a:lnTo>
                  <a:lnTo>
                    <a:pt x="1184454" y="12768"/>
                  </a:lnTo>
                  <a:lnTo>
                    <a:pt x="1197470" y="13192"/>
                  </a:lnTo>
                  <a:lnTo>
                    <a:pt x="1210486" y="13496"/>
                  </a:lnTo>
                  <a:lnTo>
                    <a:pt x="1223502" y="13679"/>
                  </a:lnTo>
                  <a:lnTo>
                    <a:pt x="1236518" y="13709"/>
                  </a:lnTo>
                  <a:lnTo>
                    <a:pt x="1249534" y="13552"/>
                  </a:lnTo>
                  <a:lnTo>
                    <a:pt x="1262550" y="13223"/>
                  </a:lnTo>
                  <a:lnTo>
                    <a:pt x="1275566" y="12778"/>
                  </a:lnTo>
                  <a:lnTo>
                    <a:pt x="1288582" y="12247"/>
                  </a:lnTo>
                  <a:lnTo>
                    <a:pt x="1301598" y="11596"/>
                  </a:lnTo>
                  <a:lnTo>
                    <a:pt x="1314614" y="10796"/>
                  </a:lnTo>
                  <a:lnTo>
                    <a:pt x="1327630" y="9859"/>
                  </a:lnTo>
                  <a:lnTo>
                    <a:pt x="1340646" y="8866"/>
                  </a:lnTo>
                  <a:lnTo>
                    <a:pt x="1353662" y="7927"/>
                  </a:lnTo>
                  <a:lnTo>
                    <a:pt x="1366678" y="7089"/>
                  </a:lnTo>
                  <a:lnTo>
                    <a:pt x="1379694" y="6359"/>
                  </a:lnTo>
                  <a:lnTo>
                    <a:pt x="1392710" y="5724"/>
                  </a:lnTo>
                  <a:lnTo>
                    <a:pt x="1405726" y="5277"/>
                  </a:lnTo>
                  <a:lnTo>
                    <a:pt x="1418742" y="5172"/>
                  </a:lnTo>
                  <a:lnTo>
                    <a:pt x="1431758" y="5460"/>
                  </a:lnTo>
                  <a:lnTo>
                    <a:pt x="1444774" y="6006"/>
                  </a:lnTo>
                  <a:lnTo>
                    <a:pt x="1457790" y="6626"/>
                  </a:lnTo>
                  <a:lnTo>
                    <a:pt x="1470806" y="7367"/>
                  </a:lnTo>
                  <a:lnTo>
                    <a:pt x="1483822" y="8497"/>
                  </a:lnTo>
                  <a:lnTo>
                    <a:pt x="1496838" y="10142"/>
                  </a:lnTo>
                  <a:lnTo>
                    <a:pt x="1509854" y="12012"/>
                  </a:lnTo>
                  <a:lnTo>
                    <a:pt x="1522870" y="13676"/>
                  </a:lnTo>
                  <a:lnTo>
                    <a:pt x="1535886" y="15005"/>
                  </a:lnTo>
                  <a:lnTo>
                    <a:pt x="1548902" y="16176"/>
                  </a:lnTo>
                  <a:lnTo>
                    <a:pt x="1561918" y="17348"/>
                  </a:lnTo>
                  <a:lnTo>
                    <a:pt x="1574934" y="18296"/>
                  </a:lnTo>
                  <a:lnTo>
                    <a:pt x="1587950" y="18636"/>
                  </a:lnTo>
                  <a:lnTo>
                    <a:pt x="1600966" y="18392"/>
                  </a:lnTo>
                  <a:lnTo>
                    <a:pt x="1613982" y="17987"/>
                  </a:lnTo>
                  <a:lnTo>
                    <a:pt x="1626998" y="17814"/>
                  </a:lnTo>
                  <a:lnTo>
                    <a:pt x="1640014" y="17842"/>
                  </a:lnTo>
                  <a:lnTo>
                    <a:pt x="1653030" y="17731"/>
                  </a:lnTo>
                  <a:lnTo>
                    <a:pt x="1666046" y="17318"/>
                  </a:lnTo>
                  <a:lnTo>
                    <a:pt x="1679062" y="16728"/>
                  </a:lnTo>
                  <a:lnTo>
                    <a:pt x="1692078" y="16202"/>
                  </a:lnTo>
                  <a:lnTo>
                    <a:pt x="1705094" y="15822"/>
                  </a:lnTo>
                  <a:lnTo>
                    <a:pt x="1718110" y="15488"/>
                  </a:lnTo>
                  <a:lnTo>
                    <a:pt x="1731126" y="15094"/>
                  </a:lnTo>
                  <a:lnTo>
                    <a:pt x="1744142" y="14711"/>
                  </a:lnTo>
                  <a:lnTo>
                    <a:pt x="1757158" y="14433"/>
                  </a:lnTo>
                  <a:lnTo>
                    <a:pt x="1770174" y="14301"/>
                  </a:lnTo>
                  <a:lnTo>
                    <a:pt x="1783190" y="14236"/>
                  </a:lnTo>
                  <a:lnTo>
                    <a:pt x="1796206" y="14170"/>
                  </a:lnTo>
                  <a:lnTo>
                    <a:pt x="1809222" y="14095"/>
                  </a:lnTo>
                  <a:lnTo>
                    <a:pt x="1822238" y="14079"/>
                  </a:lnTo>
                  <a:lnTo>
                    <a:pt x="1835254" y="14166"/>
                  </a:lnTo>
                  <a:lnTo>
                    <a:pt x="1848270" y="14331"/>
                  </a:lnTo>
                  <a:lnTo>
                    <a:pt x="1861286" y="1456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5433933" y="367798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5322372" y="367865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4979595" y="376392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5624801" y="379227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5621933" y="378296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5452640" y="371535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5608399" y="382330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5538802" y="369367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5526603" y="370581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3"/>
            <p:cNvSpPr/>
            <p:nvPr/>
          </p:nvSpPr>
          <p:spPr>
            <a:xfrm>
              <a:off x="5594291" y="375040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5590439" y="373652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5585545" y="374332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5578106" y="372916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5569152" y="372385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5558858" y="371239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5653208" y="392892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5621309" y="397342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5507856" y="397497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5344484" y="375381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5420288" y="369589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5410345" y="369830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5419235" y="367712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5372748" y="367909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5373790" y="374419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5378752" y="373486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5362192" y="373487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5302971" y="371867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5275775" y="368005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4800202" y="367864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5397178" y="373618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4758916" y="415613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5684242" y="379356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5112180" y="403329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5677412" y="380294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5776344" y="425122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6346698" y="424834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6283566" y="426157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6238153" y="418242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6095924" y="420332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5990281" y="421515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5966012" y="421457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6238496" y="367584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6"/>
            <p:cNvSpPr/>
            <p:nvPr/>
          </p:nvSpPr>
          <p:spPr>
            <a:xfrm>
              <a:off x="6204841" y="367735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7"/>
            <p:cNvSpPr/>
            <p:nvPr/>
          </p:nvSpPr>
          <p:spPr>
            <a:xfrm>
              <a:off x="6239976" y="406195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5691547" y="379322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5691547" y="414112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6310067" y="405151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4914257" y="4167773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tx1112"/>
            <p:cNvSpPr/>
            <p:nvPr/>
          </p:nvSpPr>
          <p:spPr>
            <a:xfrm>
              <a:off x="4924316" y="4174657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8250</a:t>
              </a:r>
            </a:p>
          </p:txBody>
        </p:sp>
        <p:sp>
          <p:nvSpPr>
            <p:cNvPr id="1113" name="pg1113"/>
            <p:cNvSpPr/>
            <p:nvPr/>
          </p:nvSpPr>
          <p:spPr>
            <a:xfrm>
              <a:off x="5552041" y="4057049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tx1114"/>
            <p:cNvSpPr/>
            <p:nvPr/>
          </p:nvSpPr>
          <p:spPr>
            <a:xfrm>
              <a:off x="5562099" y="406393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8750</a:t>
              </a:r>
            </a:p>
          </p:txBody>
        </p:sp>
        <p:sp>
          <p:nvSpPr>
            <p:cNvPr id="1115" name="pg1115"/>
            <p:cNvSpPr/>
            <p:nvPr/>
          </p:nvSpPr>
          <p:spPr>
            <a:xfrm>
              <a:off x="6007600" y="3910225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tx1116"/>
            <p:cNvSpPr/>
            <p:nvPr/>
          </p:nvSpPr>
          <p:spPr>
            <a:xfrm>
              <a:off x="6017659" y="391929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9250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4924316" y="4174657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8250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5562099" y="4063933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8750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6017659" y="391929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9250</a:t>
              </a:r>
            </a:p>
          </p:txBody>
        </p:sp>
        <p:sp>
          <p:nvSpPr>
            <p:cNvPr id="1120" name="pl1120"/>
            <p:cNvSpPr/>
            <p:nvPr/>
          </p:nvSpPr>
          <p:spPr>
            <a:xfrm>
              <a:off x="4754396" y="422749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4754396" y="40066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2"/>
            <p:cNvSpPr/>
            <p:nvPr/>
          </p:nvSpPr>
          <p:spPr>
            <a:xfrm>
              <a:off x="4754396" y="378571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491058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5222972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553535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5847739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6160123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647250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662869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4754396" y="433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4754396" y="41170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4754396" y="38961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4754396" y="367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475439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5066780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537916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569154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600393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6316315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4754396" y="4962656"/>
              <a:ext cx="1861286" cy="69922"/>
            </a:xfrm>
            <a:custGeom>
              <a:avLst/>
              <a:pathLst>
                <a:path w="1861286" h="69922">
                  <a:moveTo>
                    <a:pt x="0" y="9281"/>
                  </a:moveTo>
                  <a:lnTo>
                    <a:pt x="13015" y="7983"/>
                  </a:lnTo>
                  <a:lnTo>
                    <a:pt x="26031" y="6925"/>
                  </a:lnTo>
                  <a:lnTo>
                    <a:pt x="39047" y="6119"/>
                  </a:lnTo>
                  <a:lnTo>
                    <a:pt x="52063" y="5571"/>
                  </a:lnTo>
                  <a:lnTo>
                    <a:pt x="65079" y="5288"/>
                  </a:lnTo>
                  <a:lnTo>
                    <a:pt x="78095" y="5236"/>
                  </a:lnTo>
                  <a:lnTo>
                    <a:pt x="91111" y="5397"/>
                  </a:lnTo>
                  <a:lnTo>
                    <a:pt x="104127" y="5736"/>
                  </a:lnTo>
                  <a:lnTo>
                    <a:pt x="117143" y="6219"/>
                  </a:lnTo>
                  <a:lnTo>
                    <a:pt x="130159" y="6816"/>
                  </a:lnTo>
                  <a:lnTo>
                    <a:pt x="143175" y="7497"/>
                  </a:lnTo>
                  <a:lnTo>
                    <a:pt x="156191" y="8239"/>
                  </a:lnTo>
                  <a:lnTo>
                    <a:pt x="169207" y="9024"/>
                  </a:lnTo>
                  <a:lnTo>
                    <a:pt x="182223" y="9828"/>
                  </a:lnTo>
                  <a:lnTo>
                    <a:pt x="195239" y="10624"/>
                  </a:lnTo>
                  <a:lnTo>
                    <a:pt x="208255" y="11384"/>
                  </a:lnTo>
                  <a:lnTo>
                    <a:pt x="221271" y="12051"/>
                  </a:lnTo>
                  <a:lnTo>
                    <a:pt x="234287" y="12575"/>
                  </a:lnTo>
                  <a:lnTo>
                    <a:pt x="247303" y="12896"/>
                  </a:lnTo>
                  <a:lnTo>
                    <a:pt x="260319" y="12973"/>
                  </a:lnTo>
                  <a:lnTo>
                    <a:pt x="273335" y="12764"/>
                  </a:lnTo>
                  <a:lnTo>
                    <a:pt x="286351" y="12286"/>
                  </a:lnTo>
                  <a:lnTo>
                    <a:pt x="299367" y="11558"/>
                  </a:lnTo>
                  <a:lnTo>
                    <a:pt x="312383" y="10617"/>
                  </a:lnTo>
                  <a:lnTo>
                    <a:pt x="325399" y="9525"/>
                  </a:lnTo>
                  <a:lnTo>
                    <a:pt x="338415" y="8316"/>
                  </a:lnTo>
                  <a:lnTo>
                    <a:pt x="351431" y="7037"/>
                  </a:lnTo>
                  <a:lnTo>
                    <a:pt x="364447" y="5726"/>
                  </a:lnTo>
                  <a:lnTo>
                    <a:pt x="377463" y="4428"/>
                  </a:lnTo>
                  <a:lnTo>
                    <a:pt x="390479" y="3184"/>
                  </a:lnTo>
                  <a:lnTo>
                    <a:pt x="403495" y="2061"/>
                  </a:lnTo>
                  <a:lnTo>
                    <a:pt x="416511" y="1115"/>
                  </a:lnTo>
                  <a:lnTo>
                    <a:pt x="429527" y="416"/>
                  </a:lnTo>
                  <a:lnTo>
                    <a:pt x="442543" y="31"/>
                  </a:lnTo>
                  <a:lnTo>
                    <a:pt x="455559" y="0"/>
                  </a:lnTo>
                  <a:lnTo>
                    <a:pt x="468575" y="358"/>
                  </a:lnTo>
                  <a:lnTo>
                    <a:pt x="481591" y="1098"/>
                  </a:lnTo>
                  <a:lnTo>
                    <a:pt x="494607" y="2210"/>
                  </a:lnTo>
                  <a:lnTo>
                    <a:pt x="507623" y="3661"/>
                  </a:lnTo>
                  <a:lnTo>
                    <a:pt x="520639" y="5410"/>
                  </a:lnTo>
                  <a:lnTo>
                    <a:pt x="533655" y="7407"/>
                  </a:lnTo>
                  <a:lnTo>
                    <a:pt x="546671" y="9584"/>
                  </a:lnTo>
                  <a:lnTo>
                    <a:pt x="559687" y="11871"/>
                  </a:lnTo>
                  <a:lnTo>
                    <a:pt x="572703" y="14203"/>
                  </a:lnTo>
                  <a:lnTo>
                    <a:pt x="579655" y="15468"/>
                  </a:lnTo>
                  <a:lnTo>
                    <a:pt x="585719" y="16996"/>
                  </a:lnTo>
                  <a:lnTo>
                    <a:pt x="598735" y="20172"/>
                  </a:lnTo>
                  <a:lnTo>
                    <a:pt x="611751" y="23105"/>
                  </a:lnTo>
                  <a:lnTo>
                    <a:pt x="624767" y="25799"/>
                  </a:lnTo>
                  <a:lnTo>
                    <a:pt x="637783" y="28230"/>
                  </a:lnTo>
                  <a:lnTo>
                    <a:pt x="650799" y="30354"/>
                  </a:lnTo>
                  <a:lnTo>
                    <a:pt x="663815" y="32145"/>
                  </a:lnTo>
                  <a:lnTo>
                    <a:pt x="676831" y="33569"/>
                  </a:lnTo>
                  <a:lnTo>
                    <a:pt x="680438" y="33875"/>
                  </a:lnTo>
                  <a:lnTo>
                    <a:pt x="689847" y="34970"/>
                  </a:lnTo>
                  <a:lnTo>
                    <a:pt x="702863" y="35952"/>
                  </a:lnTo>
                  <a:lnTo>
                    <a:pt x="715879" y="36491"/>
                  </a:lnTo>
                  <a:lnTo>
                    <a:pt x="728895" y="36727"/>
                  </a:lnTo>
                  <a:lnTo>
                    <a:pt x="741911" y="36797"/>
                  </a:lnTo>
                  <a:lnTo>
                    <a:pt x="754927" y="36798"/>
                  </a:lnTo>
                  <a:lnTo>
                    <a:pt x="767943" y="36809"/>
                  </a:lnTo>
                  <a:lnTo>
                    <a:pt x="780959" y="36875"/>
                  </a:lnTo>
                  <a:lnTo>
                    <a:pt x="793975" y="37015"/>
                  </a:lnTo>
                  <a:lnTo>
                    <a:pt x="806991" y="37216"/>
                  </a:lnTo>
                  <a:lnTo>
                    <a:pt x="820007" y="37474"/>
                  </a:lnTo>
                  <a:lnTo>
                    <a:pt x="833023" y="37758"/>
                  </a:lnTo>
                  <a:lnTo>
                    <a:pt x="846039" y="38057"/>
                  </a:lnTo>
                  <a:lnTo>
                    <a:pt x="859055" y="38355"/>
                  </a:lnTo>
                  <a:lnTo>
                    <a:pt x="872071" y="38657"/>
                  </a:lnTo>
                  <a:lnTo>
                    <a:pt x="885087" y="38956"/>
                  </a:lnTo>
                  <a:lnTo>
                    <a:pt x="898103" y="39272"/>
                  </a:lnTo>
                  <a:lnTo>
                    <a:pt x="911119" y="39622"/>
                  </a:lnTo>
                  <a:lnTo>
                    <a:pt x="924135" y="40008"/>
                  </a:lnTo>
                  <a:lnTo>
                    <a:pt x="937151" y="40455"/>
                  </a:lnTo>
                  <a:lnTo>
                    <a:pt x="950167" y="40966"/>
                  </a:lnTo>
                  <a:lnTo>
                    <a:pt x="963183" y="41542"/>
                  </a:lnTo>
                  <a:lnTo>
                    <a:pt x="976199" y="42183"/>
                  </a:lnTo>
                  <a:lnTo>
                    <a:pt x="989215" y="42891"/>
                  </a:lnTo>
                  <a:lnTo>
                    <a:pt x="1002231" y="43658"/>
                  </a:lnTo>
                  <a:lnTo>
                    <a:pt x="1015247" y="44484"/>
                  </a:lnTo>
                  <a:lnTo>
                    <a:pt x="1028263" y="45371"/>
                  </a:lnTo>
                  <a:lnTo>
                    <a:pt x="1041279" y="46308"/>
                  </a:lnTo>
                  <a:lnTo>
                    <a:pt x="1054294" y="47302"/>
                  </a:lnTo>
                  <a:lnTo>
                    <a:pt x="1067310" y="48340"/>
                  </a:lnTo>
                  <a:lnTo>
                    <a:pt x="1080326" y="49423"/>
                  </a:lnTo>
                  <a:lnTo>
                    <a:pt x="1093342" y="50545"/>
                  </a:lnTo>
                  <a:lnTo>
                    <a:pt x="1106358" y="51697"/>
                  </a:lnTo>
                  <a:lnTo>
                    <a:pt x="1112888" y="52283"/>
                  </a:lnTo>
                  <a:lnTo>
                    <a:pt x="1119374" y="52986"/>
                  </a:lnTo>
                  <a:lnTo>
                    <a:pt x="1132390" y="54404"/>
                  </a:lnTo>
                  <a:lnTo>
                    <a:pt x="1145406" y="55835"/>
                  </a:lnTo>
                  <a:lnTo>
                    <a:pt x="1158422" y="57251"/>
                  </a:lnTo>
                  <a:lnTo>
                    <a:pt x="1171438" y="58640"/>
                  </a:lnTo>
                  <a:lnTo>
                    <a:pt x="1184454" y="59988"/>
                  </a:lnTo>
                  <a:lnTo>
                    <a:pt x="1197470" y="61261"/>
                  </a:lnTo>
                  <a:lnTo>
                    <a:pt x="1210486" y="62465"/>
                  </a:lnTo>
                  <a:lnTo>
                    <a:pt x="1223502" y="63589"/>
                  </a:lnTo>
                  <a:lnTo>
                    <a:pt x="1236518" y="64626"/>
                  </a:lnTo>
                  <a:lnTo>
                    <a:pt x="1249534" y="65581"/>
                  </a:lnTo>
                  <a:lnTo>
                    <a:pt x="1262550" y="66442"/>
                  </a:lnTo>
                  <a:lnTo>
                    <a:pt x="1275566" y="67212"/>
                  </a:lnTo>
                  <a:lnTo>
                    <a:pt x="1288582" y="67891"/>
                  </a:lnTo>
                  <a:lnTo>
                    <a:pt x="1301598" y="68476"/>
                  </a:lnTo>
                  <a:lnTo>
                    <a:pt x="1314614" y="68963"/>
                  </a:lnTo>
                  <a:lnTo>
                    <a:pt x="1327630" y="69344"/>
                  </a:lnTo>
                  <a:lnTo>
                    <a:pt x="1340646" y="69627"/>
                  </a:lnTo>
                  <a:lnTo>
                    <a:pt x="1353662" y="69813"/>
                  </a:lnTo>
                  <a:lnTo>
                    <a:pt x="1366678" y="69903"/>
                  </a:lnTo>
                  <a:lnTo>
                    <a:pt x="1379694" y="69922"/>
                  </a:lnTo>
                  <a:lnTo>
                    <a:pt x="1392710" y="69879"/>
                  </a:lnTo>
                  <a:lnTo>
                    <a:pt x="1405726" y="69799"/>
                  </a:lnTo>
                  <a:lnTo>
                    <a:pt x="1418742" y="69692"/>
                  </a:lnTo>
                  <a:lnTo>
                    <a:pt x="1431758" y="69572"/>
                  </a:lnTo>
                  <a:lnTo>
                    <a:pt x="1444774" y="69439"/>
                  </a:lnTo>
                  <a:lnTo>
                    <a:pt x="1457790" y="69275"/>
                  </a:lnTo>
                  <a:lnTo>
                    <a:pt x="1470806" y="69043"/>
                  </a:lnTo>
                  <a:lnTo>
                    <a:pt x="1483822" y="68703"/>
                  </a:lnTo>
                  <a:lnTo>
                    <a:pt x="1496838" y="68201"/>
                  </a:lnTo>
                  <a:lnTo>
                    <a:pt x="1509854" y="67515"/>
                  </a:lnTo>
                  <a:lnTo>
                    <a:pt x="1522870" y="66589"/>
                  </a:lnTo>
                  <a:lnTo>
                    <a:pt x="1535886" y="65414"/>
                  </a:lnTo>
                  <a:lnTo>
                    <a:pt x="1548902" y="63984"/>
                  </a:lnTo>
                  <a:lnTo>
                    <a:pt x="1561918" y="62297"/>
                  </a:lnTo>
                  <a:lnTo>
                    <a:pt x="1574934" y="60374"/>
                  </a:lnTo>
                  <a:lnTo>
                    <a:pt x="1587950" y="58232"/>
                  </a:lnTo>
                  <a:lnTo>
                    <a:pt x="1600966" y="55915"/>
                  </a:lnTo>
                  <a:lnTo>
                    <a:pt x="1613982" y="53447"/>
                  </a:lnTo>
                  <a:lnTo>
                    <a:pt x="1620057" y="52283"/>
                  </a:lnTo>
                  <a:lnTo>
                    <a:pt x="1626998" y="51150"/>
                  </a:lnTo>
                  <a:lnTo>
                    <a:pt x="1640014" y="49082"/>
                  </a:lnTo>
                  <a:lnTo>
                    <a:pt x="1653030" y="47063"/>
                  </a:lnTo>
                  <a:lnTo>
                    <a:pt x="1666046" y="45086"/>
                  </a:lnTo>
                  <a:lnTo>
                    <a:pt x="1679062" y="43125"/>
                  </a:lnTo>
                  <a:lnTo>
                    <a:pt x="1692078" y="41121"/>
                  </a:lnTo>
                  <a:lnTo>
                    <a:pt x="1705094" y="39024"/>
                  </a:lnTo>
                  <a:lnTo>
                    <a:pt x="1718110" y="36742"/>
                  </a:lnTo>
                  <a:lnTo>
                    <a:pt x="1731126" y="34233"/>
                  </a:lnTo>
                  <a:lnTo>
                    <a:pt x="1732853" y="33875"/>
                  </a:lnTo>
                  <a:lnTo>
                    <a:pt x="1744142" y="32015"/>
                  </a:lnTo>
                  <a:lnTo>
                    <a:pt x="1757158" y="29705"/>
                  </a:lnTo>
                  <a:lnTo>
                    <a:pt x="1770174" y="27249"/>
                  </a:lnTo>
                  <a:lnTo>
                    <a:pt x="1783190" y="24677"/>
                  </a:lnTo>
                  <a:lnTo>
                    <a:pt x="1796206" y="22019"/>
                  </a:lnTo>
                  <a:lnTo>
                    <a:pt x="1809222" y="19322"/>
                  </a:lnTo>
                  <a:lnTo>
                    <a:pt x="1822238" y="16637"/>
                  </a:lnTo>
                  <a:lnTo>
                    <a:pt x="1828058" y="15468"/>
                  </a:lnTo>
                  <a:lnTo>
                    <a:pt x="1835254" y="14375"/>
                  </a:lnTo>
                  <a:lnTo>
                    <a:pt x="1848270" y="12499"/>
                  </a:lnTo>
                  <a:lnTo>
                    <a:pt x="1861286" y="1079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4754396" y="4888266"/>
              <a:ext cx="1861286" cy="53784"/>
            </a:xfrm>
            <a:custGeom>
              <a:avLst/>
              <a:pathLst>
                <a:path w="1861286" h="53784">
                  <a:moveTo>
                    <a:pt x="0" y="8481"/>
                  </a:moveTo>
                  <a:lnTo>
                    <a:pt x="13015" y="8444"/>
                  </a:lnTo>
                  <a:lnTo>
                    <a:pt x="26031" y="8582"/>
                  </a:lnTo>
                  <a:lnTo>
                    <a:pt x="39047" y="8902"/>
                  </a:lnTo>
                  <a:lnTo>
                    <a:pt x="52063" y="9382"/>
                  </a:lnTo>
                  <a:lnTo>
                    <a:pt x="65079" y="9992"/>
                  </a:lnTo>
                  <a:lnTo>
                    <a:pt x="78095" y="10694"/>
                  </a:lnTo>
                  <a:lnTo>
                    <a:pt x="91111" y="11452"/>
                  </a:lnTo>
                  <a:lnTo>
                    <a:pt x="104127" y="12222"/>
                  </a:lnTo>
                  <a:lnTo>
                    <a:pt x="117143" y="12974"/>
                  </a:lnTo>
                  <a:lnTo>
                    <a:pt x="130159" y="13692"/>
                  </a:lnTo>
                  <a:lnTo>
                    <a:pt x="143175" y="14352"/>
                  </a:lnTo>
                  <a:lnTo>
                    <a:pt x="156191" y="14944"/>
                  </a:lnTo>
                  <a:lnTo>
                    <a:pt x="169207" y="15455"/>
                  </a:lnTo>
                  <a:lnTo>
                    <a:pt x="182223" y="15857"/>
                  </a:lnTo>
                  <a:lnTo>
                    <a:pt x="195239" y="16128"/>
                  </a:lnTo>
                  <a:lnTo>
                    <a:pt x="206483" y="16228"/>
                  </a:lnTo>
                  <a:lnTo>
                    <a:pt x="208255" y="16244"/>
                  </a:lnTo>
                  <a:lnTo>
                    <a:pt x="212805" y="16228"/>
                  </a:lnTo>
                  <a:lnTo>
                    <a:pt x="221271" y="16199"/>
                  </a:lnTo>
                  <a:lnTo>
                    <a:pt x="234287" y="15987"/>
                  </a:lnTo>
                  <a:lnTo>
                    <a:pt x="247303" y="15624"/>
                  </a:lnTo>
                  <a:lnTo>
                    <a:pt x="260319" y="15117"/>
                  </a:lnTo>
                  <a:lnTo>
                    <a:pt x="273335" y="14482"/>
                  </a:lnTo>
                  <a:lnTo>
                    <a:pt x="286351" y="13726"/>
                  </a:lnTo>
                  <a:lnTo>
                    <a:pt x="299367" y="12848"/>
                  </a:lnTo>
                  <a:lnTo>
                    <a:pt x="312383" y="11854"/>
                  </a:lnTo>
                  <a:lnTo>
                    <a:pt x="325399" y="10740"/>
                  </a:lnTo>
                  <a:lnTo>
                    <a:pt x="338415" y="9520"/>
                  </a:lnTo>
                  <a:lnTo>
                    <a:pt x="351431" y="8201"/>
                  </a:lnTo>
                  <a:lnTo>
                    <a:pt x="364447" y="6830"/>
                  </a:lnTo>
                  <a:lnTo>
                    <a:pt x="377463" y="5454"/>
                  </a:lnTo>
                  <a:lnTo>
                    <a:pt x="390479" y="4144"/>
                  </a:lnTo>
                  <a:lnTo>
                    <a:pt x="403495" y="2973"/>
                  </a:lnTo>
                  <a:lnTo>
                    <a:pt x="416511" y="1980"/>
                  </a:lnTo>
                  <a:lnTo>
                    <a:pt x="429527" y="1194"/>
                  </a:lnTo>
                  <a:lnTo>
                    <a:pt x="442543" y="604"/>
                  </a:lnTo>
                  <a:lnTo>
                    <a:pt x="455559" y="209"/>
                  </a:lnTo>
                  <a:lnTo>
                    <a:pt x="468575" y="2"/>
                  </a:lnTo>
                  <a:lnTo>
                    <a:pt x="481591" y="0"/>
                  </a:lnTo>
                  <a:lnTo>
                    <a:pt x="494607" y="224"/>
                  </a:lnTo>
                  <a:lnTo>
                    <a:pt x="507623" y="684"/>
                  </a:lnTo>
                  <a:lnTo>
                    <a:pt x="520639" y="1386"/>
                  </a:lnTo>
                  <a:lnTo>
                    <a:pt x="533655" y="2324"/>
                  </a:lnTo>
                  <a:lnTo>
                    <a:pt x="546671" y="3512"/>
                  </a:lnTo>
                  <a:lnTo>
                    <a:pt x="559687" y="4964"/>
                  </a:lnTo>
                  <a:lnTo>
                    <a:pt x="572703" y="6697"/>
                  </a:lnTo>
                  <a:lnTo>
                    <a:pt x="585719" y="8716"/>
                  </a:lnTo>
                  <a:lnTo>
                    <a:pt x="598735" y="11006"/>
                  </a:lnTo>
                  <a:lnTo>
                    <a:pt x="611751" y="13543"/>
                  </a:lnTo>
                  <a:lnTo>
                    <a:pt x="624490" y="16228"/>
                  </a:lnTo>
                  <a:lnTo>
                    <a:pt x="624767" y="16287"/>
                  </a:lnTo>
                  <a:lnTo>
                    <a:pt x="637783" y="19153"/>
                  </a:lnTo>
                  <a:lnTo>
                    <a:pt x="650799" y="22094"/>
                  </a:lnTo>
                  <a:lnTo>
                    <a:pt x="663815" y="25067"/>
                  </a:lnTo>
                  <a:lnTo>
                    <a:pt x="676831" y="28017"/>
                  </a:lnTo>
                  <a:lnTo>
                    <a:pt x="689847" y="30893"/>
                  </a:lnTo>
                  <a:lnTo>
                    <a:pt x="702863" y="33662"/>
                  </a:lnTo>
                  <a:lnTo>
                    <a:pt x="707715" y="34636"/>
                  </a:lnTo>
                  <a:lnTo>
                    <a:pt x="715879" y="36216"/>
                  </a:lnTo>
                  <a:lnTo>
                    <a:pt x="728895" y="38536"/>
                  </a:lnTo>
                  <a:lnTo>
                    <a:pt x="741911" y="40637"/>
                  </a:lnTo>
                  <a:lnTo>
                    <a:pt x="754927" y="42536"/>
                  </a:lnTo>
                  <a:lnTo>
                    <a:pt x="767943" y="44240"/>
                  </a:lnTo>
                  <a:lnTo>
                    <a:pt x="780959" y="45754"/>
                  </a:lnTo>
                  <a:lnTo>
                    <a:pt x="793975" y="47077"/>
                  </a:lnTo>
                  <a:lnTo>
                    <a:pt x="806991" y="48213"/>
                  </a:lnTo>
                  <a:lnTo>
                    <a:pt x="820007" y="49174"/>
                  </a:lnTo>
                  <a:lnTo>
                    <a:pt x="833023" y="49962"/>
                  </a:lnTo>
                  <a:lnTo>
                    <a:pt x="846039" y="50595"/>
                  </a:lnTo>
                  <a:lnTo>
                    <a:pt x="859055" y="51083"/>
                  </a:lnTo>
                  <a:lnTo>
                    <a:pt x="872071" y="51438"/>
                  </a:lnTo>
                  <a:lnTo>
                    <a:pt x="885087" y="51668"/>
                  </a:lnTo>
                  <a:lnTo>
                    <a:pt x="898103" y="51775"/>
                  </a:lnTo>
                  <a:lnTo>
                    <a:pt x="911119" y="51782"/>
                  </a:lnTo>
                  <a:lnTo>
                    <a:pt x="924135" y="51695"/>
                  </a:lnTo>
                  <a:lnTo>
                    <a:pt x="937151" y="51541"/>
                  </a:lnTo>
                  <a:lnTo>
                    <a:pt x="950167" y="51334"/>
                  </a:lnTo>
                  <a:lnTo>
                    <a:pt x="963183" y="51096"/>
                  </a:lnTo>
                  <a:lnTo>
                    <a:pt x="976199" y="50853"/>
                  </a:lnTo>
                  <a:lnTo>
                    <a:pt x="989215" y="50606"/>
                  </a:lnTo>
                  <a:lnTo>
                    <a:pt x="1002231" y="50396"/>
                  </a:lnTo>
                  <a:lnTo>
                    <a:pt x="1015247" y="50231"/>
                  </a:lnTo>
                  <a:lnTo>
                    <a:pt x="1028263" y="50144"/>
                  </a:lnTo>
                  <a:lnTo>
                    <a:pt x="1041279" y="50137"/>
                  </a:lnTo>
                  <a:lnTo>
                    <a:pt x="1054294" y="50211"/>
                  </a:lnTo>
                  <a:lnTo>
                    <a:pt x="1067310" y="50354"/>
                  </a:lnTo>
                  <a:lnTo>
                    <a:pt x="1080326" y="50554"/>
                  </a:lnTo>
                  <a:lnTo>
                    <a:pt x="1093342" y="50795"/>
                  </a:lnTo>
                  <a:lnTo>
                    <a:pt x="1106358" y="51069"/>
                  </a:lnTo>
                  <a:lnTo>
                    <a:pt x="1119374" y="51367"/>
                  </a:lnTo>
                  <a:lnTo>
                    <a:pt x="1132390" y="51674"/>
                  </a:lnTo>
                  <a:lnTo>
                    <a:pt x="1145406" y="51985"/>
                  </a:lnTo>
                  <a:lnTo>
                    <a:pt x="1158422" y="52294"/>
                  </a:lnTo>
                  <a:lnTo>
                    <a:pt x="1171438" y="52604"/>
                  </a:lnTo>
                  <a:lnTo>
                    <a:pt x="1184454" y="52902"/>
                  </a:lnTo>
                  <a:lnTo>
                    <a:pt x="1190977" y="53043"/>
                  </a:lnTo>
                  <a:lnTo>
                    <a:pt x="1197470" y="53174"/>
                  </a:lnTo>
                  <a:lnTo>
                    <a:pt x="1210486" y="53409"/>
                  </a:lnTo>
                  <a:lnTo>
                    <a:pt x="1223502" y="53600"/>
                  </a:lnTo>
                  <a:lnTo>
                    <a:pt x="1236518" y="53727"/>
                  </a:lnTo>
                  <a:lnTo>
                    <a:pt x="1249534" y="53784"/>
                  </a:lnTo>
                  <a:lnTo>
                    <a:pt x="1262550" y="53778"/>
                  </a:lnTo>
                  <a:lnTo>
                    <a:pt x="1275566" y="53696"/>
                  </a:lnTo>
                  <a:lnTo>
                    <a:pt x="1288582" y="53545"/>
                  </a:lnTo>
                  <a:lnTo>
                    <a:pt x="1301598" y="53325"/>
                  </a:lnTo>
                  <a:lnTo>
                    <a:pt x="1314614" y="53045"/>
                  </a:lnTo>
                  <a:lnTo>
                    <a:pt x="1314699" y="53043"/>
                  </a:lnTo>
                  <a:lnTo>
                    <a:pt x="1327630" y="52675"/>
                  </a:lnTo>
                  <a:lnTo>
                    <a:pt x="1340646" y="52260"/>
                  </a:lnTo>
                  <a:lnTo>
                    <a:pt x="1353662" y="51794"/>
                  </a:lnTo>
                  <a:lnTo>
                    <a:pt x="1366678" y="51302"/>
                  </a:lnTo>
                  <a:lnTo>
                    <a:pt x="1379694" y="50804"/>
                  </a:lnTo>
                  <a:lnTo>
                    <a:pt x="1392710" y="50305"/>
                  </a:lnTo>
                  <a:lnTo>
                    <a:pt x="1405726" y="49807"/>
                  </a:lnTo>
                  <a:lnTo>
                    <a:pt x="1418742" y="49296"/>
                  </a:lnTo>
                  <a:lnTo>
                    <a:pt x="1431758" y="48763"/>
                  </a:lnTo>
                  <a:lnTo>
                    <a:pt x="1444774" y="48179"/>
                  </a:lnTo>
                  <a:lnTo>
                    <a:pt x="1457790" y="47529"/>
                  </a:lnTo>
                  <a:lnTo>
                    <a:pt x="1470806" y="46807"/>
                  </a:lnTo>
                  <a:lnTo>
                    <a:pt x="1483822" y="46018"/>
                  </a:lnTo>
                  <a:lnTo>
                    <a:pt x="1496838" y="45180"/>
                  </a:lnTo>
                  <a:lnTo>
                    <a:pt x="1509854" y="44321"/>
                  </a:lnTo>
                  <a:lnTo>
                    <a:pt x="1522870" y="43458"/>
                  </a:lnTo>
                  <a:lnTo>
                    <a:pt x="1535886" y="42587"/>
                  </a:lnTo>
                  <a:lnTo>
                    <a:pt x="1548902" y="41667"/>
                  </a:lnTo>
                  <a:lnTo>
                    <a:pt x="1561918" y="40617"/>
                  </a:lnTo>
                  <a:lnTo>
                    <a:pt x="1574934" y="39339"/>
                  </a:lnTo>
                  <a:lnTo>
                    <a:pt x="1587950" y="37765"/>
                  </a:lnTo>
                  <a:lnTo>
                    <a:pt x="1600966" y="35869"/>
                  </a:lnTo>
                  <a:lnTo>
                    <a:pt x="1608394" y="34636"/>
                  </a:lnTo>
                  <a:lnTo>
                    <a:pt x="1613982" y="33727"/>
                  </a:lnTo>
                  <a:lnTo>
                    <a:pt x="1626998" y="31492"/>
                  </a:lnTo>
                  <a:lnTo>
                    <a:pt x="1640014" y="29276"/>
                  </a:lnTo>
                  <a:lnTo>
                    <a:pt x="1653030" y="27169"/>
                  </a:lnTo>
                  <a:lnTo>
                    <a:pt x="1666046" y="25208"/>
                  </a:lnTo>
                  <a:lnTo>
                    <a:pt x="1679062" y="23381"/>
                  </a:lnTo>
                  <a:lnTo>
                    <a:pt x="1692078" y="21673"/>
                  </a:lnTo>
                  <a:lnTo>
                    <a:pt x="1705094" y="20065"/>
                  </a:lnTo>
                  <a:lnTo>
                    <a:pt x="1718110" y="18556"/>
                  </a:lnTo>
                  <a:lnTo>
                    <a:pt x="1731126" y="17150"/>
                  </a:lnTo>
                  <a:lnTo>
                    <a:pt x="1740220" y="16228"/>
                  </a:lnTo>
                  <a:lnTo>
                    <a:pt x="1744142" y="15853"/>
                  </a:lnTo>
                  <a:lnTo>
                    <a:pt x="1757158" y="14686"/>
                  </a:lnTo>
                  <a:lnTo>
                    <a:pt x="1770174" y="13589"/>
                  </a:lnTo>
                  <a:lnTo>
                    <a:pt x="1783190" y="12569"/>
                  </a:lnTo>
                  <a:lnTo>
                    <a:pt x="1796206" y="11641"/>
                  </a:lnTo>
                  <a:lnTo>
                    <a:pt x="1809222" y="10818"/>
                  </a:lnTo>
                  <a:lnTo>
                    <a:pt x="1822238" y="10107"/>
                  </a:lnTo>
                  <a:lnTo>
                    <a:pt x="1835254" y="9510"/>
                  </a:lnTo>
                  <a:lnTo>
                    <a:pt x="1848270" y="9031"/>
                  </a:lnTo>
                  <a:lnTo>
                    <a:pt x="1861286" y="868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4754396" y="4821384"/>
              <a:ext cx="1861286" cy="28860"/>
            </a:xfrm>
            <a:custGeom>
              <a:avLst/>
              <a:pathLst>
                <a:path w="1861286" h="28860">
                  <a:moveTo>
                    <a:pt x="0" y="11724"/>
                  </a:moveTo>
                  <a:lnTo>
                    <a:pt x="13015" y="12126"/>
                  </a:lnTo>
                  <a:lnTo>
                    <a:pt x="26031" y="12658"/>
                  </a:lnTo>
                  <a:lnTo>
                    <a:pt x="39047" y="13306"/>
                  </a:lnTo>
                  <a:lnTo>
                    <a:pt x="52063" y="14031"/>
                  </a:lnTo>
                  <a:lnTo>
                    <a:pt x="65079" y="14821"/>
                  </a:lnTo>
                  <a:lnTo>
                    <a:pt x="78095" y="15667"/>
                  </a:lnTo>
                  <a:lnTo>
                    <a:pt x="91111" y="16597"/>
                  </a:lnTo>
                  <a:lnTo>
                    <a:pt x="104127" y="17612"/>
                  </a:lnTo>
                  <a:lnTo>
                    <a:pt x="117143" y="18688"/>
                  </a:lnTo>
                  <a:lnTo>
                    <a:pt x="130159" y="19763"/>
                  </a:lnTo>
                  <a:lnTo>
                    <a:pt x="143175" y="20771"/>
                  </a:lnTo>
                  <a:lnTo>
                    <a:pt x="156191" y="21678"/>
                  </a:lnTo>
                  <a:lnTo>
                    <a:pt x="169207" y="22476"/>
                  </a:lnTo>
                  <a:lnTo>
                    <a:pt x="182223" y="23174"/>
                  </a:lnTo>
                  <a:lnTo>
                    <a:pt x="195239" y="23765"/>
                  </a:lnTo>
                  <a:lnTo>
                    <a:pt x="208255" y="24226"/>
                  </a:lnTo>
                  <a:lnTo>
                    <a:pt x="221271" y="24519"/>
                  </a:lnTo>
                  <a:lnTo>
                    <a:pt x="234287" y="24610"/>
                  </a:lnTo>
                  <a:lnTo>
                    <a:pt x="247303" y="24477"/>
                  </a:lnTo>
                  <a:lnTo>
                    <a:pt x="260319" y="24120"/>
                  </a:lnTo>
                  <a:lnTo>
                    <a:pt x="273335" y="23539"/>
                  </a:lnTo>
                  <a:lnTo>
                    <a:pt x="286351" y="22731"/>
                  </a:lnTo>
                  <a:lnTo>
                    <a:pt x="299367" y="21702"/>
                  </a:lnTo>
                  <a:lnTo>
                    <a:pt x="312383" y="20478"/>
                  </a:lnTo>
                  <a:lnTo>
                    <a:pt x="325399" y="19088"/>
                  </a:lnTo>
                  <a:lnTo>
                    <a:pt x="338415" y="17572"/>
                  </a:lnTo>
                  <a:lnTo>
                    <a:pt x="351431" y="15964"/>
                  </a:lnTo>
                  <a:lnTo>
                    <a:pt x="364447" y="14297"/>
                  </a:lnTo>
                  <a:lnTo>
                    <a:pt x="377463" y="12618"/>
                  </a:lnTo>
                  <a:lnTo>
                    <a:pt x="390479" y="10969"/>
                  </a:lnTo>
                  <a:lnTo>
                    <a:pt x="402787" y="9480"/>
                  </a:lnTo>
                  <a:lnTo>
                    <a:pt x="403495" y="9384"/>
                  </a:lnTo>
                  <a:lnTo>
                    <a:pt x="416511" y="7739"/>
                  </a:lnTo>
                  <a:lnTo>
                    <a:pt x="429527" y="6201"/>
                  </a:lnTo>
                  <a:lnTo>
                    <a:pt x="442543" y="4772"/>
                  </a:lnTo>
                  <a:lnTo>
                    <a:pt x="455559" y="3467"/>
                  </a:lnTo>
                  <a:lnTo>
                    <a:pt x="468575" y="2326"/>
                  </a:lnTo>
                  <a:lnTo>
                    <a:pt x="481591" y="1398"/>
                  </a:lnTo>
                  <a:lnTo>
                    <a:pt x="494607" y="699"/>
                  </a:lnTo>
                  <a:lnTo>
                    <a:pt x="507623" y="233"/>
                  </a:lnTo>
                  <a:lnTo>
                    <a:pt x="520639" y="0"/>
                  </a:lnTo>
                  <a:lnTo>
                    <a:pt x="533655" y="3"/>
                  </a:lnTo>
                  <a:lnTo>
                    <a:pt x="546671" y="247"/>
                  </a:lnTo>
                  <a:lnTo>
                    <a:pt x="559687" y="724"/>
                  </a:lnTo>
                  <a:lnTo>
                    <a:pt x="572703" y="1407"/>
                  </a:lnTo>
                  <a:lnTo>
                    <a:pt x="585719" y="2282"/>
                  </a:lnTo>
                  <a:lnTo>
                    <a:pt x="598735" y="3320"/>
                  </a:lnTo>
                  <a:lnTo>
                    <a:pt x="611751" y="4535"/>
                  </a:lnTo>
                  <a:lnTo>
                    <a:pt x="624767" y="5919"/>
                  </a:lnTo>
                  <a:lnTo>
                    <a:pt x="637783" y="7475"/>
                  </a:lnTo>
                  <a:lnTo>
                    <a:pt x="650799" y="9175"/>
                  </a:lnTo>
                  <a:lnTo>
                    <a:pt x="653006" y="9480"/>
                  </a:lnTo>
                  <a:lnTo>
                    <a:pt x="663815" y="10940"/>
                  </a:lnTo>
                  <a:lnTo>
                    <a:pt x="676831" y="12851"/>
                  </a:lnTo>
                  <a:lnTo>
                    <a:pt x="689847" y="14925"/>
                  </a:lnTo>
                  <a:lnTo>
                    <a:pt x="702863" y="17172"/>
                  </a:lnTo>
                  <a:lnTo>
                    <a:pt x="715879" y="19545"/>
                  </a:lnTo>
                  <a:lnTo>
                    <a:pt x="728895" y="21966"/>
                  </a:lnTo>
                  <a:lnTo>
                    <a:pt x="741911" y="24293"/>
                  </a:lnTo>
                  <a:lnTo>
                    <a:pt x="754927" y="26350"/>
                  </a:lnTo>
                  <a:lnTo>
                    <a:pt x="767758" y="27887"/>
                  </a:lnTo>
                  <a:lnTo>
                    <a:pt x="767943" y="27907"/>
                  </a:lnTo>
                  <a:lnTo>
                    <a:pt x="780959" y="28669"/>
                  </a:lnTo>
                  <a:lnTo>
                    <a:pt x="793975" y="28860"/>
                  </a:lnTo>
                  <a:lnTo>
                    <a:pt x="806991" y="28637"/>
                  </a:lnTo>
                  <a:lnTo>
                    <a:pt x="820007" y="28258"/>
                  </a:lnTo>
                  <a:lnTo>
                    <a:pt x="833023" y="27978"/>
                  </a:lnTo>
                  <a:lnTo>
                    <a:pt x="846039" y="27893"/>
                  </a:lnTo>
                  <a:lnTo>
                    <a:pt x="849044" y="27887"/>
                  </a:lnTo>
                  <a:lnTo>
                    <a:pt x="859055" y="27864"/>
                  </a:lnTo>
                  <a:lnTo>
                    <a:pt x="872071" y="27515"/>
                  </a:lnTo>
                  <a:lnTo>
                    <a:pt x="885087" y="26585"/>
                  </a:lnTo>
                  <a:lnTo>
                    <a:pt x="898103" y="25013"/>
                  </a:lnTo>
                  <a:lnTo>
                    <a:pt x="911119" y="23024"/>
                  </a:lnTo>
                  <a:lnTo>
                    <a:pt x="924135" y="20908"/>
                  </a:lnTo>
                  <a:lnTo>
                    <a:pt x="937151" y="18827"/>
                  </a:lnTo>
                  <a:lnTo>
                    <a:pt x="950167" y="16793"/>
                  </a:lnTo>
                  <a:lnTo>
                    <a:pt x="963183" y="14758"/>
                  </a:lnTo>
                  <a:lnTo>
                    <a:pt x="976199" y="12727"/>
                  </a:lnTo>
                  <a:lnTo>
                    <a:pt x="989215" y="10786"/>
                  </a:lnTo>
                  <a:lnTo>
                    <a:pt x="998978" y="9480"/>
                  </a:lnTo>
                  <a:lnTo>
                    <a:pt x="1002231" y="9050"/>
                  </a:lnTo>
                  <a:lnTo>
                    <a:pt x="1015247" y="7621"/>
                  </a:lnTo>
                  <a:lnTo>
                    <a:pt x="1028263" y="6529"/>
                  </a:lnTo>
                  <a:lnTo>
                    <a:pt x="1041279" y="5748"/>
                  </a:lnTo>
                  <a:lnTo>
                    <a:pt x="1054294" y="5242"/>
                  </a:lnTo>
                  <a:lnTo>
                    <a:pt x="1067310" y="4984"/>
                  </a:lnTo>
                  <a:lnTo>
                    <a:pt x="1080326" y="4994"/>
                  </a:lnTo>
                  <a:lnTo>
                    <a:pt x="1093342" y="5300"/>
                  </a:lnTo>
                  <a:lnTo>
                    <a:pt x="1106358" y="5883"/>
                  </a:lnTo>
                  <a:lnTo>
                    <a:pt x="1119374" y="6683"/>
                  </a:lnTo>
                  <a:lnTo>
                    <a:pt x="1132390" y="7596"/>
                  </a:lnTo>
                  <a:lnTo>
                    <a:pt x="1145406" y="8540"/>
                  </a:lnTo>
                  <a:lnTo>
                    <a:pt x="1158120" y="9480"/>
                  </a:lnTo>
                  <a:lnTo>
                    <a:pt x="1158422" y="9502"/>
                  </a:lnTo>
                  <a:lnTo>
                    <a:pt x="1171438" y="10558"/>
                  </a:lnTo>
                  <a:lnTo>
                    <a:pt x="1184454" y="11706"/>
                  </a:lnTo>
                  <a:lnTo>
                    <a:pt x="1197470" y="12886"/>
                  </a:lnTo>
                  <a:lnTo>
                    <a:pt x="1210486" y="14023"/>
                  </a:lnTo>
                  <a:lnTo>
                    <a:pt x="1223502" y="15038"/>
                  </a:lnTo>
                  <a:lnTo>
                    <a:pt x="1236518" y="15896"/>
                  </a:lnTo>
                  <a:lnTo>
                    <a:pt x="1249534" y="16612"/>
                  </a:lnTo>
                  <a:lnTo>
                    <a:pt x="1262550" y="17213"/>
                  </a:lnTo>
                  <a:lnTo>
                    <a:pt x="1275566" y="17680"/>
                  </a:lnTo>
                  <a:lnTo>
                    <a:pt x="1288582" y="18025"/>
                  </a:lnTo>
                  <a:lnTo>
                    <a:pt x="1301598" y="18255"/>
                  </a:lnTo>
                  <a:lnTo>
                    <a:pt x="1314614" y="18415"/>
                  </a:lnTo>
                  <a:lnTo>
                    <a:pt x="1327630" y="18545"/>
                  </a:lnTo>
                  <a:lnTo>
                    <a:pt x="1340646" y="18629"/>
                  </a:lnTo>
                  <a:lnTo>
                    <a:pt x="1353662" y="18631"/>
                  </a:lnTo>
                  <a:lnTo>
                    <a:pt x="1366678" y="18561"/>
                  </a:lnTo>
                  <a:lnTo>
                    <a:pt x="1379694" y="18447"/>
                  </a:lnTo>
                  <a:lnTo>
                    <a:pt x="1392710" y="18367"/>
                  </a:lnTo>
                  <a:lnTo>
                    <a:pt x="1405726" y="18344"/>
                  </a:lnTo>
                  <a:lnTo>
                    <a:pt x="1418742" y="18350"/>
                  </a:lnTo>
                  <a:lnTo>
                    <a:pt x="1431758" y="18363"/>
                  </a:lnTo>
                  <a:lnTo>
                    <a:pt x="1444774" y="18465"/>
                  </a:lnTo>
                  <a:lnTo>
                    <a:pt x="1457790" y="18826"/>
                  </a:lnTo>
                  <a:lnTo>
                    <a:pt x="1470806" y="19567"/>
                  </a:lnTo>
                  <a:lnTo>
                    <a:pt x="1483822" y="20586"/>
                  </a:lnTo>
                  <a:lnTo>
                    <a:pt x="1496838" y="21537"/>
                  </a:lnTo>
                  <a:lnTo>
                    <a:pt x="1509854" y="22052"/>
                  </a:lnTo>
                  <a:lnTo>
                    <a:pt x="1522870" y="21996"/>
                  </a:lnTo>
                  <a:lnTo>
                    <a:pt x="1535886" y="21520"/>
                  </a:lnTo>
                  <a:lnTo>
                    <a:pt x="1548902" y="20900"/>
                  </a:lnTo>
                  <a:lnTo>
                    <a:pt x="1561918" y="20356"/>
                  </a:lnTo>
                  <a:lnTo>
                    <a:pt x="1574934" y="19915"/>
                  </a:lnTo>
                  <a:lnTo>
                    <a:pt x="1587950" y="19472"/>
                  </a:lnTo>
                  <a:lnTo>
                    <a:pt x="1600966" y="18922"/>
                  </a:lnTo>
                  <a:lnTo>
                    <a:pt x="1613982" y="18253"/>
                  </a:lnTo>
                  <a:lnTo>
                    <a:pt x="1626998" y="17543"/>
                  </a:lnTo>
                  <a:lnTo>
                    <a:pt x="1640014" y="16871"/>
                  </a:lnTo>
                  <a:lnTo>
                    <a:pt x="1653030" y="16228"/>
                  </a:lnTo>
                  <a:lnTo>
                    <a:pt x="1666046" y="15575"/>
                  </a:lnTo>
                  <a:lnTo>
                    <a:pt x="1679062" y="14894"/>
                  </a:lnTo>
                  <a:lnTo>
                    <a:pt x="1692078" y="14252"/>
                  </a:lnTo>
                  <a:lnTo>
                    <a:pt x="1705094" y="13716"/>
                  </a:lnTo>
                  <a:lnTo>
                    <a:pt x="1718110" y="13308"/>
                  </a:lnTo>
                  <a:lnTo>
                    <a:pt x="1731126" y="12991"/>
                  </a:lnTo>
                  <a:lnTo>
                    <a:pt x="1744142" y="12674"/>
                  </a:lnTo>
                  <a:lnTo>
                    <a:pt x="1757158" y="12319"/>
                  </a:lnTo>
                  <a:lnTo>
                    <a:pt x="1770174" y="11935"/>
                  </a:lnTo>
                  <a:lnTo>
                    <a:pt x="1783190" y="11587"/>
                  </a:lnTo>
                  <a:lnTo>
                    <a:pt x="1796206" y="11328"/>
                  </a:lnTo>
                  <a:lnTo>
                    <a:pt x="1809222" y="11177"/>
                  </a:lnTo>
                  <a:lnTo>
                    <a:pt x="1822238" y="11128"/>
                  </a:lnTo>
                  <a:lnTo>
                    <a:pt x="1835254" y="11159"/>
                  </a:lnTo>
                  <a:lnTo>
                    <a:pt x="1848270" y="11261"/>
                  </a:lnTo>
                  <a:lnTo>
                    <a:pt x="1861286" y="1144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4754396" y="4706676"/>
              <a:ext cx="1861286" cy="54490"/>
            </a:xfrm>
            <a:custGeom>
              <a:avLst/>
              <a:pathLst>
                <a:path w="1861286" h="54490">
                  <a:moveTo>
                    <a:pt x="0" y="38955"/>
                  </a:moveTo>
                  <a:lnTo>
                    <a:pt x="13015" y="38766"/>
                  </a:lnTo>
                  <a:lnTo>
                    <a:pt x="26031" y="38632"/>
                  </a:lnTo>
                  <a:lnTo>
                    <a:pt x="39047" y="38701"/>
                  </a:lnTo>
                  <a:lnTo>
                    <a:pt x="52063" y="39152"/>
                  </a:lnTo>
                  <a:lnTo>
                    <a:pt x="65079" y="40079"/>
                  </a:lnTo>
                  <a:lnTo>
                    <a:pt x="78095" y="41483"/>
                  </a:lnTo>
                  <a:lnTo>
                    <a:pt x="91111" y="43313"/>
                  </a:lnTo>
                  <a:lnTo>
                    <a:pt x="104127" y="45507"/>
                  </a:lnTo>
                  <a:lnTo>
                    <a:pt x="117143" y="47936"/>
                  </a:lnTo>
                  <a:lnTo>
                    <a:pt x="130159" y="50356"/>
                  </a:lnTo>
                  <a:lnTo>
                    <a:pt x="131461" y="50557"/>
                  </a:lnTo>
                  <a:lnTo>
                    <a:pt x="143175" y="52096"/>
                  </a:lnTo>
                  <a:lnTo>
                    <a:pt x="156191" y="53285"/>
                  </a:lnTo>
                  <a:lnTo>
                    <a:pt x="169207" y="53961"/>
                  </a:lnTo>
                  <a:lnTo>
                    <a:pt x="182223" y="54295"/>
                  </a:lnTo>
                  <a:lnTo>
                    <a:pt x="195239" y="54446"/>
                  </a:lnTo>
                  <a:lnTo>
                    <a:pt x="208255" y="54490"/>
                  </a:lnTo>
                  <a:lnTo>
                    <a:pt x="221271" y="54431"/>
                  </a:lnTo>
                  <a:lnTo>
                    <a:pt x="234287" y="54274"/>
                  </a:lnTo>
                  <a:lnTo>
                    <a:pt x="247303" y="54033"/>
                  </a:lnTo>
                  <a:lnTo>
                    <a:pt x="260319" y="53653"/>
                  </a:lnTo>
                  <a:lnTo>
                    <a:pt x="273335" y="53014"/>
                  </a:lnTo>
                  <a:lnTo>
                    <a:pt x="286351" y="51983"/>
                  </a:lnTo>
                  <a:lnTo>
                    <a:pt x="299047" y="50557"/>
                  </a:lnTo>
                  <a:lnTo>
                    <a:pt x="299367" y="50516"/>
                  </a:lnTo>
                  <a:lnTo>
                    <a:pt x="312383" y="48400"/>
                  </a:lnTo>
                  <a:lnTo>
                    <a:pt x="325399" y="46058"/>
                  </a:lnTo>
                  <a:lnTo>
                    <a:pt x="338415" y="43622"/>
                  </a:lnTo>
                  <a:lnTo>
                    <a:pt x="351431" y="41148"/>
                  </a:lnTo>
                  <a:lnTo>
                    <a:pt x="364447" y="38633"/>
                  </a:lnTo>
                  <a:lnTo>
                    <a:pt x="377463" y="36099"/>
                  </a:lnTo>
                  <a:lnTo>
                    <a:pt x="390479" y="33621"/>
                  </a:lnTo>
                  <a:lnTo>
                    <a:pt x="398473" y="32150"/>
                  </a:lnTo>
                  <a:lnTo>
                    <a:pt x="403495" y="31099"/>
                  </a:lnTo>
                  <a:lnTo>
                    <a:pt x="416511" y="28489"/>
                  </a:lnTo>
                  <a:lnTo>
                    <a:pt x="429527" y="25961"/>
                  </a:lnTo>
                  <a:lnTo>
                    <a:pt x="442543" y="23532"/>
                  </a:lnTo>
                  <a:lnTo>
                    <a:pt x="455559" y="21244"/>
                  </a:lnTo>
                  <a:lnTo>
                    <a:pt x="468575" y="19146"/>
                  </a:lnTo>
                  <a:lnTo>
                    <a:pt x="481591" y="17267"/>
                  </a:lnTo>
                  <a:lnTo>
                    <a:pt x="494607" y="15627"/>
                  </a:lnTo>
                  <a:lnTo>
                    <a:pt x="507623" y="14293"/>
                  </a:lnTo>
                  <a:lnTo>
                    <a:pt x="514733" y="13742"/>
                  </a:lnTo>
                  <a:lnTo>
                    <a:pt x="520639" y="13259"/>
                  </a:lnTo>
                  <a:lnTo>
                    <a:pt x="533655" y="12507"/>
                  </a:lnTo>
                  <a:lnTo>
                    <a:pt x="546671" y="11957"/>
                  </a:lnTo>
                  <a:lnTo>
                    <a:pt x="559687" y="11529"/>
                  </a:lnTo>
                  <a:lnTo>
                    <a:pt x="572703" y="11222"/>
                  </a:lnTo>
                  <a:lnTo>
                    <a:pt x="585719" y="11101"/>
                  </a:lnTo>
                  <a:lnTo>
                    <a:pt x="598735" y="11148"/>
                  </a:lnTo>
                  <a:lnTo>
                    <a:pt x="611751" y="11246"/>
                  </a:lnTo>
                  <a:lnTo>
                    <a:pt x="624767" y="11265"/>
                  </a:lnTo>
                  <a:lnTo>
                    <a:pt x="637783" y="11183"/>
                  </a:lnTo>
                  <a:lnTo>
                    <a:pt x="650799" y="10998"/>
                  </a:lnTo>
                  <a:lnTo>
                    <a:pt x="663815" y="10671"/>
                  </a:lnTo>
                  <a:lnTo>
                    <a:pt x="676831" y="10050"/>
                  </a:lnTo>
                  <a:lnTo>
                    <a:pt x="689847" y="9023"/>
                  </a:lnTo>
                  <a:lnTo>
                    <a:pt x="702863" y="7683"/>
                  </a:lnTo>
                  <a:lnTo>
                    <a:pt x="715879" y="6254"/>
                  </a:lnTo>
                  <a:lnTo>
                    <a:pt x="728895" y="4914"/>
                  </a:lnTo>
                  <a:lnTo>
                    <a:pt x="741911" y="3679"/>
                  </a:lnTo>
                  <a:lnTo>
                    <a:pt x="754927" y="2504"/>
                  </a:lnTo>
                  <a:lnTo>
                    <a:pt x="767943" y="1438"/>
                  </a:lnTo>
                  <a:lnTo>
                    <a:pt x="780959" y="633"/>
                  </a:lnTo>
                  <a:lnTo>
                    <a:pt x="793975" y="176"/>
                  </a:lnTo>
                  <a:lnTo>
                    <a:pt x="806991" y="13"/>
                  </a:lnTo>
                  <a:lnTo>
                    <a:pt x="820007" y="0"/>
                  </a:lnTo>
                  <a:lnTo>
                    <a:pt x="833023" y="81"/>
                  </a:lnTo>
                  <a:lnTo>
                    <a:pt x="846039" y="314"/>
                  </a:lnTo>
                  <a:lnTo>
                    <a:pt x="859055" y="757"/>
                  </a:lnTo>
                  <a:lnTo>
                    <a:pt x="872071" y="1380"/>
                  </a:lnTo>
                  <a:lnTo>
                    <a:pt x="885087" y="2074"/>
                  </a:lnTo>
                  <a:lnTo>
                    <a:pt x="898103" y="2723"/>
                  </a:lnTo>
                  <a:lnTo>
                    <a:pt x="911119" y="3285"/>
                  </a:lnTo>
                  <a:lnTo>
                    <a:pt x="924135" y="3777"/>
                  </a:lnTo>
                  <a:lnTo>
                    <a:pt x="937151" y="4227"/>
                  </a:lnTo>
                  <a:lnTo>
                    <a:pt x="950167" y="4685"/>
                  </a:lnTo>
                  <a:lnTo>
                    <a:pt x="963183" y="5152"/>
                  </a:lnTo>
                  <a:lnTo>
                    <a:pt x="976199" y="5621"/>
                  </a:lnTo>
                  <a:lnTo>
                    <a:pt x="989215" y="6092"/>
                  </a:lnTo>
                  <a:lnTo>
                    <a:pt x="1002231" y="6587"/>
                  </a:lnTo>
                  <a:lnTo>
                    <a:pt x="1015247" y="7132"/>
                  </a:lnTo>
                  <a:lnTo>
                    <a:pt x="1028263" y="7745"/>
                  </a:lnTo>
                  <a:lnTo>
                    <a:pt x="1041279" y="8383"/>
                  </a:lnTo>
                  <a:lnTo>
                    <a:pt x="1054294" y="8995"/>
                  </a:lnTo>
                  <a:lnTo>
                    <a:pt x="1067310" y="9610"/>
                  </a:lnTo>
                  <a:lnTo>
                    <a:pt x="1080326" y="10326"/>
                  </a:lnTo>
                  <a:lnTo>
                    <a:pt x="1093342" y="11266"/>
                  </a:lnTo>
                  <a:lnTo>
                    <a:pt x="1106358" y="12451"/>
                  </a:lnTo>
                  <a:lnTo>
                    <a:pt x="1118777" y="13742"/>
                  </a:lnTo>
                  <a:lnTo>
                    <a:pt x="1119374" y="13799"/>
                  </a:lnTo>
                  <a:lnTo>
                    <a:pt x="1132390" y="15096"/>
                  </a:lnTo>
                  <a:lnTo>
                    <a:pt x="1145406" y="16464"/>
                  </a:lnTo>
                  <a:lnTo>
                    <a:pt x="1158422" y="17923"/>
                  </a:lnTo>
                  <a:lnTo>
                    <a:pt x="1171438" y="19385"/>
                  </a:lnTo>
                  <a:lnTo>
                    <a:pt x="1184454" y="20716"/>
                  </a:lnTo>
                  <a:lnTo>
                    <a:pt x="1197470" y="21863"/>
                  </a:lnTo>
                  <a:lnTo>
                    <a:pt x="1210486" y="22870"/>
                  </a:lnTo>
                  <a:lnTo>
                    <a:pt x="1223502" y="23792"/>
                  </a:lnTo>
                  <a:lnTo>
                    <a:pt x="1236518" y="24595"/>
                  </a:lnTo>
                  <a:lnTo>
                    <a:pt x="1249534" y="25203"/>
                  </a:lnTo>
                  <a:lnTo>
                    <a:pt x="1262550" y="25620"/>
                  </a:lnTo>
                  <a:lnTo>
                    <a:pt x="1275566" y="25980"/>
                  </a:lnTo>
                  <a:lnTo>
                    <a:pt x="1288582" y="26331"/>
                  </a:lnTo>
                  <a:lnTo>
                    <a:pt x="1301598" y="26600"/>
                  </a:lnTo>
                  <a:lnTo>
                    <a:pt x="1314614" y="26611"/>
                  </a:lnTo>
                  <a:lnTo>
                    <a:pt x="1327630" y="26355"/>
                  </a:lnTo>
                  <a:lnTo>
                    <a:pt x="1340646" y="25949"/>
                  </a:lnTo>
                  <a:lnTo>
                    <a:pt x="1353662" y="25471"/>
                  </a:lnTo>
                  <a:lnTo>
                    <a:pt x="1366678" y="24899"/>
                  </a:lnTo>
                  <a:lnTo>
                    <a:pt x="1379694" y="24201"/>
                  </a:lnTo>
                  <a:lnTo>
                    <a:pt x="1392710" y="23439"/>
                  </a:lnTo>
                  <a:lnTo>
                    <a:pt x="1405726" y="22711"/>
                  </a:lnTo>
                  <a:lnTo>
                    <a:pt x="1418742" y="22054"/>
                  </a:lnTo>
                  <a:lnTo>
                    <a:pt x="1431758" y="21414"/>
                  </a:lnTo>
                  <a:lnTo>
                    <a:pt x="1444774" y="20861"/>
                  </a:lnTo>
                  <a:lnTo>
                    <a:pt x="1457790" y="20599"/>
                  </a:lnTo>
                  <a:lnTo>
                    <a:pt x="1470806" y="20831"/>
                  </a:lnTo>
                  <a:lnTo>
                    <a:pt x="1483822" y="21718"/>
                  </a:lnTo>
                  <a:lnTo>
                    <a:pt x="1496838" y="23365"/>
                  </a:lnTo>
                  <a:lnTo>
                    <a:pt x="1509854" y="25757"/>
                  </a:lnTo>
                  <a:lnTo>
                    <a:pt x="1522870" y="28608"/>
                  </a:lnTo>
                  <a:lnTo>
                    <a:pt x="1535886" y="31472"/>
                  </a:lnTo>
                  <a:lnTo>
                    <a:pt x="1539435" y="32150"/>
                  </a:lnTo>
                  <a:lnTo>
                    <a:pt x="1548902" y="33779"/>
                  </a:lnTo>
                  <a:lnTo>
                    <a:pt x="1561918" y="35515"/>
                  </a:lnTo>
                  <a:lnTo>
                    <a:pt x="1574934" y="36801"/>
                  </a:lnTo>
                  <a:lnTo>
                    <a:pt x="1587950" y="37657"/>
                  </a:lnTo>
                  <a:lnTo>
                    <a:pt x="1600966" y="38023"/>
                  </a:lnTo>
                  <a:lnTo>
                    <a:pt x="1613982" y="37978"/>
                  </a:lnTo>
                  <a:lnTo>
                    <a:pt x="1626998" y="37756"/>
                  </a:lnTo>
                  <a:lnTo>
                    <a:pt x="1640014" y="37646"/>
                  </a:lnTo>
                  <a:lnTo>
                    <a:pt x="1653030" y="37781"/>
                  </a:lnTo>
                  <a:lnTo>
                    <a:pt x="1666046" y="38069"/>
                  </a:lnTo>
                  <a:lnTo>
                    <a:pt x="1679062" y="38352"/>
                  </a:lnTo>
                  <a:lnTo>
                    <a:pt x="1692078" y="38586"/>
                  </a:lnTo>
                  <a:lnTo>
                    <a:pt x="1705094" y="38812"/>
                  </a:lnTo>
                  <a:lnTo>
                    <a:pt x="1718110" y="39097"/>
                  </a:lnTo>
                  <a:lnTo>
                    <a:pt x="1731126" y="39403"/>
                  </a:lnTo>
                  <a:lnTo>
                    <a:pt x="1744142" y="39662"/>
                  </a:lnTo>
                  <a:lnTo>
                    <a:pt x="1757158" y="39836"/>
                  </a:lnTo>
                  <a:lnTo>
                    <a:pt x="1770174" y="39938"/>
                  </a:lnTo>
                  <a:lnTo>
                    <a:pt x="1783190" y="39949"/>
                  </a:lnTo>
                  <a:lnTo>
                    <a:pt x="1796206" y="39885"/>
                  </a:lnTo>
                  <a:lnTo>
                    <a:pt x="1809222" y="39758"/>
                  </a:lnTo>
                  <a:lnTo>
                    <a:pt x="1822238" y="39599"/>
                  </a:lnTo>
                  <a:lnTo>
                    <a:pt x="1835254" y="39431"/>
                  </a:lnTo>
                  <a:lnTo>
                    <a:pt x="1848270" y="39280"/>
                  </a:lnTo>
                  <a:lnTo>
                    <a:pt x="1861286" y="3912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5433933" y="452065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5322372" y="452132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4979595" y="460659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5624801" y="463494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5621933" y="462563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5452640" y="455802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5608399" y="466597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5538802" y="453634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5526603" y="454848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5594291" y="459307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5590439" y="457919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5585545" y="458599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5578106" y="457183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5569152" y="456652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5558858" y="4555064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5653208" y="477159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5621309" y="481609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5507856" y="481764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5344484" y="459648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5420288" y="453856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5410345" y="454097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5419235" y="4519793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5372748" y="452176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5373790" y="458686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5378752" y="457753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5362192" y="457754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5302971" y="456134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5275775" y="452272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4800202" y="452131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5397178" y="457885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4758916" y="499880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5684242" y="463623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112180" y="487596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677412" y="464561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5776344" y="509389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6346698" y="509101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6283566" y="5104243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6238153" y="502509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6095924" y="504599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5990281" y="505782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5966012" y="5057249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6238496" y="451851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6204841" y="452002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6239976" y="490462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5691547" y="463589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5691547" y="498379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6310067" y="489418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5421881" y="4969056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tx1192"/>
            <p:cNvSpPr/>
            <p:nvPr/>
          </p:nvSpPr>
          <p:spPr>
            <a:xfrm>
              <a:off x="5431939" y="4978122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5000</a:t>
              </a:r>
            </a:p>
          </p:txBody>
        </p:sp>
        <p:sp>
          <p:nvSpPr>
            <p:cNvPr id="1193" name="pg1193"/>
            <p:cNvSpPr/>
            <p:nvPr/>
          </p:nvSpPr>
          <p:spPr>
            <a:xfrm>
              <a:off x="6020616" y="4809615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tx1194"/>
            <p:cNvSpPr/>
            <p:nvPr/>
          </p:nvSpPr>
          <p:spPr>
            <a:xfrm>
              <a:off x="6030675" y="481868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5500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5431939" y="4978122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5000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6030675" y="481868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5500</a:t>
              </a:r>
            </a:p>
          </p:txBody>
        </p:sp>
        <p:sp>
          <p:nvSpPr>
            <p:cNvPr id="1197" name="pl1197"/>
            <p:cNvSpPr/>
            <p:nvPr/>
          </p:nvSpPr>
          <p:spPr>
            <a:xfrm>
              <a:off x="4754396" y="507016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4754396" y="484927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4754396" y="462838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491058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5222972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553535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5847739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6160123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647250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662869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4754396" y="518060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4754396" y="495971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4754396" y="473882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4754396" y="451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475439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5066780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537916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569154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600393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6316315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6808698" y="1667261"/>
              <a:ext cx="1861286" cy="84538"/>
            </a:xfrm>
            <a:custGeom>
              <a:avLst/>
              <a:pathLst>
                <a:path w="1861286" h="84538">
                  <a:moveTo>
                    <a:pt x="0" y="1736"/>
                  </a:moveTo>
                  <a:lnTo>
                    <a:pt x="13015" y="1124"/>
                  </a:lnTo>
                  <a:lnTo>
                    <a:pt x="26031" y="639"/>
                  </a:lnTo>
                  <a:lnTo>
                    <a:pt x="39047" y="284"/>
                  </a:lnTo>
                  <a:lnTo>
                    <a:pt x="52063" y="72"/>
                  </a:lnTo>
                  <a:lnTo>
                    <a:pt x="65079" y="0"/>
                  </a:lnTo>
                  <a:lnTo>
                    <a:pt x="78095" y="66"/>
                  </a:lnTo>
                  <a:lnTo>
                    <a:pt x="91111" y="272"/>
                  </a:lnTo>
                  <a:lnTo>
                    <a:pt x="104127" y="606"/>
                  </a:lnTo>
                  <a:lnTo>
                    <a:pt x="117143" y="1070"/>
                  </a:lnTo>
                  <a:lnTo>
                    <a:pt x="130159" y="1647"/>
                  </a:lnTo>
                  <a:lnTo>
                    <a:pt x="143175" y="2331"/>
                  </a:lnTo>
                  <a:lnTo>
                    <a:pt x="156191" y="3114"/>
                  </a:lnTo>
                  <a:lnTo>
                    <a:pt x="169207" y="3985"/>
                  </a:lnTo>
                  <a:lnTo>
                    <a:pt x="182223" y="4929"/>
                  </a:lnTo>
                  <a:lnTo>
                    <a:pt x="195239" y="5944"/>
                  </a:lnTo>
                  <a:lnTo>
                    <a:pt x="208255" y="7015"/>
                  </a:lnTo>
                  <a:lnTo>
                    <a:pt x="221271" y="8135"/>
                  </a:lnTo>
                  <a:lnTo>
                    <a:pt x="234287" y="9295"/>
                  </a:lnTo>
                  <a:lnTo>
                    <a:pt x="247303" y="10491"/>
                  </a:lnTo>
                  <a:lnTo>
                    <a:pt x="260319" y="11721"/>
                  </a:lnTo>
                  <a:lnTo>
                    <a:pt x="273335" y="12984"/>
                  </a:lnTo>
                  <a:lnTo>
                    <a:pt x="281626" y="13812"/>
                  </a:lnTo>
                  <a:lnTo>
                    <a:pt x="286351" y="14442"/>
                  </a:lnTo>
                  <a:lnTo>
                    <a:pt x="299367" y="16226"/>
                  </a:lnTo>
                  <a:lnTo>
                    <a:pt x="312383" y="18040"/>
                  </a:lnTo>
                  <a:lnTo>
                    <a:pt x="325399" y="19884"/>
                  </a:lnTo>
                  <a:lnTo>
                    <a:pt x="338415" y="21754"/>
                  </a:lnTo>
                  <a:lnTo>
                    <a:pt x="351431" y="23650"/>
                  </a:lnTo>
                  <a:lnTo>
                    <a:pt x="364447" y="25555"/>
                  </a:lnTo>
                  <a:lnTo>
                    <a:pt x="377463" y="27466"/>
                  </a:lnTo>
                  <a:lnTo>
                    <a:pt x="390479" y="29364"/>
                  </a:lnTo>
                  <a:lnTo>
                    <a:pt x="403495" y="31244"/>
                  </a:lnTo>
                  <a:lnTo>
                    <a:pt x="410298" y="32220"/>
                  </a:lnTo>
                  <a:lnTo>
                    <a:pt x="416511" y="33364"/>
                  </a:lnTo>
                  <a:lnTo>
                    <a:pt x="429527" y="35714"/>
                  </a:lnTo>
                  <a:lnTo>
                    <a:pt x="442543" y="37981"/>
                  </a:lnTo>
                  <a:lnTo>
                    <a:pt x="455559" y="40162"/>
                  </a:lnTo>
                  <a:lnTo>
                    <a:pt x="468575" y="42263"/>
                  </a:lnTo>
                  <a:lnTo>
                    <a:pt x="481591" y="44280"/>
                  </a:lnTo>
                  <a:lnTo>
                    <a:pt x="494607" y="46215"/>
                  </a:lnTo>
                  <a:lnTo>
                    <a:pt x="507623" y="48082"/>
                  </a:lnTo>
                  <a:lnTo>
                    <a:pt x="520639" y="49873"/>
                  </a:lnTo>
                  <a:lnTo>
                    <a:pt x="526266" y="50627"/>
                  </a:lnTo>
                  <a:lnTo>
                    <a:pt x="533655" y="51884"/>
                  </a:lnTo>
                  <a:lnTo>
                    <a:pt x="546671" y="54011"/>
                  </a:lnTo>
                  <a:lnTo>
                    <a:pt x="559687" y="56025"/>
                  </a:lnTo>
                  <a:lnTo>
                    <a:pt x="572703" y="57927"/>
                  </a:lnTo>
                  <a:lnTo>
                    <a:pt x="585719" y="59717"/>
                  </a:lnTo>
                  <a:lnTo>
                    <a:pt x="598735" y="61399"/>
                  </a:lnTo>
                  <a:lnTo>
                    <a:pt x="611751" y="62977"/>
                  </a:lnTo>
                  <a:lnTo>
                    <a:pt x="624767" y="64453"/>
                  </a:lnTo>
                  <a:lnTo>
                    <a:pt x="637783" y="65832"/>
                  </a:lnTo>
                  <a:lnTo>
                    <a:pt x="650799" y="67117"/>
                  </a:lnTo>
                  <a:lnTo>
                    <a:pt x="663815" y="68316"/>
                  </a:lnTo>
                  <a:lnTo>
                    <a:pt x="672161" y="69035"/>
                  </a:lnTo>
                  <a:lnTo>
                    <a:pt x="676831" y="69552"/>
                  </a:lnTo>
                  <a:lnTo>
                    <a:pt x="689847" y="70913"/>
                  </a:lnTo>
                  <a:lnTo>
                    <a:pt x="702863" y="72179"/>
                  </a:lnTo>
                  <a:lnTo>
                    <a:pt x="715879" y="73355"/>
                  </a:lnTo>
                  <a:lnTo>
                    <a:pt x="728895" y="74445"/>
                  </a:lnTo>
                  <a:lnTo>
                    <a:pt x="741911" y="75457"/>
                  </a:lnTo>
                  <a:lnTo>
                    <a:pt x="754927" y="76402"/>
                  </a:lnTo>
                  <a:lnTo>
                    <a:pt x="767943" y="77280"/>
                  </a:lnTo>
                  <a:lnTo>
                    <a:pt x="780959" y="78093"/>
                  </a:lnTo>
                  <a:lnTo>
                    <a:pt x="793975" y="78849"/>
                  </a:lnTo>
                  <a:lnTo>
                    <a:pt x="806991" y="79549"/>
                  </a:lnTo>
                  <a:lnTo>
                    <a:pt x="820007" y="80195"/>
                  </a:lnTo>
                  <a:lnTo>
                    <a:pt x="833023" y="80792"/>
                  </a:lnTo>
                  <a:lnTo>
                    <a:pt x="846039" y="81341"/>
                  </a:lnTo>
                  <a:lnTo>
                    <a:pt x="859055" y="81839"/>
                  </a:lnTo>
                  <a:lnTo>
                    <a:pt x="872071" y="82297"/>
                  </a:lnTo>
                  <a:lnTo>
                    <a:pt x="885087" y="82711"/>
                  </a:lnTo>
                  <a:lnTo>
                    <a:pt x="898103" y="83079"/>
                  </a:lnTo>
                  <a:lnTo>
                    <a:pt x="911119" y="83405"/>
                  </a:lnTo>
                  <a:lnTo>
                    <a:pt x="924135" y="83685"/>
                  </a:lnTo>
                  <a:lnTo>
                    <a:pt x="937151" y="83932"/>
                  </a:lnTo>
                  <a:lnTo>
                    <a:pt x="950167" y="84135"/>
                  </a:lnTo>
                  <a:lnTo>
                    <a:pt x="963183" y="84299"/>
                  </a:lnTo>
                  <a:lnTo>
                    <a:pt x="976199" y="84419"/>
                  </a:lnTo>
                  <a:lnTo>
                    <a:pt x="989215" y="84497"/>
                  </a:lnTo>
                  <a:lnTo>
                    <a:pt x="1002231" y="84538"/>
                  </a:lnTo>
                  <a:lnTo>
                    <a:pt x="1015247" y="84533"/>
                  </a:lnTo>
                  <a:lnTo>
                    <a:pt x="1028263" y="84481"/>
                  </a:lnTo>
                  <a:lnTo>
                    <a:pt x="1041279" y="84391"/>
                  </a:lnTo>
                  <a:lnTo>
                    <a:pt x="1054294" y="84251"/>
                  </a:lnTo>
                  <a:lnTo>
                    <a:pt x="1067310" y="84065"/>
                  </a:lnTo>
                  <a:lnTo>
                    <a:pt x="1080326" y="83835"/>
                  </a:lnTo>
                  <a:lnTo>
                    <a:pt x="1093342" y="83549"/>
                  </a:lnTo>
                  <a:lnTo>
                    <a:pt x="1106358" y="83216"/>
                  </a:lnTo>
                  <a:lnTo>
                    <a:pt x="1119374" y="82825"/>
                  </a:lnTo>
                  <a:lnTo>
                    <a:pt x="1132390" y="82383"/>
                  </a:lnTo>
                  <a:lnTo>
                    <a:pt x="1145406" y="81886"/>
                  </a:lnTo>
                  <a:lnTo>
                    <a:pt x="1158422" y="81328"/>
                  </a:lnTo>
                  <a:lnTo>
                    <a:pt x="1171438" y="80712"/>
                  </a:lnTo>
                  <a:lnTo>
                    <a:pt x="1184454" y="80035"/>
                  </a:lnTo>
                  <a:lnTo>
                    <a:pt x="1197470" y="79293"/>
                  </a:lnTo>
                  <a:lnTo>
                    <a:pt x="1210486" y="78487"/>
                  </a:lnTo>
                  <a:lnTo>
                    <a:pt x="1223502" y="77619"/>
                  </a:lnTo>
                  <a:lnTo>
                    <a:pt x="1236518" y="76684"/>
                  </a:lnTo>
                  <a:lnTo>
                    <a:pt x="1249534" y="75678"/>
                  </a:lnTo>
                  <a:lnTo>
                    <a:pt x="1262550" y="74606"/>
                  </a:lnTo>
                  <a:lnTo>
                    <a:pt x="1275566" y="73462"/>
                  </a:lnTo>
                  <a:lnTo>
                    <a:pt x="1288582" y="72246"/>
                  </a:lnTo>
                  <a:lnTo>
                    <a:pt x="1301598" y="70954"/>
                  </a:lnTo>
                  <a:lnTo>
                    <a:pt x="1314614" y="69584"/>
                  </a:lnTo>
                  <a:lnTo>
                    <a:pt x="1319644" y="69035"/>
                  </a:lnTo>
                  <a:lnTo>
                    <a:pt x="1327630" y="68340"/>
                  </a:lnTo>
                  <a:lnTo>
                    <a:pt x="1340646" y="67160"/>
                  </a:lnTo>
                  <a:lnTo>
                    <a:pt x="1353662" y="65925"/>
                  </a:lnTo>
                  <a:lnTo>
                    <a:pt x="1366678" y="64633"/>
                  </a:lnTo>
                  <a:lnTo>
                    <a:pt x="1379694" y="63280"/>
                  </a:lnTo>
                  <a:lnTo>
                    <a:pt x="1392710" y="61868"/>
                  </a:lnTo>
                  <a:lnTo>
                    <a:pt x="1405726" y="60395"/>
                  </a:lnTo>
                  <a:lnTo>
                    <a:pt x="1418742" y="58849"/>
                  </a:lnTo>
                  <a:lnTo>
                    <a:pt x="1431758" y="57238"/>
                  </a:lnTo>
                  <a:lnTo>
                    <a:pt x="1444774" y="55546"/>
                  </a:lnTo>
                  <a:lnTo>
                    <a:pt x="1457790" y="53777"/>
                  </a:lnTo>
                  <a:lnTo>
                    <a:pt x="1470806" y="51926"/>
                  </a:lnTo>
                  <a:lnTo>
                    <a:pt x="1479543" y="50627"/>
                  </a:lnTo>
                  <a:lnTo>
                    <a:pt x="1483822" y="50114"/>
                  </a:lnTo>
                  <a:lnTo>
                    <a:pt x="1496838" y="48515"/>
                  </a:lnTo>
                  <a:lnTo>
                    <a:pt x="1509854" y="46850"/>
                  </a:lnTo>
                  <a:lnTo>
                    <a:pt x="1522870" y="45114"/>
                  </a:lnTo>
                  <a:lnTo>
                    <a:pt x="1535886" y="43308"/>
                  </a:lnTo>
                  <a:lnTo>
                    <a:pt x="1548902" y="41426"/>
                  </a:lnTo>
                  <a:lnTo>
                    <a:pt x="1561918" y="39464"/>
                  </a:lnTo>
                  <a:lnTo>
                    <a:pt x="1574934" y="37429"/>
                  </a:lnTo>
                  <a:lnTo>
                    <a:pt x="1587950" y="35320"/>
                  </a:lnTo>
                  <a:lnTo>
                    <a:pt x="1600966" y="33137"/>
                  </a:lnTo>
                  <a:lnTo>
                    <a:pt x="1606338" y="32220"/>
                  </a:lnTo>
                  <a:lnTo>
                    <a:pt x="1613982" y="31198"/>
                  </a:lnTo>
                  <a:lnTo>
                    <a:pt x="1626998" y="29449"/>
                  </a:lnTo>
                  <a:lnTo>
                    <a:pt x="1640014" y="27673"/>
                  </a:lnTo>
                  <a:lnTo>
                    <a:pt x="1653030" y="25878"/>
                  </a:lnTo>
                  <a:lnTo>
                    <a:pt x="1666046" y="24064"/>
                  </a:lnTo>
                  <a:lnTo>
                    <a:pt x="1679062" y="22232"/>
                  </a:lnTo>
                  <a:lnTo>
                    <a:pt x="1692078" y="20387"/>
                  </a:lnTo>
                  <a:lnTo>
                    <a:pt x="1705094" y="18526"/>
                  </a:lnTo>
                  <a:lnTo>
                    <a:pt x="1718110" y="16650"/>
                  </a:lnTo>
                  <a:lnTo>
                    <a:pt x="1731126" y="14765"/>
                  </a:lnTo>
                  <a:lnTo>
                    <a:pt x="1737761" y="13812"/>
                  </a:lnTo>
                  <a:lnTo>
                    <a:pt x="1744142" y="13103"/>
                  </a:lnTo>
                  <a:lnTo>
                    <a:pt x="1757158" y="11683"/>
                  </a:lnTo>
                  <a:lnTo>
                    <a:pt x="1770174" y="10298"/>
                  </a:lnTo>
                  <a:lnTo>
                    <a:pt x="1783190" y="8953"/>
                  </a:lnTo>
                  <a:lnTo>
                    <a:pt x="1796206" y="7669"/>
                  </a:lnTo>
                  <a:lnTo>
                    <a:pt x="1809222" y="6453"/>
                  </a:lnTo>
                  <a:lnTo>
                    <a:pt x="1822238" y="5316"/>
                  </a:lnTo>
                  <a:lnTo>
                    <a:pt x="1835254" y="4270"/>
                  </a:lnTo>
                  <a:lnTo>
                    <a:pt x="1848270" y="3317"/>
                  </a:lnTo>
                  <a:lnTo>
                    <a:pt x="1861286" y="247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6808698" y="1625076"/>
              <a:ext cx="1861286" cy="79062"/>
            </a:xfrm>
            <a:custGeom>
              <a:avLst/>
              <a:pathLst>
                <a:path w="1861286" h="79062">
                  <a:moveTo>
                    <a:pt x="0" y="249"/>
                  </a:moveTo>
                  <a:lnTo>
                    <a:pt x="13015" y="80"/>
                  </a:lnTo>
                  <a:lnTo>
                    <a:pt x="26031" y="0"/>
                  </a:lnTo>
                  <a:lnTo>
                    <a:pt x="39047" y="14"/>
                  </a:lnTo>
                  <a:lnTo>
                    <a:pt x="52063" y="119"/>
                  </a:lnTo>
                  <a:lnTo>
                    <a:pt x="65079" y="317"/>
                  </a:lnTo>
                  <a:lnTo>
                    <a:pt x="78095" y="602"/>
                  </a:lnTo>
                  <a:lnTo>
                    <a:pt x="84307" y="774"/>
                  </a:lnTo>
                  <a:lnTo>
                    <a:pt x="91111" y="1000"/>
                  </a:lnTo>
                  <a:lnTo>
                    <a:pt x="104127" y="1517"/>
                  </a:lnTo>
                  <a:lnTo>
                    <a:pt x="117143" y="2105"/>
                  </a:lnTo>
                  <a:lnTo>
                    <a:pt x="130159" y="2758"/>
                  </a:lnTo>
                  <a:lnTo>
                    <a:pt x="143175" y="3467"/>
                  </a:lnTo>
                  <a:lnTo>
                    <a:pt x="156191" y="4231"/>
                  </a:lnTo>
                  <a:lnTo>
                    <a:pt x="169207" y="5047"/>
                  </a:lnTo>
                  <a:lnTo>
                    <a:pt x="182223" y="5912"/>
                  </a:lnTo>
                  <a:lnTo>
                    <a:pt x="195239" y="6825"/>
                  </a:lnTo>
                  <a:lnTo>
                    <a:pt x="208255" y="7780"/>
                  </a:lnTo>
                  <a:lnTo>
                    <a:pt x="221271" y="8774"/>
                  </a:lnTo>
                  <a:lnTo>
                    <a:pt x="234287" y="9802"/>
                  </a:lnTo>
                  <a:lnTo>
                    <a:pt x="247303" y="10858"/>
                  </a:lnTo>
                  <a:lnTo>
                    <a:pt x="260319" y="11942"/>
                  </a:lnTo>
                  <a:lnTo>
                    <a:pt x="273335" y="13049"/>
                  </a:lnTo>
                  <a:lnTo>
                    <a:pt x="286351" y="14184"/>
                  </a:lnTo>
                  <a:lnTo>
                    <a:pt x="299367" y="15344"/>
                  </a:lnTo>
                  <a:lnTo>
                    <a:pt x="312383" y="16534"/>
                  </a:lnTo>
                  <a:lnTo>
                    <a:pt x="325399" y="17756"/>
                  </a:lnTo>
                  <a:lnTo>
                    <a:pt x="338415" y="19011"/>
                  </a:lnTo>
                  <a:lnTo>
                    <a:pt x="340113" y="19182"/>
                  </a:lnTo>
                  <a:lnTo>
                    <a:pt x="351431" y="20560"/>
                  </a:lnTo>
                  <a:lnTo>
                    <a:pt x="364447" y="22188"/>
                  </a:lnTo>
                  <a:lnTo>
                    <a:pt x="377463" y="23865"/>
                  </a:lnTo>
                  <a:lnTo>
                    <a:pt x="390479" y="25590"/>
                  </a:lnTo>
                  <a:lnTo>
                    <a:pt x="403495" y="27355"/>
                  </a:lnTo>
                  <a:lnTo>
                    <a:pt x="416511" y="29155"/>
                  </a:lnTo>
                  <a:lnTo>
                    <a:pt x="429527" y="30978"/>
                  </a:lnTo>
                  <a:lnTo>
                    <a:pt x="442543" y="32808"/>
                  </a:lnTo>
                  <a:lnTo>
                    <a:pt x="455559" y="34633"/>
                  </a:lnTo>
                  <a:lnTo>
                    <a:pt x="468575" y="36438"/>
                  </a:lnTo>
                  <a:lnTo>
                    <a:pt x="476968" y="37589"/>
                  </a:lnTo>
                  <a:lnTo>
                    <a:pt x="481591" y="38339"/>
                  </a:lnTo>
                  <a:lnTo>
                    <a:pt x="494607" y="40415"/>
                  </a:lnTo>
                  <a:lnTo>
                    <a:pt x="507623" y="42432"/>
                  </a:lnTo>
                  <a:lnTo>
                    <a:pt x="520639" y="44395"/>
                  </a:lnTo>
                  <a:lnTo>
                    <a:pt x="533655" y="46308"/>
                  </a:lnTo>
                  <a:lnTo>
                    <a:pt x="546671" y="48176"/>
                  </a:lnTo>
                  <a:lnTo>
                    <a:pt x="559687" y="50004"/>
                  </a:lnTo>
                  <a:lnTo>
                    <a:pt x="572703" y="51790"/>
                  </a:lnTo>
                  <a:lnTo>
                    <a:pt x="585719" y="53534"/>
                  </a:lnTo>
                  <a:lnTo>
                    <a:pt x="598735" y="55230"/>
                  </a:lnTo>
                  <a:lnTo>
                    <a:pt x="604762" y="55997"/>
                  </a:lnTo>
                  <a:lnTo>
                    <a:pt x="611751" y="57040"/>
                  </a:lnTo>
                  <a:lnTo>
                    <a:pt x="624767" y="58914"/>
                  </a:lnTo>
                  <a:lnTo>
                    <a:pt x="637783" y="60689"/>
                  </a:lnTo>
                  <a:lnTo>
                    <a:pt x="650799" y="62362"/>
                  </a:lnTo>
                  <a:lnTo>
                    <a:pt x="663815" y="63932"/>
                  </a:lnTo>
                  <a:lnTo>
                    <a:pt x="676831" y="65400"/>
                  </a:lnTo>
                  <a:lnTo>
                    <a:pt x="689847" y="66762"/>
                  </a:lnTo>
                  <a:lnTo>
                    <a:pt x="702863" y="68028"/>
                  </a:lnTo>
                  <a:lnTo>
                    <a:pt x="715879" y="69201"/>
                  </a:lnTo>
                  <a:lnTo>
                    <a:pt x="728895" y="70285"/>
                  </a:lnTo>
                  <a:lnTo>
                    <a:pt x="741911" y="71287"/>
                  </a:lnTo>
                  <a:lnTo>
                    <a:pt x="754927" y="72210"/>
                  </a:lnTo>
                  <a:lnTo>
                    <a:pt x="767943" y="73062"/>
                  </a:lnTo>
                  <a:lnTo>
                    <a:pt x="780959" y="73845"/>
                  </a:lnTo>
                  <a:lnTo>
                    <a:pt x="791118" y="74404"/>
                  </a:lnTo>
                  <a:lnTo>
                    <a:pt x="793975" y="74591"/>
                  </a:lnTo>
                  <a:lnTo>
                    <a:pt x="806991" y="75367"/>
                  </a:lnTo>
                  <a:lnTo>
                    <a:pt x="820007" y="76065"/>
                  </a:lnTo>
                  <a:lnTo>
                    <a:pt x="833023" y="76688"/>
                  </a:lnTo>
                  <a:lnTo>
                    <a:pt x="846039" y="77234"/>
                  </a:lnTo>
                  <a:lnTo>
                    <a:pt x="859055" y="77709"/>
                  </a:lnTo>
                  <a:lnTo>
                    <a:pt x="872071" y="78107"/>
                  </a:lnTo>
                  <a:lnTo>
                    <a:pt x="885087" y="78435"/>
                  </a:lnTo>
                  <a:lnTo>
                    <a:pt x="898103" y="78692"/>
                  </a:lnTo>
                  <a:lnTo>
                    <a:pt x="911119" y="78881"/>
                  </a:lnTo>
                  <a:lnTo>
                    <a:pt x="924135" y="79002"/>
                  </a:lnTo>
                  <a:lnTo>
                    <a:pt x="937151" y="79062"/>
                  </a:lnTo>
                  <a:lnTo>
                    <a:pt x="950167" y="79057"/>
                  </a:lnTo>
                  <a:lnTo>
                    <a:pt x="963183" y="78990"/>
                  </a:lnTo>
                  <a:lnTo>
                    <a:pt x="976199" y="78868"/>
                  </a:lnTo>
                  <a:lnTo>
                    <a:pt x="989215" y="78687"/>
                  </a:lnTo>
                  <a:lnTo>
                    <a:pt x="1002231" y="78449"/>
                  </a:lnTo>
                  <a:lnTo>
                    <a:pt x="1015247" y="78158"/>
                  </a:lnTo>
                  <a:lnTo>
                    <a:pt x="1028263" y="77808"/>
                  </a:lnTo>
                  <a:lnTo>
                    <a:pt x="1041279" y="77403"/>
                  </a:lnTo>
                  <a:lnTo>
                    <a:pt x="1054294" y="76937"/>
                  </a:lnTo>
                  <a:lnTo>
                    <a:pt x="1067310" y="76415"/>
                  </a:lnTo>
                  <a:lnTo>
                    <a:pt x="1080326" y="75831"/>
                  </a:lnTo>
                  <a:lnTo>
                    <a:pt x="1093342" y="75185"/>
                  </a:lnTo>
                  <a:lnTo>
                    <a:pt x="1106358" y="74474"/>
                  </a:lnTo>
                  <a:lnTo>
                    <a:pt x="1107543" y="74404"/>
                  </a:lnTo>
                  <a:lnTo>
                    <a:pt x="1119374" y="73808"/>
                  </a:lnTo>
                  <a:lnTo>
                    <a:pt x="1132390" y="73094"/>
                  </a:lnTo>
                  <a:lnTo>
                    <a:pt x="1145406" y="72324"/>
                  </a:lnTo>
                  <a:lnTo>
                    <a:pt x="1158422" y="71495"/>
                  </a:lnTo>
                  <a:lnTo>
                    <a:pt x="1171438" y="70611"/>
                  </a:lnTo>
                  <a:lnTo>
                    <a:pt x="1184454" y="69669"/>
                  </a:lnTo>
                  <a:lnTo>
                    <a:pt x="1197470" y="68673"/>
                  </a:lnTo>
                  <a:lnTo>
                    <a:pt x="1210486" y="67621"/>
                  </a:lnTo>
                  <a:lnTo>
                    <a:pt x="1223502" y="66517"/>
                  </a:lnTo>
                  <a:lnTo>
                    <a:pt x="1236518" y="65360"/>
                  </a:lnTo>
                  <a:lnTo>
                    <a:pt x="1249534" y="64150"/>
                  </a:lnTo>
                  <a:lnTo>
                    <a:pt x="1262550" y="62886"/>
                  </a:lnTo>
                  <a:lnTo>
                    <a:pt x="1275566" y="61569"/>
                  </a:lnTo>
                  <a:lnTo>
                    <a:pt x="1288582" y="60199"/>
                  </a:lnTo>
                  <a:lnTo>
                    <a:pt x="1301598" y="58766"/>
                  </a:lnTo>
                  <a:lnTo>
                    <a:pt x="1314614" y="57273"/>
                  </a:lnTo>
                  <a:lnTo>
                    <a:pt x="1325320" y="55997"/>
                  </a:lnTo>
                  <a:lnTo>
                    <a:pt x="1327630" y="55755"/>
                  </a:lnTo>
                  <a:lnTo>
                    <a:pt x="1340646" y="54359"/>
                  </a:lnTo>
                  <a:lnTo>
                    <a:pt x="1353662" y="52913"/>
                  </a:lnTo>
                  <a:lnTo>
                    <a:pt x="1366678" y="51420"/>
                  </a:lnTo>
                  <a:lnTo>
                    <a:pt x="1379694" y="49883"/>
                  </a:lnTo>
                  <a:lnTo>
                    <a:pt x="1392710" y="48308"/>
                  </a:lnTo>
                  <a:lnTo>
                    <a:pt x="1405726" y="46700"/>
                  </a:lnTo>
                  <a:lnTo>
                    <a:pt x="1418742" y="45059"/>
                  </a:lnTo>
                  <a:lnTo>
                    <a:pt x="1431758" y="43392"/>
                  </a:lnTo>
                  <a:lnTo>
                    <a:pt x="1444774" y="41695"/>
                  </a:lnTo>
                  <a:lnTo>
                    <a:pt x="1457790" y="39975"/>
                  </a:lnTo>
                  <a:lnTo>
                    <a:pt x="1470806" y="38229"/>
                  </a:lnTo>
                  <a:lnTo>
                    <a:pt x="1475524" y="37589"/>
                  </a:lnTo>
                  <a:lnTo>
                    <a:pt x="1483822" y="36628"/>
                  </a:lnTo>
                  <a:lnTo>
                    <a:pt x="1496838" y="35110"/>
                  </a:lnTo>
                  <a:lnTo>
                    <a:pt x="1509854" y="33568"/>
                  </a:lnTo>
                  <a:lnTo>
                    <a:pt x="1522870" y="32006"/>
                  </a:lnTo>
                  <a:lnTo>
                    <a:pt x="1535886" y="30425"/>
                  </a:lnTo>
                  <a:lnTo>
                    <a:pt x="1548902" y="28822"/>
                  </a:lnTo>
                  <a:lnTo>
                    <a:pt x="1561918" y="27204"/>
                  </a:lnTo>
                  <a:lnTo>
                    <a:pt x="1574934" y="25574"/>
                  </a:lnTo>
                  <a:lnTo>
                    <a:pt x="1587950" y="23939"/>
                  </a:lnTo>
                  <a:lnTo>
                    <a:pt x="1600966" y="22305"/>
                  </a:lnTo>
                  <a:lnTo>
                    <a:pt x="1613982" y="20679"/>
                  </a:lnTo>
                  <a:lnTo>
                    <a:pt x="1626048" y="19182"/>
                  </a:lnTo>
                  <a:lnTo>
                    <a:pt x="1626998" y="19081"/>
                  </a:lnTo>
                  <a:lnTo>
                    <a:pt x="1640014" y="17731"/>
                  </a:lnTo>
                  <a:lnTo>
                    <a:pt x="1653030" y="16396"/>
                  </a:lnTo>
                  <a:lnTo>
                    <a:pt x="1666046" y="15079"/>
                  </a:lnTo>
                  <a:lnTo>
                    <a:pt x="1679062" y="13773"/>
                  </a:lnTo>
                  <a:lnTo>
                    <a:pt x="1692078" y="12478"/>
                  </a:lnTo>
                  <a:lnTo>
                    <a:pt x="1705094" y="11202"/>
                  </a:lnTo>
                  <a:lnTo>
                    <a:pt x="1718110" y="9945"/>
                  </a:lnTo>
                  <a:lnTo>
                    <a:pt x="1731126" y="8718"/>
                  </a:lnTo>
                  <a:lnTo>
                    <a:pt x="1744142" y="7533"/>
                  </a:lnTo>
                  <a:lnTo>
                    <a:pt x="1757158" y="6405"/>
                  </a:lnTo>
                  <a:lnTo>
                    <a:pt x="1770174" y="5346"/>
                  </a:lnTo>
                  <a:lnTo>
                    <a:pt x="1783190" y="4369"/>
                  </a:lnTo>
                  <a:lnTo>
                    <a:pt x="1796206" y="3481"/>
                  </a:lnTo>
                  <a:lnTo>
                    <a:pt x="1809222" y="2684"/>
                  </a:lnTo>
                  <a:lnTo>
                    <a:pt x="1822238" y="1986"/>
                  </a:lnTo>
                  <a:lnTo>
                    <a:pt x="1835254" y="1377"/>
                  </a:lnTo>
                  <a:lnTo>
                    <a:pt x="1848270" y="866"/>
                  </a:lnTo>
                  <a:lnTo>
                    <a:pt x="1851155" y="774"/>
                  </a:lnTo>
                  <a:lnTo>
                    <a:pt x="1861286" y="50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6808698" y="1595949"/>
              <a:ext cx="1861286" cy="76360"/>
            </a:xfrm>
            <a:custGeom>
              <a:avLst/>
              <a:pathLst>
                <a:path w="1861286" h="76360">
                  <a:moveTo>
                    <a:pt x="0" y="0"/>
                  </a:moveTo>
                  <a:lnTo>
                    <a:pt x="13015" y="26"/>
                  </a:lnTo>
                  <a:lnTo>
                    <a:pt x="26031" y="134"/>
                  </a:lnTo>
                  <a:lnTo>
                    <a:pt x="39047" y="324"/>
                  </a:lnTo>
                  <a:lnTo>
                    <a:pt x="52063" y="594"/>
                  </a:lnTo>
                  <a:lnTo>
                    <a:pt x="65079" y="943"/>
                  </a:lnTo>
                  <a:lnTo>
                    <a:pt x="78095" y="1371"/>
                  </a:lnTo>
                  <a:lnTo>
                    <a:pt x="91111" y="1863"/>
                  </a:lnTo>
                  <a:lnTo>
                    <a:pt x="104127" y="2418"/>
                  </a:lnTo>
                  <a:lnTo>
                    <a:pt x="117143" y="3022"/>
                  </a:lnTo>
                  <a:lnTo>
                    <a:pt x="130159" y="3671"/>
                  </a:lnTo>
                  <a:lnTo>
                    <a:pt x="143175" y="4359"/>
                  </a:lnTo>
                  <a:lnTo>
                    <a:pt x="156191" y="5082"/>
                  </a:lnTo>
                  <a:lnTo>
                    <a:pt x="169207" y="5838"/>
                  </a:lnTo>
                  <a:lnTo>
                    <a:pt x="182223" y="6629"/>
                  </a:lnTo>
                  <a:lnTo>
                    <a:pt x="195239" y="7452"/>
                  </a:lnTo>
                  <a:lnTo>
                    <a:pt x="208255" y="8301"/>
                  </a:lnTo>
                  <a:lnTo>
                    <a:pt x="221271" y="9179"/>
                  </a:lnTo>
                  <a:lnTo>
                    <a:pt x="234287" y="10082"/>
                  </a:lnTo>
                  <a:lnTo>
                    <a:pt x="247303" y="11007"/>
                  </a:lnTo>
                  <a:lnTo>
                    <a:pt x="253949" y="11494"/>
                  </a:lnTo>
                  <a:lnTo>
                    <a:pt x="260319" y="12011"/>
                  </a:lnTo>
                  <a:lnTo>
                    <a:pt x="273335" y="13088"/>
                  </a:lnTo>
                  <a:lnTo>
                    <a:pt x="286351" y="14191"/>
                  </a:lnTo>
                  <a:lnTo>
                    <a:pt x="299367" y="15321"/>
                  </a:lnTo>
                  <a:lnTo>
                    <a:pt x="312383" y="16481"/>
                  </a:lnTo>
                  <a:lnTo>
                    <a:pt x="325399" y="17670"/>
                  </a:lnTo>
                  <a:lnTo>
                    <a:pt x="338415" y="18891"/>
                  </a:lnTo>
                  <a:lnTo>
                    <a:pt x="351431" y="20148"/>
                  </a:lnTo>
                  <a:lnTo>
                    <a:pt x="364447" y="21441"/>
                  </a:lnTo>
                  <a:lnTo>
                    <a:pt x="377463" y="22774"/>
                  </a:lnTo>
                  <a:lnTo>
                    <a:pt x="390479" y="24156"/>
                  </a:lnTo>
                  <a:lnTo>
                    <a:pt x="403495" y="25588"/>
                  </a:lnTo>
                  <a:lnTo>
                    <a:pt x="416511" y="27074"/>
                  </a:lnTo>
                  <a:lnTo>
                    <a:pt x="429527" y="28618"/>
                  </a:lnTo>
                  <a:lnTo>
                    <a:pt x="439990" y="29902"/>
                  </a:lnTo>
                  <a:lnTo>
                    <a:pt x="442543" y="30251"/>
                  </a:lnTo>
                  <a:lnTo>
                    <a:pt x="455559" y="32078"/>
                  </a:lnTo>
                  <a:lnTo>
                    <a:pt x="468575" y="33924"/>
                  </a:lnTo>
                  <a:lnTo>
                    <a:pt x="481591" y="35781"/>
                  </a:lnTo>
                  <a:lnTo>
                    <a:pt x="494607" y="37636"/>
                  </a:lnTo>
                  <a:lnTo>
                    <a:pt x="507623" y="39481"/>
                  </a:lnTo>
                  <a:lnTo>
                    <a:pt x="520639" y="41310"/>
                  </a:lnTo>
                  <a:lnTo>
                    <a:pt x="533655" y="43124"/>
                  </a:lnTo>
                  <a:lnTo>
                    <a:pt x="546671" y="44921"/>
                  </a:lnTo>
                  <a:lnTo>
                    <a:pt x="559687" y="46699"/>
                  </a:lnTo>
                  <a:lnTo>
                    <a:pt x="571563" y="48309"/>
                  </a:lnTo>
                  <a:lnTo>
                    <a:pt x="572703" y="48479"/>
                  </a:lnTo>
                  <a:lnTo>
                    <a:pt x="585719" y="50409"/>
                  </a:lnTo>
                  <a:lnTo>
                    <a:pt x="598735" y="52298"/>
                  </a:lnTo>
                  <a:lnTo>
                    <a:pt x="611751" y="54141"/>
                  </a:lnTo>
                  <a:lnTo>
                    <a:pt x="624767" y="55930"/>
                  </a:lnTo>
                  <a:lnTo>
                    <a:pt x="637783" y="57661"/>
                  </a:lnTo>
                  <a:lnTo>
                    <a:pt x="650799" y="59327"/>
                  </a:lnTo>
                  <a:lnTo>
                    <a:pt x="663815" y="60919"/>
                  </a:lnTo>
                  <a:lnTo>
                    <a:pt x="676831" y="62433"/>
                  </a:lnTo>
                  <a:lnTo>
                    <a:pt x="689847" y="63864"/>
                  </a:lnTo>
                  <a:lnTo>
                    <a:pt x="702863" y="65210"/>
                  </a:lnTo>
                  <a:lnTo>
                    <a:pt x="715879" y="66472"/>
                  </a:lnTo>
                  <a:lnTo>
                    <a:pt x="718572" y="66717"/>
                  </a:lnTo>
                  <a:lnTo>
                    <a:pt x="728895" y="67739"/>
                  </a:lnTo>
                  <a:lnTo>
                    <a:pt x="741911" y="68931"/>
                  </a:lnTo>
                  <a:lnTo>
                    <a:pt x="754927" y="70027"/>
                  </a:lnTo>
                  <a:lnTo>
                    <a:pt x="767943" y="71030"/>
                  </a:lnTo>
                  <a:lnTo>
                    <a:pt x="780959" y="71941"/>
                  </a:lnTo>
                  <a:lnTo>
                    <a:pt x="793975" y="72764"/>
                  </a:lnTo>
                  <a:lnTo>
                    <a:pt x="806991" y="73502"/>
                  </a:lnTo>
                  <a:lnTo>
                    <a:pt x="820007" y="74153"/>
                  </a:lnTo>
                  <a:lnTo>
                    <a:pt x="833023" y="74718"/>
                  </a:lnTo>
                  <a:lnTo>
                    <a:pt x="846039" y="75199"/>
                  </a:lnTo>
                  <a:lnTo>
                    <a:pt x="859055" y="75595"/>
                  </a:lnTo>
                  <a:lnTo>
                    <a:pt x="872071" y="75907"/>
                  </a:lnTo>
                  <a:lnTo>
                    <a:pt x="885087" y="76137"/>
                  </a:lnTo>
                  <a:lnTo>
                    <a:pt x="898103" y="76288"/>
                  </a:lnTo>
                  <a:lnTo>
                    <a:pt x="911119" y="76360"/>
                  </a:lnTo>
                  <a:lnTo>
                    <a:pt x="924135" y="76358"/>
                  </a:lnTo>
                  <a:lnTo>
                    <a:pt x="937151" y="76283"/>
                  </a:lnTo>
                  <a:lnTo>
                    <a:pt x="950167" y="76140"/>
                  </a:lnTo>
                  <a:lnTo>
                    <a:pt x="963183" y="75929"/>
                  </a:lnTo>
                  <a:lnTo>
                    <a:pt x="976199" y="75654"/>
                  </a:lnTo>
                  <a:lnTo>
                    <a:pt x="989215" y="75315"/>
                  </a:lnTo>
                  <a:lnTo>
                    <a:pt x="1002231" y="74912"/>
                  </a:lnTo>
                  <a:lnTo>
                    <a:pt x="1015247" y="74446"/>
                  </a:lnTo>
                  <a:lnTo>
                    <a:pt x="1028263" y="73914"/>
                  </a:lnTo>
                  <a:lnTo>
                    <a:pt x="1041279" y="73317"/>
                  </a:lnTo>
                  <a:lnTo>
                    <a:pt x="1054294" y="72655"/>
                  </a:lnTo>
                  <a:lnTo>
                    <a:pt x="1067310" y="71927"/>
                  </a:lnTo>
                  <a:lnTo>
                    <a:pt x="1080326" y="71134"/>
                  </a:lnTo>
                  <a:lnTo>
                    <a:pt x="1093342" y="70276"/>
                  </a:lnTo>
                  <a:lnTo>
                    <a:pt x="1106358" y="69353"/>
                  </a:lnTo>
                  <a:lnTo>
                    <a:pt x="1119374" y="68371"/>
                  </a:lnTo>
                  <a:lnTo>
                    <a:pt x="1132390" y="67324"/>
                  </a:lnTo>
                  <a:lnTo>
                    <a:pt x="1139583" y="66717"/>
                  </a:lnTo>
                  <a:lnTo>
                    <a:pt x="1145406" y="66259"/>
                  </a:lnTo>
                  <a:lnTo>
                    <a:pt x="1158422" y="65189"/>
                  </a:lnTo>
                  <a:lnTo>
                    <a:pt x="1171438" y="64070"/>
                  </a:lnTo>
                  <a:lnTo>
                    <a:pt x="1184454" y="62900"/>
                  </a:lnTo>
                  <a:lnTo>
                    <a:pt x="1197470" y="61682"/>
                  </a:lnTo>
                  <a:lnTo>
                    <a:pt x="1210486" y="60420"/>
                  </a:lnTo>
                  <a:lnTo>
                    <a:pt x="1223502" y="59114"/>
                  </a:lnTo>
                  <a:lnTo>
                    <a:pt x="1236518" y="57769"/>
                  </a:lnTo>
                  <a:lnTo>
                    <a:pt x="1249534" y="56388"/>
                  </a:lnTo>
                  <a:lnTo>
                    <a:pt x="1262550" y="54975"/>
                  </a:lnTo>
                  <a:lnTo>
                    <a:pt x="1275566" y="53530"/>
                  </a:lnTo>
                  <a:lnTo>
                    <a:pt x="1288582" y="52053"/>
                  </a:lnTo>
                  <a:lnTo>
                    <a:pt x="1301598" y="50542"/>
                  </a:lnTo>
                  <a:lnTo>
                    <a:pt x="1314614" y="48995"/>
                  </a:lnTo>
                  <a:lnTo>
                    <a:pt x="1320292" y="48309"/>
                  </a:lnTo>
                  <a:lnTo>
                    <a:pt x="1327630" y="47489"/>
                  </a:lnTo>
                  <a:lnTo>
                    <a:pt x="1340646" y="46020"/>
                  </a:lnTo>
                  <a:lnTo>
                    <a:pt x="1353662" y="44532"/>
                  </a:lnTo>
                  <a:lnTo>
                    <a:pt x="1366678" y="43029"/>
                  </a:lnTo>
                  <a:lnTo>
                    <a:pt x="1379694" y="41518"/>
                  </a:lnTo>
                  <a:lnTo>
                    <a:pt x="1392710" y="39995"/>
                  </a:lnTo>
                  <a:lnTo>
                    <a:pt x="1405726" y="38463"/>
                  </a:lnTo>
                  <a:lnTo>
                    <a:pt x="1418742" y="36918"/>
                  </a:lnTo>
                  <a:lnTo>
                    <a:pt x="1431758" y="35359"/>
                  </a:lnTo>
                  <a:lnTo>
                    <a:pt x="1444774" y="33782"/>
                  </a:lnTo>
                  <a:lnTo>
                    <a:pt x="1457790" y="32192"/>
                  </a:lnTo>
                  <a:lnTo>
                    <a:pt x="1470806" y="30593"/>
                  </a:lnTo>
                  <a:lnTo>
                    <a:pt x="1476431" y="29902"/>
                  </a:lnTo>
                  <a:lnTo>
                    <a:pt x="1483822" y="29062"/>
                  </a:lnTo>
                  <a:lnTo>
                    <a:pt x="1496838" y="27596"/>
                  </a:lnTo>
                  <a:lnTo>
                    <a:pt x="1509854" y="26142"/>
                  </a:lnTo>
                  <a:lnTo>
                    <a:pt x="1522870" y="24698"/>
                  </a:lnTo>
                  <a:lnTo>
                    <a:pt x="1535886" y="23261"/>
                  </a:lnTo>
                  <a:lnTo>
                    <a:pt x="1548902" y="21831"/>
                  </a:lnTo>
                  <a:lnTo>
                    <a:pt x="1561918" y="20404"/>
                  </a:lnTo>
                  <a:lnTo>
                    <a:pt x="1574934" y="18987"/>
                  </a:lnTo>
                  <a:lnTo>
                    <a:pt x="1587950" y="17585"/>
                  </a:lnTo>
                  <a:lnTo>
                    <a:pt x="1600966" y="16206"/>
                  </a:lnTo>
                  <a:lnTo>
                    <a:pt x="1613982" y="14856"/>
                  </a:lnTo>
                  <a:lnTo>
                    <a:pt x="1626998" y="13542"/>
                  </a:lnTo>
                  <a:lnTo>
                    <a:pt x="1640014" y="12261"/>
                  </a:lnTo>
                  <a:lnTo>
                    <a:pt x="1648039" y="11494"/>
                  </a:lnTo>
                  <a:lnTo>
                    <a:pt x="1653030" y="11060"/>
                  </a:lnTo>
                  <a:lnTo>
                    <a:pt x="1666046" y="9960"/>
                  </a:lnTo>
                  <a:lnTo>
                    <a:pt x="1679062" y="8891"/>
                  </a:lnTo>
                  <a:lnTo>
                    <a:pt x="1692078" y="7854"/>
                  </a:lnTo>
                  <a:lnTo>
                    <a:pt x="1705094" y="6850"/>
                  </a:lnTo>
                  <a:lnTo>
                    <a:pt x="1718110" y="5886"/>
                  </a:lnTo>
                  <a:lnTo>
                    <a:pt x="1731126" y="4970"/>
                  </a:lnTo>
                  <a:lnTo>
                    <a:pt x="1744142" y="4118"/>
                  </a:lnTo>
                  <a:lnTo>
                    <a:pt x="1757158" y="3337"/>
                  </a:lnTo>
                  <a:lnTo>
                    <a:pt x="1770174" y="2635"/>
                  </a:lnTo>
                  <a:lnTo>
                    <a:pt x="1783190" y="2018"/>
                  </a:lnTo>
                  <a:lnTo>
                    <a:pt x="1796206" y="1485"/>
                  </a:lnTo>
                  <a:lnTo>
                    <a:pt x="1809222" y="1038"/>
                  </a:lnTo>
                  <a:lnTo>
                    <a:pt x="1822238" y="673"/>
                  </a:lnTo>
                  <a:lnTo>
                    <a:pt x="1835254" y="387"/>
                  </a:lnTo>
                  <a:lnTo>
                    <a:pt x="1848270" y="181"/>
                  </a:lnTo>
                  <a:lnTo>
                    <a:pt x="1861286" y="5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6808698" y="1570027"/>
              <a:ext cx="1861286" cy="75029"/>
            </a:xfrm>
            <a:custGeom>
              <a:avLst/>
              <a:pathLst>
                <a:path w="1861286" h="75029">
                  <a:moveTo>
                    <a:pt x="0" y="191"/>
                  </a:moveTo>
                  <a:lnTo>
                    <a:pt x="13015" y="390"/>
                  </a:lnTo>
                  <a:lnTo>
                    <a:pt x="23325" y="601"/>
                  </a:lnTo>
                  <a:lnTo>
                    <a:pt x="26031" y="657"/>
                  </a:lnTo>
                  <a:lnTo>
                    <a:pt x="39047" y="984"/>
                  </a:lnTo>
                  <a:lnTo>
                    <a:pt x="52063" y="1375"/>
                  </a:lnTo>
                  <a:lnTo>
                    <a:pt x="65079" y="1828"/>
                  </a:lnTo>
                  <a:lnTo>
                    <a:pt x="78095" y="2340"/>
                  </a:lnTo>
                  <a:lnTo>
                    <a:pt x="91111" y="2909"/>
                  </a:lnTo>
                  <a:lnTo>
                    <a:pt x="104127" y="3534"/>
                  </a:lnTo>
                  <a:lnTo>
                    <a:pt x="117143" y="4202"/>
                  </a:lnTo>
                  <a:lnTo>
                    <a:pt x="130159" y="4912"/>
                  </a:lnTo>
                  <a:lnTo>
                    <a:pt x="143175" y="5658"/>
                  </a:lnTo>
                  <a:lnTo>
                    <a:pt x="156191" y="6435"/>
                  </a:lnTo>
                  <a:lnTo>
                    <a:pt x="169207" y="7238"/>
                  </a:lnTo>
                  <a:lnTo>
                    <a:pt x="182223" y="8067"/>
                  </a:lnTo>
                  <a:lnTo>
                    <a:pt x="195239" y="8915"/>
                  </a:lnTo>
                  <a:lnTo>
                    <a:pt x="208255" y="9780"/>
                  </a:lnTo>
                  <a:lnTo>
                    <a:pt x="221271" y="10658"/>
                  </a:lnTo>
                  <a:lnTo>
                    <a:pt x="234287" y="11549"/>
                  </a:lnTo>
                  <a:lnTo>
                    <a:pt x="247303" y="12450"/>
                  </a:lnTo>
                  <a:lnTo>
                    <a:pt x="260319" y="13366"/>
                  </a:lnTo>
                  <a:lnTo>
                    <a:pt x="273335" y="14299"/>
                  </a:lnTo>
                  <a:lnTo>
                    <a:pt x="286351" y="15257"/>
                  </a:lnTo>
                  <a:lnTo>
                    <a:pt x="299367" y="16247"/>
                  </a:lnTo>
                  <a:lnTo>
                    <a:pt x="312383" y="17271"/>
                  </a:lnTo>
                  <a:lnTo>
                    <a:pt x="325399" y="18338"/>
                  </a:lnTo>
                  <a:lnTo>
                    <a:pt x="333298" y="19009"/>
                  </a:lnTo>
                  <a:lnTo>
                    <a:pt x="338415" y="19449"/>
                  </a:lnTo>
                  <a:lnTo>
                    <a:pt x="351431" y="20605"/>
                  </a:lnTo>
                  <a:lnTo>
                    <a:pt x="364447" y="21799"/>
                  </a:lnTo>
                  <a:lnTo>
                    <a:pt x="377463" y="23033"/>
                  </a:lnTo>
                  <a:lnTo>
                    <a:pt x="390479" y="24309"/>
                  </a:lnTo>
                  <a:lnTo>
                    <a:pt x="403495" y="25630"/>
                  </a:lnTo>
                  <a:lnTo>
                    <a:pt x="416511" y="27002"/>
                  </a:lnTo>
                  <a:lnTo>
                    <a:pt x="429527" y="28429"/>
                  </a:lnTo>
                  <a:lnTo>
                    <a:pt x="442543" y="29915"/>
                  </a:lnTo>
                  <a:lnTo>
                    <a:pt x="455559" y="31462"/>
                  </a:lnTo>
                  <a:lnTo>
                    <a:pt x="468575" y="33068"/>
                  </a:lnTo>
                  <a:lnTo>
                    <a:pt x="481591" y="34730"/>
                  </a:lnTo>
                  <a:lnTo>
                    <a:pt x="494607" y="36443"/>
                  </a:lnTo>
                  <a:lnTo>
                    <a:pt x="501831" y="37416"/>
                  </a:lnTo>
                  <a:lnTo>
                    <a:pt x="507623" y="38214"/>
                  </a:lnTo>
                  <a:lnTo>
                    <a:pt x="520639" y="40027"/>
                  </a:lnTo>
                  <a:lnTo>
                    <a:pt x="533655" y="41851"/>
                  </a:lnTo>
                  <a:lnTo>
                    <a:pt x="546671" y="43681"/>
                  </a:lnTo>
                  <a:lnTo>
                    <a:pt x="559687" y="45513"/>
                  </a:lnTo>
                  <a:lnTo>
                    <a:pt x="572703" y="47342"/>
                  </a:lnTo>
                  <a:lnTo>
                    <a:pt x="585719" y="49163"/>
                  </a:lnTo>
                  <a:lnTo>
                    <a:pt x="598735" y="50969"/>
                  </a:lnTo>
                  <a:lnTo>
                    <a:pt x="611751" y="52754"/>
                  </a:lnTo>
                  <a:lnTo>
                    <a:pt x="624767" y="54517"/>
                  </a:lnTo>
                  <a:lnTo>
                    <a:pt x="634591" y="55824"/>
                  </a:lnTo>
                  <a:lnTo>
                    <a:pt x="637783" y="56256"/>
                  </a:lnTo>
                  <a:lnTo>
                    <a:pt x="650799" y="57967"/>
                  </a:lnTo>
                  <a:lnTo>
                    <a:pt x="663815" y="59618"/>
                  </a:lnTo>
                  <a:lnTo>
                    <a:pt x="676831" y="61204"/>
                  </a:lnTo>
                  <a:lnTo>
                    <a:pt x="689847" y="62717"/>
                  </a:lnTo>
                  <a:lnTo>
                    <a:pt x="702863" y="64155"/>
                  </a:lnTo>
                  <a:lnTo>
                    <a:pt x="715879" y="65512"/>
                  </a:lnTo>
                  <a:lnTo>
                    <a:pt x="728895" y="66786"/>
                  </a:lnTo>
                  <a:lnTo>
                    <a:pt x="741911" y="67973"/>
                  </a:lnTo>
                  <a:lnTo>
                    <a:pt x="754927" y="69074"/>
                  </a:lnTo>
                  <a:lnTo>
                    <a:pt x="767943" y="70083"/>
                  </a:lnTo>
                  <a:lnTo>
                    <a:pt x="780959" y="71002"/>
                  </a:lnTo>
                  <a:lnTo>
                    <a:pt x="793975" y="71828"/>
                  </a:lnTo>
                  <a:lnTo>
                    <a:pt x="806991" y="72560"/>
                  </a:lnTo>
                  <a:lnTo>
                    <a:pt x="820007" y="73198"/>
                  </a:lnTo>
                  <a:lnTo>
                    <a:pt x="833023" y="73737"/>
                  </a:lnTo>
                  <a:lnTo>
                    <a:pt x="846039" y="74183"/>
                  </a:lnTo>
                  <a:lnTo>
                    <a:pt x="847847" y="74231"/>
                  </a:lnTo>
                  <a:lnTo>
                    <a:pt x="859055" y="74536"/>
                  </a:lnTo>
                  <a:lnTo>
                    <a:pt x="872071" y="74793"/>
                  </a:lnTo>
                  <a:lnTo>
                    <a:pt x="885087" y="74957"/>
                  </a:lnTo>
                  <a:lnTo>
                    <a:pt x="898103" y="75029"/>
                  </a:lnTo>
                  <a:lnTo>
                    <a:pt x="911119" y="75014"/>
                  </a:lnTo>
                  <a:lnTo>
                    <a:pt x="924135" y="74913"/>
                  </a:lnTo>
                  <a:lnTo>
                    <a:pt x="937151" y="74730"/>
                  </a:lnTo>
                  <a:lnTo>
                    <a:pt x="950167" y="74469"/>
                  </a:lnTo>
                  <a:lnTo>
                    <a:pt x="959271" y="74231"/>
                  </a:lnTo>
                  <a:lnTo>
                    <a:pt x="963183" y="74130"/>
                  </a:lnTo>
                  <a:lnTo>
                    <a:pt x="976199" y="73720"/>
                  </a:lnTo>
                  <a:lnTo>
                    <a:pt x="989215" y="73237"/>
                  </a:lnTo>
                  <a:lnTo>
                    <a:pt x="1002231" y="72679"/>
                  </a:lnTo>
                  <a:lnTo>
                    <a:pt x="1015247" y="72050"/>
                  </a:lnTo>
                  <a:lnTo>
                    <a:pt x="1028263" y="71347"/>
                  </a:lnTo>
                  <a:lnTo>
                    <a:pt x="1041279" y="70571"/>
                  </a:lnTo>
                  <a:lnTo>
                    <a:pt x="1054294" y="69723"/>
                  </a:lnTo>
                  <a:lnTo>
                    <a:pt x="1067310" y="68808"/>
                  </a:lnTo>
                  <a:lnTo>
                    <a:pt x="1080326" y="67830"/>
                  </a:lnTo>
                  <a:lnTo>
                    <a:pt x="1093342" y="66794"/>
                  </a:lnTo>
                  <a:lnTo>
                    <a:pt x="1106358" y="65705"/>
                  </a:lnTo>
                  <a:lnTo>
                    <a:pt x="1119374" y="64566"/>
                  </a:lnTo>
                  <a:lnTo>
                    <a:pt x="1132390" y="63381"/>
                  </a:lnTo>
                  <a:lnTo>
                    <a:pt x="1145406" y="62150"/>
                  </a:lnTo>
                  <a:lnTo>
                    <a:pt x="1158422" y="60872"/>
                  </a:lnTo>
                  <a:lnTo>
                    <a:pt x="1171438" y="59546"/>
                  </a:lnTo>
                  <a:lnTo>
                    <a:pt x="1184454" y="58171"/>
                  </a:lnTo>
                  <a:lnTo>
                    <a:pt x="1197470" y="56751"/>
                  </a:lnTo>
                  <a:lnTo>
                    <a:pt x="1205735" y="55824"/>
                  </a:lnTo>
                  <a:lnTo>
                    <a:pt x="1210486" y="55294"/>
                  </a:lnTo>
                  <a:lnTo>
                    <a:pt x="1223502" y="53818"/>
                  </a:lnTo>
                  <a:lnTo>
                    <a:pt x="1236518" y="52325"/>
                  </a:lnTo>
                  <a:lnTo>
                    <a:pt x="1249534" y="50822"/>
                  </a:lnTo>
                  <a:lnTo>
                    <a:pt x="1262550" y="49309"/>
                  </a:lnTo>
                  <a:lnTo>
                    <a:pt x="1275566" y="47796"/>
                  </a:lnTo>
                  <a:lnTo>
                    <a:pt x="1288582" y="46276"/>
                  </a:lnTo>
                  <a:lnTo>
                    <a:pt x="1301598" y="44751"/>
                  </a:lnTo>
                  <a:lnTo>
                    <a:pt x="1314614" y="43218"/>
                  </a:lnTo>
                  <a:lnTo>
                    <a:pt x="1327630" y="41680"/>
                  </a:lnTo>
                  <a:lnTo>
                    <a:pt x="1340646" y="40144"/>
                  </a:lnTo>
                  <a:lnTo>
                    <a:pt x="1353662" y="38613"/>
                  </a:lnTo>
                  <a:lnTo>
                    <a:pt x="1363902" y="37416"/>
                  </a:lnTo>
                  <a:lnTo>
                    <a:pt x="1366678" y="37094"/>
                  </a:lnTo>
                  <a:lnTo>
                    <a:pt x="1379694" y="35594"/>
                  </a:lnTo>
                  <a:lnTo>
                    <a:pt x="1392710" y="34108"/>
                  </a:lnTo>
                  <a:lnTo>
                    <a:pt x="1405726" y="32625"/>
                  </a:lnTo>
                  <a:lnTo>
                    <a:pt x="1418742" y="31139"/>
                  </a:lnTo>
                  <a:lnTo>
                    <a:pt x="1431758" y="29648"/>
                  </a:lnTo>
                  <a:lnTo>
                    <a:pt x="1444774" y="28161"/>
                  </a:lnTo>
                  <a:lnTo>
                    <a:pt x="1457790" y="26689"/>
                  </a:lnTo>
                  <a:lnTo>
                    <a:pt x="1470806" y="25245"/>
                  </a:lnTo>
                  <a:lnTo>
                    <a:pt x="1483822" y="23837"/>
                  </a:lnTo>
                  <a:lnTo>
                    <a:pt x="1496838" y="22464"/>
                  </a:lnTo>
                  <a:lnTo>
                    <a:pt x="1509854" y="21114"/>
                  </a:lnTo>
                  <a:lnTo>
                    <a:pt x="1522870" y="19778"/>
                  </a:lnTo>
                  <a:lnTo>
                    <a:pt x="1530412" y="19009"/>
                  </a:lnTo>
                  <a:lnTo>
                    <a:pt x="1535886" y="18459"/>
                  </a:lnTo>
                  <a:lnTo>
                    <a:pt x="1548902" y="17158"/>
                  </a:lnTo>
                  <a:lnTo>
                    <a:pt x="1561918" y="15874"/>
                  </a:lnTo>
                  <a:lnTo>
                    <a:pt x="1574934" y="14615"/>
                  </a:lnTo>
                  <a:lnTo>
                    <a:pt x="1587950" y="13393"/>
                  </a:lnTo>
                  <a:lnTo>
                    <a:pt x="1600966" y="12211"/>
                  </a:lnTo>
                  <a:lnTo>
                    <a:pt x="1613982" y="11074"/>
                  </a:lnTo>
                  <a:lnTo>
                    <a:pt x="1626998" y="9981"/>
                  </a:lnTo>
                  <a:lnTo>
                    <a:pt x="1640014" y="8931"/>
                  </a:lnTo>
                  <a:lnTo>
                    <a:pt x="1653030" y="7922"/>
                  </a:lnTo>
                  <a:lnTo>
                    <a:pt x="1666046" y="6953"/>
                  </a:lnTo>
                  <a:lnTo>
                    <a:pt x="1679062" y="6025"/>
                  </a:lnTo>
                  <a:lnTo>
                    <a:pt x="1692078" y="5140"/>
                  </a:lnTo>
                  <a:lnTo>
                    <a:pt x="1705094" y="4303"/>
                  </a:lnTo>
                  <a:lnTo>
                    <a:pt x="1718110" y="3523"/>
                  </a:lnTo>
                  <a:lnTo>
                    <a:pt x="1731126" y="2809"/>
                  </a:lnTo>
                  <a:lnTo>
                    <a:pt x="1744142" y="2170"/>
                  </a:lnTo>
                  <a:lnTo>
                    <a:pt x="1757158" y="1616"/>
                  </a:lnTo>
                  <a:lnTo>
                    <a:pt x="1770174" y="1148"/>
                  </a:lnTo>
                  <a:lnTo>
                    <a:pt x="1783190" y="765"/>
                  </a:lnTo>
                  <a:lnTo>
                    <a:pt x="1790198" y="601"/>
                  </a:lnTo>
                  <a:lnTo>
                    <a:pt x="1796206" y="463"/>
                  </a:lnTo>
                  <a:lnTo>
                    <a:pt x="1809222" y="239"/>
                  </a:lnTo>
                  <a:lnTo>
                    <a:pt x="1822238" y="88"/>
                  </a:lnTo>
                  <a:lnTo>
                    <a:pt x="1835254" y="9"/>
                  </a:lnTo>
                  <a:lnTo>
                    <a:pt x="1848270" y="0"/>
                  </a:lnTo>
                  <a:lnTo>
                    <a:pt x="1861286" y="6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6808698" y="1543671"/>
              <a:ext cx="1861286" cy="74713"/>
            </a:xfrm>
            <a:custGeom>
              <a:avLst/>
              <a:pathLst>
                <a:path w="1861286" h="74713">
                  <a:moveTo>
                    <a:pt x="0" y="844"/>
                  </a:moveTo>
                  <a:lnTo>
                    <a:pt x="13015" y="1201"/>
                  </a:lnTo>
                  <a:lnTo>
                    <a:pt x="26031" y="1616"/>
                  </a:lnTo>
                  <a:lnTo>
                    <a:pt x="39047" y="2087"/>
                  </a:lnTo>
                  <a:lnTo>
                    <a:pt x="52063" y="2609"/>
                  </a:lnTo>
                  <a:lnTo>
                    <a:pt x="65079" y="3178"/>
                  </a:lnTo>
                  <a:lnTo>
                    <a:pt x="78095" y="3797"/>
                  </a:lnTo>
                  <a:lnTo>
                    <a:pt x="91111" y="4463"/>
                  </a:lnTo>
                  <a:lnTo>
                    <a:pt x="104127" y="5175"/>
                  </a:lnTo>
                  <a:lnTo>
                    <a:pt x="117143" y="5934"/>
                  </a:lnTo>
                  <a:lnTo>
                    <a:pt x="130159" y="6734"/>
                  </a:lnTo>
                  <a:lnTo>
                    <a:pt x="143175" y="7569"/>
                  </a:lnTo>
                  <a:lnTo>
                    <a:pt x="156191" y="8438"/>
                  </a:lnTo>
                  <a:lnTo>
                    <a:pt x="157825" y="8550"/>
                  </a:lnTo>
                  <a:lnTo>
                    <a:pt x="169207" y="9263"/>
                  </a:lnTo>
                  <a:lnTo>
                    <a:pt x="182223" y="10093"/>
                  </a:lnTo>
                  <a:lnTo>
                    <a:pt x="195239" y="10934"/>
                  </a:lnTo>
                  <a:lnTo>
                    <a:pt x="208255" y="11779"/>
                  </a:lnTo>
                  <a:lnTo>
                    <a:pt x="221271" y="12628"/>
                  </a:lnTo>
                  <a:lnTo>
                    <a:pt x="234287" y="13476"/>
                  </a:lnTo>
                  <a:lnTo>
                    <a:pt x="247303" y="14326"/>
                  </a:lnTo>
                  <a:lnTo>
                    <a:pt x="260319" y="15183"/>
                  </a:lnTo>
                  <a:lnTo>
                    <a:pt x="273335" y="16050"/>
                  </a:lnTo>
                  <a:lnTo>
                    <a:pt x="286351" y="16933"/>
                  </a:lnTo>
                  <a:lnTo>
                    <a:pt x="299367" y="17840"/>
                  </a:lnTo>
                  <a:lnTo>
                    <a:pt x="312383" y="18774"/>
                  </a:lnTo>
                  <a:lnTo>
                    <a:pt x="325399" y="19743"/>
                  </a:lnTo>
                  <a:lnTo>
                    <a:pt x="338415" y="20751"/>
                  </a:lnTo>
                  <a:lnTo>
                    <a:pt x="351431" y="21806"/>
                  </a:lnTo>
                  <a:lnTo>
                    <a:pt x="364447" y="22913"/>
                  </a:lnTo>
                  <a:lnTo>
                    <a:pt x="377463" y="24079"/>
                  </a:lnTo>
                  <a:lnTo>
                    <a:pt x="390479" y="25305"/>
                  </a:lnTo>
                  <a:lnTo>
                    <a:pt x="403495" y="26596"/>
                  </a:lnTo>
                  <a:lnTo>
                    <a:pt x="406998" y="26958"/>
                  </a:lnTo>
                  <a:lnTo>
                    <a:pt x="416511" y="27867"/>
                  </a:lnTo>
                  <a:lnTo>
                    <a:pt x="429527" y="29163"/>
                  </a:lnTo>
                  <a:lnTo>
                    <a:pt x="442543" y="30513"/>
                  </a:lnTo>
                  <a:lnTo>
                    <a:pt x="455559" y="31923"/>
                  </a:lnTo>
                  <a:lnTo>
                    <a:pt x="468575" y="33394"/>
                  </a:lnTo>
                  <a:lnTo>
                    <a:pt x="481591" y="34926"/>
                  </a:lnTo>
                  <a:lnTo>
                    <a:pt x="494607" y="36517"/>
                  </a:lnTo>
                  <a:lnTo>
                    <a:pt x="507623" y="38169"/>
                  </a:lnTo>
                  <a:lnTo>
                    <a:pt x="520639" y="39878"/>
                  </a:lnTo>
                  <a:lnTo>
                    <a:pt x="533655" y="41647"/>
                  </a:lnTo>
                  <a:lnTo>
                    <a:pt x="546671" y="43478"/>
                  </a:lnTo>
                  <a:lnTo>
                    <a:pt x="559687" y="45364"/>
                  </a:lnTo>
                  <a:lnTo>
                    <a:pt x="559694" y="45365"/>
                  </a:lnTo>
                  <a:lnTo>
                    <a:pt x="572703" y="47145"/>
                  </a:lnTo>
                  <a:lnTo>
                    <a:pt x="585719" y="48940"/>
                  </a:lnTo>
                  <a:lnTo>
                    <a:pt x="598735" y="50735"/>
                  </a:lnTo>
                  <a:lnTo>
                    <a:pt x="611751" y="52521"/>
                  </a:lnTo>
                  <a:lnTo>
                    <a:pt x="624767" y="54291"/>
                  </a:lnTo>
                  <a:lnTo>
                    <a:pt x="637783" y="56036"/>
                  </a:lnTo>
                  <a:lnTo>
                    <a:pt x="650799" y="57754"/>
                  </a:lnTo>
                  <a:lnTo>
                    <a:pt x="663815" y="59437"/>
                  </a:lnTo>
                  <a:lnTo>
                    <a:pt x="676831" y="61079"/>
                  </a:lnTo>
                  <a:lnTo>
                    <a:pt x="689847" y="62670"/>
                  </a:lnTo>
                  <a:lnTo>
                    <a:pt x="699220" y="63773"/>
                  </a:lnTo>
                  <a:lnTo>
                    <a:pt x="702863" y="64174"/>
                  </a:lnTo>
                  <a:lnTo>
                    <a:pt x="715879" y="65534"/>
                  </a:lnTo>
                  <a:lnTo>
                    <a:pt x="728895" y="66813"/>
                  </a:lnTo>
                  <a:lnTo>
                    <a:pt x="741911" y="68007"/>
                  </a:lnTo>
                  <a:lnTo>
                    <a:pt x="754927" y="69114"/>
                  </a:lnTo>
                  <a:lnTo>
                    <a:pt x="767943" y="70127"/>
                  </a:lnTo>
                  <a:lnTo>
                    <a:pt x="780959" y="71045"/>
                  </a:lnTo>
                  <a:lnTo>
                    <a:pt x="793975" y="71862"/>
                  </a:lnTo>
                  <a:lnTo>
                    <a:pt x="806991" y="72580"/>
                  </a:lnTo>
                  <a:lnTo>
                    <a:pt x="820007" y="73192"/>
                  </a:lnTo>
                  <a:lnTo>
                    <a:pt x="833023" y="73700"/>
                  </a:lnTo>
                  <a:lnTo>
                    <a:pt x="846039" y="74105"/>
                  </a:lnTo>
                  <a:lnTo>
                    <a:pt x="859055" y="74407"/>
                  </a:lnTo>
                  <a:lnTo>
                    <a:pt x="872071" y="74609"/>
                  </a:lnTo>
                  <a:lnTo>
                    <a:pt x="885087" y="74710"/>
                  </a:lnTo>
                  <a:lnTo>
                    <a:pt x="898103" y="74713"/>
                  </a:lnTo>
                  <a:lnTo>
                    <a:pt x="911119" y="74618"/>
                  </a:lnTo>
                  <a:lnTo>
                    <a:pt x="924135" y="74427"/>
                  </a:lnTo>
                  <a:lnTo>
                    <a:pt x="937151" y="74140"/>
                  </a:lnTo>
                  <a:lnTo>
                    <a:pt x="950167" y="73761"/>
                  </a:lnTo>
                  <a:lnTo>
                    <a:pt x="963183" y="73292"/>
                  </a:lnTo>
                  <a:lnTo>
                    <a:pt x="976199" y="72738"/>
                  </a:lnTo>
                  <a:lnTo>
                    <a:pt x="989215" y="72103"/>
                  </a:lnTo>
                  <a:lnTo>
                    <a:pt x="1002231" y="71388"/>
                  </a:lnTo>
                  <a:lnTo>
                    <a:pt x="1015247" y="70595"/>
                  </a:lnTo>
                  <a:lnTo>
                    <a:pt x="1028263" y="69729"/>
                  </a:lnTo>
                  <a:lnTo>
                    <a:pt x="1041279" y="68791"/>
                  </a:lnTo>
                  <a:lnTo>
                    <a:pt x="1054294" y="67781"/>
                  </a:lnTo>
                  <a:lnTo>
                    <a:pt x="1067310" y="66705"/>
                  </a:lnTo>
                  <a:lnTo>
                    <a:pt x="1080326" y="65568"/>
                  </a:lnTo>
                  <a:lnTo>
                    <a:pt x="1093342" y="64376"/>
                  </a:lnTo>
                  <a:lnTo>
                    <a:pt x="1099660" y="63773"/>
                  </a:lnTo>
                  <a:lnTo>
                    <a:pt x="1106358" y="63091"/>
                  </a:lnTo>
                  <a:lnTo>
                    <a:pt x="1119374" y="61729"/>
                  </a:lnTo>
                  <a:lnTo>
                    <a:pt x="1132390" y="60331"/>
                  </a:lnTo>
                  <a:lnTo>
                    <a:pt x="1145406" y="58897"/>
                  </a:lnTo>
                  <a:lnTo>
                    <a:pt x="1158422" y="57428"/>
                  </a:lnTo>
                  <a:lnTo>
                    <a:pt x="1171438" y="55925"/>
                  </a:lnTo>
                  <a:lnTo>
                    <a:pt x="1184454" y="54389"/>
                  </a:lnTo>
                  <a:lnTo>
                    <a:pt x="1197470" y="52827"/>
                  </a:lnTo>
                  <a:lnTo>
                    <a:pt x="1210486" y="51241"/>
                  </a:lnTo>
                  <a:lnTo>
                    <a:pt x="1223502" y="49643"/>
                  </a:lnTo>
                  <a:lnTo>
                    <a:pt x="1236518" y="48041"/>
                  </a:lnTo>
                  <a:lnTo>
                    <a:pt x="1249534" y="46441"/>
                  </a:lnTo>
                  <a:lnTo>
                    <a:pt x="1258317" y="45365"/>
                  </a:lnTo>
                  <a:lnTo>
                    <a:pt x="1262550" y="44813"/>
                  </a:lnTo>
                  <a:lnTo>
                    <a:pt x="1275566" y="43133"/>
                  </a:lnTo>
                  <a:lnTo>
                    <a:pt x="1288582" y="41470"/>
                  </a:lnTo>
                  <a:lnTo>
                    <a:pt x="1301598" y="39829"/>
                  </a:lnTo>
                  <a:lnTo>
                    <a:pt x="1314614" y="38205"/>
                  </a:lnTo>
                  <a:lnTo>
                    <a:pt x="1327630" y="36605"/>
                  </a:lnTo>
                  <a:lnTo>
                    <a:pt x="1340646" y="35036"/>
                  </a:lnTo>
                  <a:lnTo>
                    <a:pt x="1353662" y="33503"/>
                  </a:lnTo>
                  <a:lnTo>
                    <a:pt x="1366678" y="32011"/>
                  </a:lnTo>
                  <a:lnTo>
                    <a:pt x="1379694" y="30555"/>
                  </a:lnTo>
                  <a:lnTo>
                    <a:pt x="1392710" y="29122"/>
                  </a:lnTo>
                  <a:lnTo>
                    <a:pt x="1405726" y="27700"/>
                  </a:lnTo>
                  <a:lnTo>
                    <a:pt x="1412544" y="26958"/>
                  </a:lnTo>
                  <a:lnTo>
                    <a:pt x="1418742" y="26240"/>
                  </a:lnTo>
                  <a:lnTo>
                    <a:pt x="1431758" y="24751"/>
                  </a:lnTo>
                  <a:lnTo>
                    <a:pt x="1444774" y="23312"/>
                  </a:lnTo>
                  <a:lnTo>
                    <a:pt x="1457790" y="21946"/>
                  </a:lnTo>
                  <a:lnTo>
                    <a:pt x="1470806" y="20654"/>
                  </a:lnTo>
                  <a:lnTo>
                    <a:pt x="1483822" y="19429"/>
                  </a:lnTo>
                  <a:lnTo>
                    <a:pt x="1496838" y="18235"/>
                  </a:lnTo>
                  <a:lnTo>
                    <a:pt x="1509854" y="17050"/>
                  </a:lnTo>
                  <a:lnTo>
                    <a:pt x="1522870" y="15856"/>
                  </a:lnTo>
                  <a:lnTo>
                    <a:pt x="1535886" y="14660"/>
                  </a:lnTo>
                  <a:lnTo>
                    <a:pt x="1548902" y="13486"/>
                  </a:lnTo>
                  <a:lnTo>
                    <a:pt x="1561918" y="12356"/>
                  </a:lnTo>
                  <a:lnTo>
                    <a:pt x="1574934" y="11284"/>
                  </a:lnTo>
                  <a:lnTo>
                    <a:pt x="1587950" y="10267"/>
                  </a:lnTo>
                  <a:lnTo>
                    <a:pt x="1600966" y="9296"/>
                  </a:lnTo>
                  <a:lnTo>
                    <a:pt x="1611275" y="8550"/>
                  </a:lnTo>
                  <a:lnTo>
                    <a:pt x="1613982" y="8340"/>
                  </a:lnTo>
                  <a:lnTo>
                    <a:pt x="1626998" y="7358"/>
                  </a:lnTo>
                  <a:lnTo>
                    <a:pt x="1640014" y="6409"/>
                  </a:lnTo>
                  <a:lnTo>
                    <a:pt x="1653030" y="5497"/>
                  </a:lnTo>
                  <a:lnTo>
                    <a:pt x="1666046" y="4632"/>
                  </a:lnTo>
                  <a:lnTo>
                    <a:pt x="1679062" y="3822"/>
                  </a:lnTo>
                  <a:lnTo>
                    <a:pt x="1692078" y="3073"/>
                  </a:lnTo>
                  <a:lnTo>
                    <a:pt x="1705094" y="2393"/>
                  </a:lnTo>
                  <a:lnTo>
                    <a:pt x="1718110" y="1788"/>
                  </a:lnTo>
                  <a:lnTo>
                    <a:pt x="1731126" y="1268"/>
                  </a:lnTo>
                  <a:lnTo>
                    <a:pt x="1744142" y="838"/>
                  </a:lnTo>
                  <a:lnTo>
                    <a:pt x="1757158" y="501"/>
                  </a:lnTo>
                  <a:lnTo>
                    <a:pt x="1770174" y="256"/>
                  </a:lnTo>
                  <a:lnTo>
                    <a:pt x="1783190" y="97"/>
                  </a:lnTo>
                  <a:lnTo>
                    <a:pt x="1796206" y="15"/>
                  </a:lnTo>
                  <a:lnTo>
                    <a:pt x="1809222" y="0"/>
                  </a:lnTo>
                  <a:lnTo>
                    <a:pt x="1822238" y="45"/>
                  </a:lnTo>
                  <a:lnTo>
                    <a:pt x="1835254" y="152"/>
                  </a:lnTo>
                  <a:lnTo>
                    <a:pt x="1848270" y="318"/>
                  </a:lnTo>
                  <a:lnTo>
                    <a:pt x="1861286" y="54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6808698" y="1512758"/>
              <a:ext cx="1861286" cy="76216"/>
            </a:xfrm>
            <a:custGeom>
              <a:avLst/>
              <a:pathLst>
                <a:path w="1861286" h="76216">
                  <a:moveTo>
                    <a:pt x="1861286" y="2019"/>
                  </a:moveTo>
                  <a:lnTo>
                    <a:pt x="1848270" y="1547"/>
                  </a:lnTo>
                  <a:lnTo>
                    <a:pt x="1835254" y="1130"/>
                  </a:lnTo>
                  <a:lnTo>
                    <a:pt x="1822238" y="771"/>
                  </a:lnTo>
                  <a:lnTo>
                    <a:pt x="1809222" y="468"/>
                  </a:lnTo>
                  <a:lnTo>
                    <a:pt x="1796206" y="232"/>
                  </a:lnTo>
                  <a:lnTo>
                    <a:pt x="1783190" y="71"/>
                  </a:lnTo>
                  <a:lnTo>
                    <a:pt x="1770174" y="0"/>
                  </a:lnTo>
                  <a:lnTo>
                    <a:pt x="1757158" y="27"/>
                  </a:lnTo>
                  <a:lnTo>
                    <a:pt x="1744142" y="158"/>
                  </a:lnTo>
                  <a:lnTo>
                    <a:pt x="1731126" y="394"/>
                  </a:lnTo>
                  <a:lnTo>
                    <a:pt x="1718110" y="725"/>
                  </a:lnTo>
                  <a:lnTo>
                    <a:pt x="1705094" y="1154"/>
                  </a:lnTo>
                  <a:lnTo>
                    <a:pt x="1692078" y="1676"/>
                  </a:lnTo>
                  <a:lnTo>
                    <a:pt x="1679062" y="2289"/>
                  </a:lnTo>
                  <a:lnTo>
                    <a:pt x="1672284" y="2648"/>
                  </a:lnTo>
                  <a:lnTo>
                    <a:pt x="1666046" y="2929"/>
                  </a:lnTo>
                  <a:lnTo>
                    <a:pt x="1653030" y="3576"/>
                  </a:lnTo>
                  <a:lnTo>
                    <a:pt x="1640014" y="4268"/>
                  </a:lnTo>
                  <a:lnTo>
                    <a:pt x="1626998" y="4993"/>
                  </a:lnTo>
                  <a:lnTo>
                    <a:pt x="1613982" y="5733"/>
                  </a:lnTo>
                  <a:lnTo>
                    <a:pt x="1600966" y="6461"/>
                  </a:lnTo>
                  <a:lnTo>
                    <a:pt x="1587950" y="7163"/>
                  </a:lnTo>
                  <a:lnTo>
                    <a:pt x="1574934" y="7861"/>
                  </a:lnTo>
                  <a:lnTo>
                    <a:pt x="1561918" y="8611"/>
                  </a:lnTo>
                  <a:lnTo>
                    <a:pt x="1548902" y="9477"/>
                  </a:lnTo>
                  <a:lnTo>
                    <a:pt x="1535886" y="10498"/>
                  </a:lnTo>
                  <a:lnTo>
                    <a:pt x="1522870" y="11653"/>
                  </a:lnTo>
                  <a:lnTo>
                    <a:pt x="1509854" y="12866"/>
                  </a:lnTo>
                  <a:lnTo>
                    <a:pt x="1496838" y="14053"/>
                  </a:lnTo>
                  <a:lnTo>
                    <a:pt x="1483822" y="15182"/>
                  </a:lnTo>
                  <a:lnTo>
                    <a:pt x="1470806" y="16281"/>
                  </a:lnTo>
                  <a:lnTo>
                    <a:pt x="1457790" y="17425"/>
                  </a:lnTo>
                  <a:lnTo>
                    <a:pt x="1444774" y="18686"/>
                  </a:lnTo>
                  <a:lnTo>
                    <a:pt x="1431758" y="20097"/>
                  </a:lnTo>
                  <a:lnTo>
                    <a:pt x="1423643" y="21055"/>
                  </a:lnTo>
                  <a:lnTo>
                    <a:pt x="1418742" y="21554"/>
                  </a:lnTo>
                  <a:lnTo>
                    <a:pt x="1405726" y="22942"/>
                  </a:lnTo>
                  <a:lnTo>
                    <a:pt x="1392710" y="24371"/>
                  </a:lnTo>
                  <a:lnTo>
                    <a:pt x="1379694" y="25834"/>
                  </a:lnTo>
                  <a:lnTo>
                    <a:pt x="1366678" y="27334"/>
                  </a:lnTo>
                  <a:lnTo>
                    <a:pt x="1353662" y="28881"/>
                  </a:lnTo>
                  <a:lnTo>
                    <a:pt x="1340646" y="30480"/>
                  </a:lnTo>
                  <a:lnTo>
                    <a:pt x="1327630" y="32130"/>
                  </a:lnTo>
                  <a:lnTo>
                    <a:pt x="1314614" y="33824"/>
                  </a:lnTo>
                  <a:lnTo>
                    <a:pt x="1301598" y="35569"/>
                  </a:lnTo>
                  <a:lnTo>
                    <a:pt x="1288582" y="37372"/>
                  </a:lnTo>
                  <a:lnTo>
                    <a:pt x="1275566" y="39241"/>
                  </a:lnTo>
                  <a:lnTo>
                    <a:pt x="1274056" y="39463"/>
                  </a:lnTo>
                  <a:lnTo>
                    <a:pt x="1262550" y="40930"/>
                  </a:lnTo>
                  <a:lnTo>
                    <a:pt x="1249534" y="42628"/>
                  </a:lnTo>
                  <a:lnTo>
                    <a:pt x="1236518" y="44357"/>
                  </a:lnTo>
                  <a:lnTo>
                    <a:pt x="1223502" y="46111"/>
                  </a:lnTo>
                  <a:lnTo>
                    <a:pt x="1210486" y="47887"/>
                  </a:lnTo>
                  <a:lnTo>
                    <a:pt x="1197470" y="49681"/>
                  </a:lnTo>
                  <a:lnTo>
                    <a:pt x="1184454" y="51491"/>
                  </a:lnTo>
                  <a:lnTo>
                    <a:pt x="1171438" y="53310"/>
                  </a:lnTo>
                  <a:lnTo>
                    <a:pt x="1158422" y="55131"/>
                  </a:lnTo>
                  <a:lnTo>
                    <a:pt x="1145406" y="56944"/>
                  </a:lnTo>
                  <a:lnTo>
                    <a:pt x="1138647" y="57870"/>
                  </a:lnTo>
                  <a:lnTo>
                    <a:pt x="1132390" y="58610"/>
                  </a:lnTo>
                  <a:lnTo>
                    <a:pt x="1119374" y="60110"/>
                  </a:lnTo>
                  <a:lnTo>
                    <a:pt x="1106358" y="61568"/>
                  </a:lnTo>
                  <a:lnTo>
                    <a:pt x="1093342" y="62985"/>
                  </a:lnTo>
                  <a:lnTo>
                    <a:pt x="1080326" y="64354"/>
                  </a:lnTo>
                  <a:lnTo>
                    <a:pt x="1067310" y="65676"/>
                  </a:lnTo>
                  <a:lnTo>
                    <a:pt x="1054294" y="66949"/>
                  </a:lnTo>
                  <a:lnTo>
                    <a:pt x="1041279" y="68166"/>
                  </a:lnTo>
                  <a:lnTo>
                    <a:pt x="1028263" y="69322"/>
                  </a:lnTo>
                  <a:lnTo>
                    <a:pt x="1015247" y="70414"/>
                  </a:lnTo>
                  <a:lnTo>
                    <a:pt x="1002231" y="71433"/>
                  </a:lnTo>
                  <a:lnTo>
                    <a:pt x="989215" y="72375"/>
                  </a:lnTo>
                  <a:lnTo>
                    <a:pt x="976199" y="73234"/>
                  </a:lnTo>
                  <a:lnTo>
                    <a:pt x="963183" y="73999"/>
                  </a:lnTo>
                  <a:lnTo>
                    <a:pt x="950167" y="74661"/>
                  </a:lnTo>
                  <a:lnTo>
                    <a:pt x="937151" y="75214"/>
                  </a:lnTo>
                  <a:lnTo>
                    <a:pt x="924135" y="75648"/>
                  </a:lnTo>
                  <a:lnTo>
                    <a:pt x="911119" y="75958"/>
                  </a:lnTo>
                  <a:lnTo>
                    <a:pt x="898103" y="76146"/>
                  </a:lnTo>
                  <a:lnTo>
                    <a:pt x="885087" y="76216"/>
                  </a:lnTo>
                  <a:lnTo>
                    <a:pt x="872071" y="76171"/>
                  </a:lnTo>
                  <a:lnTo>
                    <a:pt x="859055" y="76015"/>
                  </a:lnTo>
                  <a:lnTo>
                    <a:pt x="846039" y="75746"/>
                  </a:lnTo>
                  <a:lnTo>
                    <a:pt x="833023" y="75359"/>
                  </a:lnTo>
                  <a:lnTo>
                    <a:pt x="820007" y="74859"/>
                  </a:lnTo>
                  <a:lnTo>
                    <a:pt x="806991" y="74239"/>
                  </a:lnTo>
                  <a:lnTo>
                    <a:pt x="793975" y="73500"/>
                  </a:lnTo>
                  <a:lnTo>
                    <a:pt x="780959" y="72648"/>
                  </a:lnTo>
                  <a:lnTo>
                    <a:pt x="767943" y="71687"/>
                  </a:lnTo>
                  <a:lnTo>
                    <a:pt x="754927" y="70622"/>
                  </a:lnTo>
                  <a:lnTo>
                    <a:pt x="741911" y="69457"/>
                  </a:lnTo>
                  <a:lnTo>
                    <a:pt x="728895" y="68200"/>
                  </a:lnTo>
                  <a:lnTo>
                    <a:pt x="715879" y="66850"/>
                  </a:lnTo>
                  <a:lnTo>
                    <a:pt x="702863" y="65418"/>
                  </a:lnTo>
                  <a:lnTo>
                    <a:pt x="689847" y="63915"/>
                  </a:lnTo>
                  <a:lnTo>
                    <a:pt x="676831" y="62355"/>
                  </a:lnTo>
                  <a:lnTo>
                    <a:pt x="663815" y="60752"/>
                  </a:lnTo>
                  <a:lnTo>
                    <a:pt x="650799" y="59117"/>
                  </a:lnTo>
                  <a:lnTo>
                    <a:pt x="640998" y="57870"/>
                  </a:lnTo>
                  <a:lnTo>
                    <a:pt x="637783" y="57392"/>
                  </a:lnTo>
                  <a:lnTo>
                    <a:pt x="624767" y="55433"/>
                  </a:lnTo>
                  <a:lnTo>
                    <a:pt x="611751" y="53484"/>
                  </a:lnTo>
                  <a:lnTo>
                    <a:pt x="598735" y="51558"/>
                  </a:lnTo>
                  <a:lnTo>
                    <a:pt x="585719" y="49665"/>
                  </a:lnTo>
                  <a:lnTo>
                    <a:pt x="572703" y="47827"/>
                  </a:lnTo>
                  <a:lnTo>
                    <a:pt x="559687" y="46053"/>
                  </a:lnTo>
                  <a:lnTo>
                    <a:pt x="546671" y="44357"/>
                  </a:lnTo>
                  <a:lnTo>
                    <a:pt x="533655" y="42736"/>
                  </a:lnTo>
                  <a:lnTo>
                    <a:pt x="520639" y="41186"/>
                  </a:lnTo>
                  <a:lnTo>
                    <a:pt x="507623" y="39701"/>
                  </a:lnTo>
                  <a:lnTo>
                    <a:pt x="505475" y="39463"/>
                  </a:lnTo>
                  <a:lnTo>
                    <a:pt x="494607" y="38048"/>
                  </a:lnTo>
                  <a:lnTo>
                    <a:pt x="481591" y="36428"/>
                  </a:lnTo>
                  <a:lnTo>
                    <a:pt x="468575" y="34889"/>
                  </a:lnTo>
                  <a:lnTo>
                    <a:pt x="455559" y="33428"/>
                  </a:lnTo>
                  <a:lnTo>
                    <a:pt x="442543" y="32041"/>
                  </a:lnTo>
                  <a:lnTo>
                    <a:pt x="429527" y="30726"/>
                  </a:lnTo>
                  <a:lnTo>
                    <a:pt x="416511" y="29480"/>
                  </a:lnTo>
                  <a:lnTo>
                    <a:pt x="403495" y="28307"/>
                  </a:lnTo>
                  <a:lnTo>
                    <a:pt x="390479" y="27207"/>
                  </a:lnTo>
                  <a:lnTo>
                    <a:pt x="377463" y="26177"/>
                  </a:lnTo>
                  <a:lnTo>
                    <a:pt x="364447" y="25208"/>
                  </a:lnTo>
                  <a:lnTo>
                    <a:pt x="351431" y="24292"/>
                  </a:lnTo>
                  <a:lnTo>
                    <a:pt x="338415" y="23414"/>
                  </a:lnTo>
                  <a:lnTo>
                    <a:pt x="325399" y="22566"/>
                  </a:lnTo>
                  <a:lnTo>
                    <a:pt x="312383" y="21743"/>
                  </a:lnTo>
                  <a:lnTo>
                    <a:pt x="301247" y="21055"/>
                  </a:lnTo>
                  <a:lnTo>
                    <a:pt x="299367" y="20918"/>
                  </a:lnTo>
                  <a:lnTo>
                    <a:pt x="286351" y="19984"/>
                  </a:lnTo>
                  <a:lnTo>
                    <a:pt x="273335" y="19072"/>
                  </a:lnTo>
                  <a:lnTo>
                    <a:pt x="260319" y="18174"/>
                  </a:lnTo>
                  <a:lnTo>
                    <a:pt x="247303" y="17287"/>
                  </a:lnTo>
                  <a:lnTo>
                    <a:pt x="234287" y="16400"/>
                  </a:lnTo>
                  <a:lnTo>
                    <a:pt x="221271" y="15506"/>
                  </a:lnTo>
                  <a:lnTo>
                    <a:pt x="208255" y="14608"/>
                  </a:lnTo>
                  <a:lnTo>
                    <a:pt x="195239" y="13705"/>
                  </a:lnTo>
                  <a:lnTo>
                    <a:pt x="182223" y="12804"/>
                  </a:lnTo>
                  <a:lnTo>
                    <a:pt x="169207" y="11912"/>
                  </a:lnTo>
                  <a:lnTo>
                    <a:pt x="156191" y="11033"/>
                  </a:lnTo>
                  <a:lnTo>
                    <a:pt x="143175" y="10170"/>
                  </a:lnTo>
                  <a:lnTo>
                    <a:pt x="130159" y="9325"/>
                  </a:lnTo>
                  <a:lnTo>
                    <a:pt x="117143" y="8504"/>
                  </a:lnTo>
                  <a:lnTo>
                    <a:pt x="104127" y="7705"/>
                  </a:lnTo>
                  <a:lnTo>
                    <a:pt x="91111" y="6937"/>
                  </a:lnTo>
                  <a:lnTo>
                    <a:pt x="78095" y="6198"/>
                  </a:lnTo>
                  <a:lnTo>
                    <a:pt x="65079" y="5491"/>
                  </a:lnTo>
                  <a:lnTo>
                    <a:pt x="52063" y="4819"/>
                  </a:lnTo>
                  <a:lnTo>
                    <a:pt x="39047" y="4185"/>
                  </a:lnTo>
                  <a:lnTo>
                    <a:pt x="26031" y="3597"/>
                  </a:lnTo>
                  <a:lnTo>
                    <a:pt x="13015" y="3056"/>
                  </a:lnTo>
                  <a:lnTo>
                    <a:pt x="2156" y="2648"/>
                  </a:lnTo>
                  <a:lnTo>
                    <a:pt x="0" y="2550"/>
                  </a:lnTo>
                  <a:lnTo>
                    <a:pt x="0" y="255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6808698" y="1466150"/>
              <a:ext cx="1861286" cy="82634"/>
            </a:xfrm>
            <a:custGeom>
              <a:avLst/>
              <a:pathLst>
                <a:path w="1861286" h="82634">
                  <a:moveTo>
                    <a:pt x="0" y="6057"/>
                  </a:moveTo>
                  <a:lnTo>
                    <a:pt x="13015" y="6977"/>
                  </a:lnTo>
                  <a:lnTo>
                    <a:pt x="26031" y="7955"/>
                  </a:lnTo>
                  <a:lnTo>
                    <a:pt x="39047" y="8998"/>
                  </a:lnTo>
                  <a:lnTo>
                    <a:pt x="52063" y="10104"/>
                  </a:lnTo>
                  <a:lnTo>
                    <a:pt x="65079" y="11250"/>
                  </a:lnTo>
                  <a:lnTo>
                    <a:pt x="78095" y="12424"/>
                  </a:lnTo>
                  <a:lnTo>
                    <a:pt x="78277" y="12440"/>
                  </a:lnTo>
                  <a:lnTo>
                    <a:pt x="91111" y="13347"/>
                  </a:lnTo>
                  <a:lnTo>
                    <a:pt x="104127" y="14290"/>
                  </a:lnTo>
                  <a:lnTo>
                    <a:pt x="117143" y="15266"/>
                  </a:lnTo>
                  <a:lnTo>
                    <a:pt x="130159" y="16265"/>
                  </a:lnTo>
                  <a:lnTo>
                    <a:pt x="143175" y="17269"/>
                  </a:lnTo>
                  <a:lnTo>
                    <a:pt x="156191" y="18262"/>
                  </a:lnTo>
                  <a:lnTo>
                    <a:pt x="169207" y="19237"/>
                  </a:lnTo>
                  <a:lnTo>
                    <a:pt x="182223" y="20197"/>
                  </a:lnTo>
                  <a:lnTo>
                    <a:pt x="195239" y="21145"/>
                  </a:lnTo>
                  <a:lnTo>
                    <a:pt x="208255" y="22086"/>
                  </a:lnTo>
                  <a:lnTo>
                    <a:pt x="221271" y="23020"/>
                  </a:lnTo>
                  <a:lnTo>
                    <a:pt x="234287" y="23939"/>
                  </a:lnTo>
                  <a:lnTo>
                    <a:pt x="247303" y="24834"/>
                  </a:lnTo>
                  <a:lnTo>
                    <a:pt x="260319" y="25697"/>
                  </a:lnTo>
                  <a:lnTo>
                    <a:pt x="273335" y="26524"/>
                  </a:lnTo>
                  <a:lnTo>
                    <a:pt x="286351" y="27320"/>
                  </a:lnTo>
                  <a:lnTo>
                    <a:pt x="299367" y="28111"/>
                  </a:lnTo>
                  <a:lnTo>
                    <a:pt x="312383" y="28918"/>
                  </a:lnTo>
                  <a:lnTo>
                    <a:pt x="325399" y="29759"/>
                  </a:lnTo>
                  <a:lnTo>
                    <a:pt x="338415" y="30646"/>
                  </a:lnTo>
                  <a:lnTo>
                    <a:pt x="341352" y="30848"/>
                  </a:lnTo>
                  <a:lnTo>
                    <a:pt x="351431" y="31390"/>
                  </a:lnTo>
                  <a:lnTo>
                    <a:pt x="364447" y="32100"/>
                  </a:lnTo>
                  <a:lnTo>
                    <a:pt x="377463" y="32830"/>
                  </a:lnTo>
                  <a:lnTo>
                    <a:pt x="390479" y="33600"/>
                  </a:lnTo>
                  <a:lnTo>
                    <a:pt x="403495" y="34436"/>
                  </a:lnTo>
                  <a:lnTo>
                    <a:pt x="416511" y="35357"/>
                  </a:lnTo>
                  <a:lnTo>
                    <a:pt x="429527" y="36362"/>
                  </a:lnTo>
                  <a:lnTo>
                    <a:pt x="442543" y="37430"/>
                  </a:lnTo>
                  <a:lnTo>
                    <a:pt x="455559" y="38546"/>
                  </a:lnTo>
                  <a:lnTo>
                    <a:pt x="468575" y="39718"/>
                  </a:lnTo>
                  <a:lnTo>
                    <a:pt x="481591" y="40964"/>
                  </a:lnTo>
                  <a:lnTo>
                    <a:pt x="494607" y="42323"/>
                  </a:lnTo>
                  <a:lnTo>
                    <a:pt x="507623" y="43817"/>
                  </a:lnTo>
                  <a:lnTo>
                    <a:pt x="520639" y="45448"/>
                  </a:lnTo>
                  <a:lnTo>
                    <a:pt x="533655" y="47214"/>
                  </a:lnTo>
                  <a:lnTo>
                    <a:pt x="546671" y="49120"/>
                  </a:lnTo>
                  <a:lnTo>
                    <a:pt x="547548" y="49255"/>
                  </a:lnTo>
                  <a:lnTo>
                    <a:pt x="559687" y="50722"/>
                  </a:lnTo>
                  <a:lnTo>
                    <a:pt x="572703" y="52394"/>
                  </a:lnTo>
                  <a:lnTo>
                    <a:pt x="585719" y="54164"/>
                  </a:lnTo>
                  <a:lnTo>
                    <a:pt x="598735" y="56019"/>
                  </a:lnTo>
                  <a:lnTo>
                    <a:pt x="611751" y="57943"/>
                  </a:lnTo>
                  <a:lnTo>
                    <a:pt x="624767" y="59932"/>
                  </a:lnTo>
                  <a:lnTo>
                    <a:pt x="637783" y="61974"/>
                  </a:lnTo>
                  <a:lnTo>
                    <a:pt x="650799" y="64075"/>
                  </a:lnTo>
                  <a:lnTo>
                    <a:pt x="663815" y="66216"/>
                  </a:lnTo>
                  <a:lnTo>
                    <a:pt x="672563" y="67663"/>
                  </a:lnTo>
                  <a:lnTo>
                    <a:pt x="676831" y="68216"/>
                  </a:lnTo>
                  <a:lnTo>
                    <a:pt x="689847" y="69870"/>
                  </a:lnTo>
                  <a:lnTo>
                    <a:pt x="702863" y="71488"/>
                  </a:lnTo>
                  <a:lnTo>
                    <a:pt x="715879" y="73044"/>
                  </a:lnTo>
                  <a:lnTo>
                    <a:pt x="728895" y="74513"/>
                  </a:lnTo>
                  <a:lnTo>
                    <a:pt x="741911" y="75884"/>
                  </a:lnTo>
                  <a:lnTo>
                    <a:pt x="754927" y="77143"/>
                  </a:lnTo>
                  <a:lnTo>
                    <a:pt x="767943" y="78283"/>
                  </a:lnTo>
                  <a:lnTo>
                    <a:pt x="780959" y="79301"/>
                  </a:lnTo>
                  <a:lnTo>
                    <a:pt x="793975" y="80192"/>
                  </a:lnTo>
                  <a:lnTo>
                    <a:pt x="806991" y="80944"/>
                  </a:lnTo>
                  <a:lnTo>
                    <a:pt x="820007" y="81557"/>
                  </a:lnTo>
                  <a:lnTo>
                    <a:pt x="833023" y="82027"/>
                  </a:lnTo>
                  <a:lnTo>
                    <a:pt x="846039" y="82360"/>
                  </a:lnTo>
                  <a:lnTo>
                    <a:pt x="859055" y="82565"/>
                  </a:lnTo>
                  <a:lnTo>
                    <a:pt x="872071" y="82634"/>
                  </a:lnTo>
                  <a:lnTo>
                    <a:pt x="885087" y="82574"/>
                  </a:lnTo>
                  <a:lnTo>
                    <a:pt x="898103" y="82369"/>
                  </a:lnTo>
                  <a:lnTo>
                    <a:pt x="911119" y="82011"/>
                  </a:lnTo>
                  <a:lnTo>
                    <a:pt x="924135" y="81493"/>
                  </a:lnTo>
                  <a:lnTo>
                    <a:pt x="937151" y="80829"/>
                  </a:lnTo>
                  <a:lnTo>
                    <a:pt x="950167" y="80028"/>
                  </a:lnTo>
                  <a:lnTo>
                    <a:pt x="963183" y="79110"/>
                  </a:lnTo>
                  <a:lnTo>
                    <a:pt x="976199" y="78083"/>
                  </a:lnTo>
                  <a:lnTo>
                    <a:pt x="989215" y="76961"/>
                  </a:lnTo>
                  <a:lnTo>
                    <a:pt x="1002231" y="75739"/>
                  </a:lnTo>
                  <a:lnTo>
                    <a:pt x="1015247" y="74433"/>
                  </a:lnTo>
                  <a:lnTo>
                    <a:pt x="1028263" y="73056"/>
                  </a:lnTo>
                  <a:lnTo>
                    <a:pt x="1041279" y="71616"/>
                  </a:lnTo>
                  <a:lnTo>
                    <a:pt x="1054294" y="70133"/>
                  </a:lnTo>
                  <a:lnTo>
                    <a:pt x="1067310" y="68612"/>
                  </a:lnTo>
                  <a:lnTo>
                    <a:pt x="1075230" y="67663"/>
                  </a:lnTo>
                  <a:lnTo>
                    <a:pt x="1080326" y="66881"/>
                  </a:lnTo>
                  <a:lnTo>
                    <a:pt x="1093342" y="64853"/>
                  </a:lnTo>
                  <a:lnTo>
                    <a:pt x="1106358" y="62815"/>
                  </a:lnTo>
                  <a:lnTo>
                    <a:pt x="1119374" y="60776"/>
                  </a:lnTo>
                  <a:lnTo>
                    <a:pt x="1132390" y="58734"/>
                  </a:lnTo>
                  <a:lnTo>
                    <a:pt x="1145406" y="56683"/>
                  </a:lnTo>
                  <a:lnTo>
                    <a:pt x="1158422" y="54633"/>
                  </a:lnTo>
                  <a:lnTo>
                    <a:pt x="1171438" y="52590"/>
                  </a:lnTo>
                  <a:lnTo>
                    <a:pt x="1184454" y="50573"/>
                  </a:lnTo>
                  <a:lnTo>
                    <a:pt x="1193174" y="49255"/>
                  </a:lnTo>
                  <a:lnTo>
                    <a:pt x="1197470" y="48430"/>
                  </a:lnTo>
                  <a:lnTo>
                    <a:pt x="1210486" y="46003"/>
                  </a:lnTo>
                  <a:lnTo>
                    <a:pt x="1223502" y="43690"/>
                  </a:lnTo>
                  <a:lnTo>
                    <a:pt x="1236518" y="41467"/>
                  </a:lnTo>
                  <a:lnTo>
                    <a:pt x="1249534" y="39321"/>
                  </a:lnTo>
                  <a:lnTo>
                    <a:pt x="1262550" y="37248"/>
                  </a:lnTo>
                  <a:lnTo>
                    <a:pt x="1275566" y="35253"/>
                  </a:lnTo>
                  <a:lnTo>
                    <a:pt x="1288582" y="33358"/>
                  </a:lnTo>
                  <a:lnTo>
                    <a:pt x="1301598" y="31560"/>
                  </a:lnTo>
                  <a:lnTo>
                    <a:pt x="1306910" y="30848"/>
                  </a:lnTo>
                  <a:lnTo>
                    <a:pt x="1314614" y="29531"/>
                  </a:lnTo>
                  <a:lnTo>
                    <a:pt x="1327630" y="27356"/>
                  </a:lnTo>
                  <a:lnTo>
                    <a:pt x="1340646" y="25222"/>
                  </a:lnTo>
                  <a:lnTo>
                    <a:pt x="1353662" y="23169"/>
                  </a:lnTo>
                  <a:lnTo>
                    <a:pt x="1366678" y="21246"/>
                  </a:lnTo>
                  <a:lnTo>
                    <a:pt x="1379694" y="19494"/>
                  </a:lnTo>
                  <a:lnTo>
                    <a:pt x="1392710" y="17899"/>
                  </a:lnTo>
                  <a:lnTo>
                    <a:pt x="1405726" y="16415"/>
                  </a:lnTo>
                  <a:lnTo>
                    <a:pt x="1418742" y="15005"/>
                  </a:lnTo>
                  <a:lnTo>
                    <a:pt x="1431758" y="13702"/>
                  </a:lnTo>
                  <a:lnTo>
                    <a:pt x="1444774" y="12550"/>
                  </a:lnTo>
                  <a:lnTo>
                    <a:pt x="1446217" y="12440"/>
                  </a:lnTo>
                  <a:lnTo>
                    <a:pt x="1457790" y="11321"/>
                  </a:lnTo>
                  <a:lnTo>
                    <a:pt x="1470806" y="10166"/>
                  </a:lnTo>
                  <a:lnTo>
                    <a:pt x="1483822" y="8911"/>
                  </a:lnTo>
                  <a:lnTo>
                    <a:pt x="1496838" y="7444"/>
                  </a:lnTo>
                  <a:lnTo>
                    <a:pt x="1509854" y="5876"/>
                  </a:lnTo>
                  <a:lnTo>
                    <a:pt x="1522870" y="4518"/>
                  </a:lnTo>
                  <a:lnTo>
                    <a:pt x="1535886" y="3678"/>
                  </a:lnTo>
                  <a:lnTo>
                    <a:pt x="1548902" y="3418"/>
                  </a:lnTo>
                  <a:lnTo>
                    <a:pt x="1561918" y="3497"/>
                  </a:lnTo>
                  <a:lnTo>
                    <a:pt x="1574934" y="3573"/>
                  </a:lnTo>
                  <a:lnTo>
                    <a:pt x="1587950" y="3419"/>
                  </a:lnTo>
                  <a:lnTo>
                    <a:pt x="1600966" y="3033"/>
                  </a:lnTo>
                  <a:lnTo>
                    <a:pt x="1613982" y="2559"/>
                  </a:lnTo>
                  <a:lnTo>
                    <a:pt x="1626998" y="2141"/>
                  </a:lnTo>
                  <a:lnTo>
                    <a:pt x="1640014" y="1793"/>
                  </a:lnTo>
                  <a:lnTo>
                    <a:pt x="1653030" y="1453"/>
                  </a:lnTo>
                  <a:lnTo>
                    <a:pt x="1666046" y="1059"/>
                  </a:lnTo>
                  <a:lnTo>
                    <a:pt x="1679062" y="645"/>
                  </a:lnTo>
                  <a:lnTo>
                    <a:pt x="1692078" y="292"/>
                  </a:lnTo>
                  <a:lnTo>
                    <a:pt x="1705094" y="75"/>
                  </a:lnTo>
                  <a:lnTo>
                    <a:pt x="1718110" y="0"/>
                  </a:lnTo>
                  <a:lnTo>
                    <a:pt x="1731126" y="30"/>
                  </a:lnTo>
                  <a:lnTo>
                    <a:pt x="1744142" y="141"/>
                  </a:lnTo>
                  <a:lnTo>
                    <a:pt x="1757158" y="338"/>
                  </a:lnTo>
                  <a:lnTo>
                    <a:pt x="1770174" y="630"/>
                  </a:lnTo>
                  <a:lnTo>
                    <a:pt x="1783190" y="1026"/>
                  </a:lnTo>
                  <a:lnTo>
                    <a:pt x="1796206" y="1504"/>
                  </a:lnTo>
                  <a:lnTo>
                    <a:pt x="1809222" y="2070"/>
                  </a:lnTo>
                  <a:lnTo>
                    <a:pt x="1822238" y="2723"/>
                  </a:lnTo>
                  <a:lnTo>
                    <a:pt x="1835254" y="3474"/>
                  </a:lnTo>
                  <a:lnTo>
                    <a:pt x="1848270" y="4300"/>
                  </a:lnTo>
                  <a:lnTo>
                    <a:pt x="1861286" y="516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7488235" y="114997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7376674" y="1150639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7033897" y="123591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7679104" y="126426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7676236" y="125495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7506943" y="118734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7662701" y="129529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7593105" y="116566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7580905" y="117780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7648593" y="122239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7644741" y="120851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7639847" y="121531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7632408" y="120115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7623454" y="119584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7613160" y="118438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7707510" y="140091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7675611" y="144541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7562158" y="144696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7398786" y="122580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7474591" y="116788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7464647" y="117029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7473537" y="114911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7427050" y="115108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7428092" y="121618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7433054" y="120685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7416494" y="120686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7357273" y="119066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7330077" y="115204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6854504" y="115063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7451480" y="120817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6813219" y="162812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7738544" y="1265558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7166482" y="150528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7731714" y="127493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7830647" y="172321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8401000" y="172032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8337869" y="173356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8292455" y="165441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8150227" y="167531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8044583" y="168714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8020314" y="168656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5"/>
            <p:cNvSpPr/>
            <p:nvPr/>
          </p:nvSpPr>
          <p:spPr>
            <a:xfrm>
              <a:off x="8292798" y="114783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6"/>
            <p:cNvSpPr/>
            <p:nvPr/>
          </p:nvSpPr>
          <p:spPr>
            <a:xfrm>
              <a:off x="8259143" y="114934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8294278" y="153394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7745850" y="126521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7745850" y="161311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8364369" y="1523505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720411" y="172140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tx1272"/>
            <p:cNvSpPr/>
            <p:nvPr/>
          </p:nvSpPr>
          <p:spPr>
            <a:xfrm>
              <a:off x="7730469" y="173046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19000</a:t>
              </a:r>
            </a:p>
          </p:txBody>
        </p:sp>
        <p:sp>
          <p:nvSpPr>
            <p:cNvPr id="1273" name="pg1273"/>
            <p:cNvSpPr/>
            <p:nvPr/>
          </p:nvSpPr>
          <p:spPr>
            <a:xfrm>
              <a:off x="7629299" y="164191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tx1274"/>
            <p:cNvSpPr/>
            <p:nvPr/>
          </p:nvSpPr>
          <p:spPr>
            <a:xfrm>
              <a:off x="7639357" y="165097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19500</a:t>
              </a:r>
            </a:p>
          </p:txBody>
        </p:sp>
        <p:sp>
          <p:nvSpPr>
            <p:cNvPr id="1275" name="pg1275"/>
            <p:cNvSpPr/>
            <p:nvPr/>
          </p:nvSpPr>
          <p:spPr>
            <a:xfrm>
              <a:off x="7603267" y="1587982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tx1276"/>
            <p:cNvSpPr/>
            <p:nvPr/>
          </p:nvSpPr>
          <p:spPr>
            <a:xfrm>
              <a:off x="7613325" y="159704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20000</a:t>
              </a:r>
            </a:p>
          </p:txBody>
        </p:sp>
        <p:sp>
          <p:nvSpPr>
            <p:cNvPr id="1277" name="pg1277"/>
            <p:cNvSpPr/>
            <p:nvPr/>
          </p:nvSpPr>
          <p:spPr>
            <a:xfrm>
              <a:off x="8436290" y="1435752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tx1278"/>
            <p:cNvSpPr/>
            <p:nvPr/>
          </p:nvSpPr>
          <p:spPr>
            <a:xfrm>
              <a:off x="8446349" y="144481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20500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7730469" y="1730467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19000</a:t>
              </a:r>
            </a:p>
          </p:txBody>
        </p:sp>
        <p:sp>
          <p:nvSpPr>
            <p:cNvPr id="1280" name="tx1280"/>
            <p:cNvSpPr/>
            <p:nvPr/>
          </p:nvSpPr>
          <p:spPr>
            <a:xfrm>
              <a:off x="7639357" y="165097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19500</a:t>
              </a:r>
            </a:p>
          </p:txBody>
        </p:sp>
        <p:sp>
          <p:nvSpPr>
            <p:cNvPr id="1281" name="tx1281"/>
            <p:cNvSpPr/>
            <p:nvPr/>
          </p:nvSpPr>
          <p:spPr>
            <a:xfrm>
              <a:off x="7613325" y="159704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20000</a:t>
              </a:r>
            </a:p>
          </p:txBody>
        </p:sp>
        <p:sp>
          <p:nvSpPr>
            <p:cNvPr id="1282" name="tx1282"/>
            <p:cNvSpPr/>
            <p:nvPr/>
          </p:nvSpPr>
          <p:spPr>
            <a:xfrm>
              <a:off x="8446349" y="144481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20500</a:t>
              </a:r>
            </a:p>
          </p:txBody>
        </p:sp>
        <p:sp>
          <p:nvSpPr>
            <p:cNvPr id="1283" name="pl1283"/>
            <p:cNvSpPr/>
            <p:nvPr/>
          </p:nvSpPr>
          <p:spPr>
            <a:xfrm>
              <a:off x="6808698" y="169948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4" name="pl1284"/>
            <p:cNvSpPr/>
            <p:nvPr/>
          </p:nvSpPr>
          <p:spPr>
            <a:xfrm>
              <a:off x="6808698" y="147859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5" name="pl1285"/>
            <p:cNvSpPr/>
            <p:nvPr/>
          </p:nvSpPr>
          <p:spPr>
            <a:xfrm>
              <a:off x="6808698" y="12577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6" name="pl1286"/>
            <p:cNvSpPr/>
            <p:nvPr/>
          </p:nvSpPr>
          <p:spPr>
            <a:xfrm>
              <a:off x="6964890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7277274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758965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89" name="pl1289"/>
            <p:cNvSpPr/>
            <p:nvPr/>
          </p:nvSpPr>
          <p:spPr>
            <a:xfrm>
              <a:off x="790204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0" name="pl1290"/>
            <p:cNvSpPr/>
            <p:nvPr/>
          </p:nvSpPr>
          <p:spPr>
            <a:xfrm>
              <a:off x="8214425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526809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8683001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6808698" y="180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6808698" y="158903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6808698" y="13681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6" name="pl1296"/>
            <p:cNvSpPr/>
            <p:nvPr/>
          </p:nvSpPr>
          <p:spPr>
            <a:xfrm>
              <a:off x="6808698" y="11472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7" name="pl1297"/>
            <p:cNvSpPr/>
            <p:nvPr/>
          </p:nvSpPr>
          <p:spPr>
            <a:xfrm>
              <a:off x="6808698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7121082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7433466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7745850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8058233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2" name="pl1302"/>
            <p:cNvSpPr/>
            <p:nvPr/>
          </p:nvSpPr>
          <p:spPr>
            <a:xfrm>
              <a:off x="8370617" y="114725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6923002" y="2602541"/>
              <a:ext cx="318573" cy="34300"/>
            </a:xfrm>
            <a:custGeom>
              <a:avLst/>
              <a:pathLst>
                <a:path w="318573" h="34300">
                  <a:moveTo>
                    <a:pt x="2840" y="15619"/>
                  </a:moveTo>
                  <a:lnTo>
                    <a:pt x="0" y="13240"/>
                  </a:lnTo>
                  <a:lnTo>
                    <a:pt x="2840" y="12542"/>
                  </a:lnTo>
                  <a:lnTo>
                    <a:pt x="15856" y="9493"/>
                  </a:lnTo>
                  <a:lnTo>
                    <a:pt x="28872" y="6765"/>
                  </a:lnTo>
                  <a:lnTo>
                    <a:pt x="41888" y="4391"/>
                  </a:lnTo>
                  <a:lnTo>
                    <a:pt x="54904" y="2473"/>
                  </a:lnTo>
                  <a:lnTo>
                    <a:pt x="67920" y="1115"/>
                  </a:lnTo>
                  <a:lnTo>
                    <a:pt x="80936" y="312"/>
                  </a:lnTo>
                  <a:lnTo>
                    <a:pt x="93952" y="0"/>
                  </a:lnTo>
                  <a:lnTo>
                    <a:pt x="106968" y="91"/>
                  </a:lnTo>
                  <a:lnTo>
                    <a:pt x="119984" y="543"/>
                  </a:lnTo>
                  <a:lnTo>
                    <a:pt x="133000" y="1253"/>
                  </a:lnTo>
                  <a:lnTo>
                    <a:pt x="146016" y="2145"/>
                  </a:lnTo>
                  <a:lnTo>
                    <a:pt x="159032" y="3159"/>
                  </a:lnTo>
                  <a:lnTo>
                    <a:pt x="172048" y="4264"/>
                  </a:lnTo>
                  <a:lnTo>
                    <a:pt x="185064" y="5388"/>
                  </a:lnTo>
                  <a:lnTo>
                    <a:pt x="198080" y="6505"/>
                  </a:lnTo>
                  <a:lnTo>
                    <a:pt x="211096" y="7628"/>
                  </a:lnTo>
                  <a:lnTo>
                    <a:pt x="224112" y="8699"/>
                  </a:lnTo>
                  <a:lnTo>
                    <a:pt x="237128" y="9772"/>
                  </a:lnTo>
                  <a:lnTo>
                    <a:pt x="250144" y="10821"/>
                  </a:lnTo>
                  <a:lnTo>
                    <a:pt x="263160" y="11817"/>
                  </a:lnTo>
                  <a:lnTo>
                    <a:pt x="276176" y="12812"/>
                  </a:lnTo>
                  <a:lnTo>
                    <a:pt x="281890" y="13240"/>
                  </a:lnTo>
                  <a:lnTo>
                    <a:pt x="289192" y="19311"/>
                  </a:lnTo>
                  <a:lnTo>
                    <a:pt x="302208" y="26362"/>
                  </a:lnTo>
                  <a:lnTo>
                    <a:pt x="315224" y="30722"/>
                  </a:lnTo>
                  <a:lnTo>
                    <a:pt x="318573" y="31647"/>
                  </a:lnTo>
                  <a:lnTo>
                    <a:pt x="315224" y="31790"/>
                  </a:lnTo>
                  <a:lnTo>
                    <a:pt x="302208" y="32274"/>
                  </a:lnTo>
                  <a:lnTo>
                    <a:pt x="289192" y="32700"/>
                  </a:lnTo>
                  <a:lnTo>
                    <a:pt x="276176" y="33074"/>
                  </a:lnTo>
                  <a:lnTo>
                    <a:pt x="263160" y="33380"/>
                  </a:lnTo>
                  <a:lnTo>
                    <a:pt x="250144" y="33635"/>
                  </a:lnTo>
                  <a:lnTo>
                    <a:pt x="237128" y="33861"/>
                  </a:lnTo>
                  <a:lnTo>
                    <a:pt x="224112" y="34030"/>
                  </a:lnTo>
                  <a:lnTo>
                    <a:pt x="211096" y="34158"/>
                  </a:lnTo>
                  <a:lnTo>
                    <a:pt x="198080" y="34241"/>
                  </a:lnTo>
                  <a:lnTo>
                    <a:pt x="185064" y="34300"/>
                  </a:lnTo>
                  <a:lnTo>
                    <a:pt x="172048" y="34298"/>
                  </a:lnTo>
                  <a:lnTo>
                    <a:pt x="159032" y="34277"/>
                  </a:lnTo>
                  <a:lnTo>
                    <a:pt x="146016" y="34198"/>
                  </a:lnTo>
                  <a:lnTo>
                    <a:pt x="133000" y="34077"/>
                  </a:lnTo>
                  <a:lnTo>
                    <a:pt x="119984" y="33901"/>
                  </a:lnTo>
                  <a:lnTo>
                    <a:pt x="106968" y="33697"/>
                  </a:lnTo>
                  <a:lnTo>
                    <a:pt x="93952" y="33426"/>
                  </a:lnTo>
                  <a:lnTo>
                    <a:pt x="80936" y="33100"/>
                  </a:lnTo>
                  <a:lnTo>
                    <a:pt x="67920" y="32725"/>
                  </a:lnTo>
                  <a:lnTo>
                    <a:pt x="54904" y="32234"/>
                  </a:lnTo>
                  <a:lnTo>
                    <a:pt x="41888" y="31732"/>
                  </a:lnTo>
                  <a:lnTo>
                    <a:pt x="40162" y="31647"/>
                  </a:lnTo>
                  <a:lnTo>
                    <a:pt x="28872" y="28344"/>
                  </a:lnTo>
                  <a:lnTo>
                    <a:pt x="15856" y="23369"/>
                  </a:lnTo>
                  <a:lnTo>
                    <a:pt x="2840" y="1561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4"/>
            <p:cNvSpPr/>
            <p:nvPr/>
          </p:nvSpPr>
          <p:spPr>
            <a:xfrm>
              <a:off x="6808698" y="2480694"/>
              <a:ext cx="1861286" cy="62729"/>
            </a:xfrm>
            <a:custGeom>
              <a:avLst/>
              <a:pathLst>
                <a:path w="1861286" h="62729">
                  <a:moveTo>
                    <a:pt x="0" y="3869"/>
                  </a:moveTo>
                  <a:lnTo>
                    <a:pt x="13015" y="2993"/>
                  </a:lnTo>
                  <a:lnTo>
                    <a:pt x="26031" y="2228"/>
                  </a:lnTo>
                  <a:lnTo>
                    <a:pt x="39047" y="1572"/>
                  </a:lnTo>
                  <a:lnTo>
                    <a:pt x="52063" y="1037"/>
                  </a:lnTo>
                  <a:lnTo>
                    <a:pt x="65079" y="612"/>
                  </a:lnTo>
                  <a:lnTo>
                    <a:pt x="78095" y="300"/>
                  </a:lnTo>
                  <a:lnTo>
                    <a:pt x="91111" y="95"/>
                  </a:lnTo>
                  <a:lnTo>
                    <a:pt x="104127" y="0"/>
                  </a:lnTo>
                  <a:lnTo>
                    <a:pt x="117143" y="4"/>
                  </a:lnTo>
                  <a:lnTo>
                    <a:pt x="130159" y="107"/>
                  </a:lnTo>
                  <a:lnTo>
                    <a:pt x="143175" y="296"/>
                  </a:lnTo>
                  <a:lnTo>
                    <a:pt x="156191" y="559"/>
                  </a:lnTo>
                  <a:lnTo>
                    <a:pt x="169207" y="888"/>
                  </a:lnTo>
                  <a:lnTo>
                    <a:pt x="182223" y="1259"/>
                  </a:lnTo>
                  <a:lnTo>
                    <a:pt x="195239" y="1665"/>
                  </a:lnTo>
                  <a:lnTo>
                    <a:pt x="208255" y="2092"/>
                  </a:lnTo>
                  <a:lnTo>
                    <a:pt x="221271" y="2535"/>
                  </a:lnTo>
                  <a:lnTo>
                    <a:pt x="234287" y="2986"/>
                  </a:lnTo>
                  <a:lnTo>
                    <a:pt x="247303" y="3453"/>
                  </a:lnTo>
                  <a:lnTo>
                    <a:pt x="260319" y="3945"/>
                  </a:lnTo>
                  <a:lnTo>
                    <a:pt x="273335" y="4474"/>
                  </a:lnTo>
                  <a:lnTo>
                    <a:pt x="286351" y="5050"/>
                  </a:lnTo>
                  <a:lnTo>
                    <a:pt x="299367" y="5690"/>
                  </a:lnTo>
                  <a:lnTo>
                    <a:pt x="309331" y="6235"/>
                  </a:lnTo>
                  <a:lnTo>
                    <a:pt x="312383" y="6444"/>
                  </a:lnTo>
                  <a:lnTo>
                    <a:pt x="325399" y="7437"/>
                  </a:lnTo>
                  <a:lnTo>
                    <a:pt x="338415" y="8521"/>
                  </a:lnTo>
                  <a:lnTo>
                    <a:pt x="351431" y="9680"/>
                  </a:lnTo>
                  <a:lnTo>
                    <a:pt x="364447" y="10910"/>
                  </a:lnTo>
                  <a:lnTo>
                    <a:pt x="377463" y="12196"/>
                  </a:lnTo>
                  <a:lnTo>
                    <a:pt x="390479" y="13513"/>
                  </a:lnTo>
                  <a:lnTo>
                    <a:pt x="403495" y="14857"/>
                  </a:lnTo>
                  <a:lnTo>
                    <a:pt x="416511" y="16214"/>
                  </a:lnTo>
                  <a:lnTo>
                    <a:pt x="429527" y="17569"/>
                  </a:lnTo>
                  <a:lnTo>
                    <a:pt x="442543" y="18920"/>
                  </a:lnTo>
                  <a:lnTo>
                    <a:pt x="455559" y="20261"/>
                  </a:lnTo>
                  <a:lnTo>
                    <a:pt x="468575" y="21589"/>
                  </a:lnTo>
                  <a:lnTo>
                    <a:pt x="481591" y="22908"/>
                  </a:lnTo>
                  <a:lnTo>
                    <a:pt x="494607" y="24217"/>
                  </a:lnTo>
                  <a:lnTo>
                    <a:pt x="498798" y="24642"/>
                  </a:lnTo>
                  <a:lnTo>
                    <a:pt x="507623" y="25710"/>
                  </a:lnTo>
                  <a:lnTo>
                    <a:pt x="520639" y="27281"/>
                  </a:lnTo>
                  <a:lnTo>
                    <a:pt x="533655" y="28850"/>
                  </a:lnTo>
                  <a:lnTo>
                    <a:pt x="546671" y="30417"/>
                  </a:lnTo>
                  <a:lnTo>
                    <a:pt x="559687" y="31972"/>
                  </a:lnTo>
                  <a:lnTo>
                    <a:pt x="572703" y="33512"/>
                  </a:lnTo>
                  <a:lnTo>
                    <a:pt x="585719" y="35032"/>
                  </a:lnTo>
                  <a:lnTo>
                    <a:pt x="598735" y="36517"/>
                  </a:lnTo>
                  <a:lnTo>
                    <a:pt x="611751" y="37964"/>
                  </a:lnTo>
                  <a:lnTo>
                    <a:pt x="624767" y="39361"/>
                  </a:lnTo>
                  <a:lnTo>
                    <a:pt x="637783" y="40707"/>
                  </a:lnTo>
                  <a:lnTo>
                    <a:pt x="650799" y="41995"/>
                  </a:lnTo>
                  <a:lnTo>
                    <a:pt x="661952" y="43050"/>
                  </a:lnTo>
                  <a:lnTo>
                    <a:pt x="663815" y="43264"/>
                  </a:lnTo>
                  <a:lnTo>
                    <a:pt x="676831" y="44712"/>
                  </a:lnTo>
                  <a:lnTo>
                    <a:pt x="689847" y="46085"/>
                  </a:lnTo>
                  <a:lnTo>
                    <a:pt x="702863" y="47385"/>
                  </a:lnTo>
                  <a:lnTo>
                    <a:pt x="715879" y="48615"/>
                  </a:lnTo>
                  <a:lnTo>
                    <a:pt x="728895" y="49779"/>
                  </a:lnTo>
                  <a:lnTo>
                    <a:pt x="741911" y="50881"/>
                  </a:lnTo>
                  <a:lnTo>
                    <a:pt x="754927" y="51916"/>
                  </a:lnTo>
                  <a:lnTo>
                    <a:pt x="767943" y="52888"/>
                  </a:lnTo>
                  <a:lnTo>
                    <a:pt x="780959" y="53802"/>
                  </a:lnTo>
                  <a:lnTo>
                    <a:pt x="793975" y="54656"/>
                  </a:lnTo>
                  <a:lnTo>
                    <a:pt x="806991" y="55454"/>
                  </a:lnTo>
                  <a:lnTo>
                    <a:pt x="820007" y="56196"/>
                  </a:lnTo>
                  <a:lnTo>
                    <a:pt x="833023" y="56885"/>
                  </a:lnTo>
                  <a:lnTo>
                    <a:pt x="846039" y="57524"/>
                  </a:lnTo>
                  <a:lnTo>
                    <a:pt x="859055" y="58114"/>
                  </a:lnTo>
                  <a:lnTo>
                    <a:pt x="872071" y="58655"/>
                  </a:lnTo>
                  <a:lnTo>
                    <a:pt x="885087" y="59150"/>
                  </a:lnTo>
                  <a:lnTo>
                    <a:pt x="898103" y="59600"/>
                  </a:lnTo>
                  <a:lnTo>
                    <a:pt x="911119" y="60004"/>
                  </a:lnTo>
                  <a:lnTo>
                    <a:pt x="924135" y="60366"/>
                  </a:lnTo>
                  <a:lnTo>
                    <a:pt x="937151" y="60684"/>
                  </a:lnTo>
                  <a:lnTo>
                    <a:pt x="950167" y="60969"/>
                  </a:lnTo>
                  <a:lnTo>
                    <a:pt x="963183" y="61214"/>
                  </a:lnTo>
                  <a:lnTo>
                    <a:pt x="976199" y="61424"/>
                  </a:lnTo>
                  <a:lnTo>
                    <a:pt x="978547" y="61457"/>
                  </a:lnTo>
                  <a:lnTo>
                    <a:pt x="989215" y="61652"/>
                  </a:lnTo>
                  <a:lnTo>
                    <a:pt x="1002231" y="61851"/>
                  </a:lnTo>
                  <a:lnTo>
                    <a:pt x="1015247" y="62027"/>
                  </a:lnTo>
                  <a:lnTo>
                    <a:pt x="1028263" y="62178"/>
                  </a:lnTo>
                  <a:lnTo>
                    <a:pt x="1041279" y="62304"/>
                  </a:lnTo>
                  <a:lnTo>
                    <a:pt x="1054294" y="62417"/>
                  </a:lnTo>
                  <a:lnTo>
                    <a:pt x="1067310" y="62516"/>
                  </a:lnTo>
                  <a:lnTo>
                    <a:pt x="1080326" y="62595"/>
                  </a:lnTo>
                  <a:lnTo>
                    <a:pt x="1093342" y="62658"/>
                  </a:lnTo>
                  <a:lnTo>
                    <a:pt x="1106358" y="62707"/>
                  </a:lnTo>
                  <a:lnTo>
                    <a:pt x="1119374" y="62726"/>
                  </a:lnTo>
                  <a:lnTo>
                    <a:pt x="1132390" y="62729"/>
                  </a:lnTo>
                  <a:lnTo>
                    <a:pt x="1145406" y="62699"/>
                  </a:lnTo>
                  <a:lnTo>
                    <a:pt x="1158422" y="62640"/>
                  </a:lnTo>
                  <a:lnTo>
                    <a:pt x="1171438" y="62546"/>
                  </a:lnTo>
                  <a:lnTo>
                    <a:pt x="1184454" y="62416"/>
                  </a:lnTo>
                  <a:lnTo>
                    <a:pt x="1197470" y="62240"/>
                  </a:lnTo>
                  <a:lnTo>
                    <a:pt x="1210486" y="62024"/>
                  </a:lnTo>
                  <a:lnTo>
                    <a:pt x="1223502" y="61760"/>
                  </a:lnTo>
                  <a:lnTo>
                    <a:pt x="1236225" y="61457"/>
                  </a:lnTo>
                  <a:lnTo>
                    <a:pt x="1236518" y="61451"/>
                  </a:lnTo>
                  <a:lnTo>
                    <a:pt x="1249534" y="61146"/>
                  </a:lnTo>
                  <a:lnTo>
                    <a:pt x="1262550" y="60802"/>
                  </a:lnTo>
                  <a:lnTo>
                    <a:pt x="1275566" y="60406"/>
                  </a:lnTo>
                  <a:lnTo>
                    <a:pt x="1288582" y="59968"/>
                  </a:lnTo>
                  <a:lnTo>
                    <a:pt x="1301598" y="59486"/>
                  </a:lnTo>
                  <a:lnTo>
                    <a:pt x="1314614" y="58953"/>
                  </a:lnTo>
                  <a:lnTo>
                    <a:pt x="1327630" y="58375"/>
                  </a:lnTo>
                  <a:lnTo>
                    <a:pt x="1340646" y="57742"/>
                  </a:lnTo>
                  <a:lnTo>
                    <a:pt x="1353662" y="57064"/>
                  </a:lnTo>
                  <a:lnTo>
                    <a:pt x="1366678" y="56334"/>
                  </a:lnTo>
                  <a:lnTo>
                    <a:pt x="1379694" y="55552"/>
                  </a:lnTo>
                  <a:lnTo>
                    <a:pt x="1392710" y="54715"/>
                  </a:lnTo>
                  <a:lnTo>
                    <a:pt x="1405726" y="53826"/>
                  </a:lnTo>
                  <a:lnTo>
                    <a:pt x="1418742" y="52878"/>
                  </a:lnTo>
                  <a:lnTo>
                    <a:pt x="1431758" y="51875"/>
                  </a:lnTo>
                  <a:lnTo>
                    <a:pt x="1444774" y="50811"/>
                  </a:lnTo>
                  <a:lnTo>
                    <a:pt x="1457790" y="49685"/>
                  </a:lnTo>
                  <a:lnTo>
                    <a:pt x="1470806" y="48501"/>
                  </a:lnTo>
                  <a:lnTo>
                    <a:pt x="1483822" y="47253"/>
                  </a:lnTo>
                  <a:lnTo>
                    <a:pt x="1496838" y="45935"/>
                  </a:lnTo>
                  <a:lnTo>
                    <a:pt x="1509854" y="44554"/>
                  </a:lnTo>
                  <a:lnTo>
                    <a:pt x="1522870" y="43106"/>
                  </a:lnTo>
                  <a:lnTo>
                    <a:pt x="1523363" y="43050"/>
                  </a:lnTo>
                  <a:lnTo>
                    <a:pt x="1535886" y="41868"/>
                  </a:lnTo>
                  <a:lnTo>
                    <a:pt x="1548902" y="40602"/>
                  </a:lnTo>
                  <a:lnTo>
                    <a:pt x="1561918" y="39300"/>
                  </a:lnTo>
                  <a:lnTo>
                    <a:pt x="1574934" y="37971"/>
                  </a:lnTo>
                  <a:lnTo>
                    <a:pt x="1587950" y="36612"/>
                  </a:lnTo>
                  <a:lnTo>
                    <a:pt x="1600966" y="35227"/>
                  </a:lnTo>
                  <a:lnTo>
                    <a:pt x="1613982" y="33807"/>
                  </a:lnTo>
                  <a:lnTo>
                    <a:pt x="1626998" y="32355"/>
                  </a:lnTo>
                  <a:lnTo>
                    <a:pt x="1640014" y="30864"/>
                  </a:lnTo>
                  <a:lnTo>
                    <a:pt x="1653030" y="29323"/>
                  </a:lnTo>
                  <a:lnTo>
                    <a:pt x="1666046" y="27731"/>
                  </a:lnTo>
                  <a:lnTo>
                    <a:pt x="1679062" y="26077"/>
                  </a:lnTo>
                  <a:lnTo>
                    <a:pt x="1689967" y="24642"/>
                  </a:lnTo>
                  <a:lnTo>
                    <a:pt x="1692078" y="24417"/>
                  </a:lnTo>
                  <a:lnTo>
                    <a:pt x="1705094" y="22996"/>
                  </a:lnTo>
                  <a:lnTo>
                    <a:pt x="1718110" y="21526"/>
                  </a:lnTo>
                  <a:lnTo>
                    <a:pt x="1731126" y="20008"/>
                  </a:lnTo>
                  <a:lnTo>
                    <a:pt x="1744142" y="18448"/>
                  </a:lnTo>
                  <a:lnTo>
                    <a:pt x="1757158" y="16854"/>
                  </a:lnTo>
                  <a:lnTo>
                    <a:pt x="1770174" y="15238"/>
                  </a:lnTo>
                  <a:lnTo>
                    <a:pt x="1783190" y="13614"/>
                  </a:lnTo>
                  <a:lnTo>
                    <a:pt x="1796206" y="11986"/>
                  </a:lnTo>
                  <a:lnTo>
                    <a:pt x="1809222" y="10378"/>
                  </a:lnTo>
                  <a:lnTo>
                    <a:pt x="1822238" y="8803"/>
                  </a:lnTo>
                  <a:lnTo>
                    <a:pt x="1835254" y="7279"/>
                  </a:lnTo>
                  <a:lnTo>
                    <a:pt x="1844585" y="6235"/>
                  </a:lnTo>
                  <a:lnTo>
                    <a:pt x="1848270" y="5910"/>
                  </a:lnTo>
                  <a:lnTo>
                    <a:pt x="1861286" y="4843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5"/>
            <p:cNvSpPr/>
            <p:nvPr/>
          </p:nvSpPr>
          <p:spPr>
            <a:xfrm>
              <a:off x="6808698" y="2438281"/>
              <a:ext cx="1861286" cy="59204"/>
            </a:xfrm>
            <a:custGeom>
              <a:avLst/>
              <a:pathLst>
                <a:path w="1861286" h="59204">
                  <a:moveTo>
                    <a:pt x="0" y="1214"/>
                  </a:moveTo>
                  <a:lnTo>
                    <a:pt x="13015" y="795"/>
                  </a:lnTo>
                  <a:lnTo>
                    <a:pt x="26031" y="466"/>
                  </a:lnTo>
                  <a:lnTo>
                    <a:pt x="39047" y="224"/>
                  </a:lnTo>
                  <a:lnTo>
                    <a:pt x="52063" y="71"/>
                  </a:lnTo>
                  <a:lnTo>
                    <a:pt x="65079" y="0"/>
                  </a:lnTo>
                  <a:lnTo>
                    <a:pt x="78095" y="9"/>
                  </a:lnTo>
                  <a:lnTo>
                    <a:pt x="91111" y="92"/>
                  </a:lnTo>
                  <a:lnTo>
                    <a:pt x="104127" y="243"/>
                  </a:lnTo>
                  <a:lnTo>
                    <a:pt x="117143" y="455"/>
                  </a:lnTo>
                  <a:lnTo>
                    <a:pt x="130159" y="717"/>
                  </a:lnTo>
                  <a:lnTo>
                    <a:pt x="143175" y="1024"/>
                  </a:lnTo>
                  <a:lnTo>
                    <a:pt x="156191" y="1366"/>
                  </a:lnTo>
                  <a:lnTo>
                    <a:pt x="169207" y="1742"/>
                  </a:lnTo>
                  <a:lnTo>
                    <a:pt x="182223" y="2146"/>
                  </a:lnTo>
                  <a:lnTo>
                    <a:pt x="195239" y="2574"/>
                  </a:lnTo>
                  <a:lnTo>
                    <a:pt x="208255" y="3020"/>
                  </a:lnTo>
                  <a:lnTo>
                    <a:pt x="221271" y="3478"/>
                  </a:lnTo>
                  <a:lnTo>
                    <a:pt x="234287" y="3943"/>
                  </a:lnTo>
                  <a:lnTo>
                    <a:pt x="247303" y="4410"/>
                  </a:lnTo>
                  <a:lnTo>
                    <a:pt x="260319" y="4876"/>
                  </a:lnTo>
                  <a:lnTo>
                    <a:pt x="273335" y="5346"/>
                  </a:lnTo>
                  <a:lnTo>
                    <a:pt x="286351" y="5828"/>
                  </a:lnTo>
                  <a:lnTo>
                    <a:pt x="299367" y="6327"/>
                  </a:lnTo>
                  <a:lnTo>
                    <a:pt x="312383" y="6855"/>
                  </a:lnTo>
                  <a:lnTo>
                    <a:pt x="325399" y="7414"/>
                  </a:lnTo>
                  <a:lnTo>
                    <a:pt x="338415" y="8011"/>
                  </a:lnTo>
                  <a:lnTo>
                    <a:pt x="351431" y="8648"/>
                  </a:lnTo>
                  <a:lnTo>
                    <a:pt x="364447" y="9330"/>
                  </a:lnTo>
                  <a:lnTo>
                    <a:pt x="377463" y="10055"/>
                  </a:lnTo>
                  <a:lnTo>
                    <a:pt x="390479" y="10832"/>
                  </a:lnTo>
                  <a:lnTo>
                    <a:pt x="403495" y="11670"/>
                  </a:lnTo>
                  <a:lnTo>
                    <a:pt x="405841" y="11832"/>
                  </a:lnTo>
                  <a:lnTo>
                    <a:pt x="416511" y="12676"/>
                  </a:lnTo>
                  <a:lnTo>
                    <a:pt x="429527" y="13781"/>
                  </a:lnTo>
                  <a:lnTo>
                    <a:pt x="442543" y="14965"/>
                  </a:lnTo>
                  <a:lnTo>
                    <a:pt x="455559" y="16222"/>
                  </a:lnTo>
                  <a:lnTo>
                    <a:pt x="468575" y="17544"/>
                  </a:lnTo>
                  <a:lnTo>
                    <a:pt x="481591" y="18927"/>
                  </a:lnTo>
                  <a:lnTo>
                    <a:pt x="494607" y="20358"/>
                  </a:lnTo>
                  <a:lnTo>
                    <a:pt x="507623" y="21830"/>
                  </a:lnTo>
                  <a:lnTo>
                    <a:pt x="520639" y="23340"/>
                  </a:lnTo>
                  <a:lnTo>
                    <a:pt x="533655" y="24882"/>
                  </a:lnTo>
                  <a:lnTo>
                    <a:pt x="546671" y="26457"/>
                  </a:lnTo>
                  <a:lnTo>
                    <a:pt x="559687" y="28063"/>
                  </a:lnTo>
                  <a:lnTo>
                    <a:pt x="572703" y="29689"/>
                  </a:lnTo>
                  <a:lnTo>
                    <a:pt x="577026" y="30240"/>
                  </a:lnTo>
                  <a:lnTo>
                    <a:pt x="585719" y="31453"/>
                  </a:lnTo>
                  <a:lnTo>
                    <a:pt x="598735" y="33265"/>
                  </a:lnTo>
                  <a:lnTo>
                    <a:pt x="611751" y="35049"/>
                  </a:lnTo>
                  <a:lnTo>
                    <a:pt x="624767" y="36788"/>
                  </a:lnTo>
                  <a:lnTo>
                    <a:pt x="637783" y="38473"/>
                  </a:lnTo>
                  <a:lnTo>
                    <a:pt x="650799" y="40097"/>
                  </a:lnTo>
                  <a:lnTo>
                    <a:pt x="663815" y="41654"/>
                  </a:lnTo>
                  <a:lnTo>
                    <a:pt x="676831" y="43142"/>
                  </a:lnTo>
                  <a:lnTo>
                    <a:pt x="689847" y="44564"/>
                  </a:lnTo>
                  <a:lnTo>
                    <a:pt x="702863" y="45919"/>
                  </a:lnTo>
                  <a:lnTo>
                    <a:pt x="715879" y="47209"/>
                  </a:lnTo>
                  <a:lnTo>
                    <a:pt x="728895" y="48431"/>
                  </a:lnTo>
                  <a:lnTo>
                    <a:pt x="731306" y="48647"/>
                  </a:lnTo>
                  <a:lnTo>
                    <a:pt x="741911" y="49685"/>
                  </a:lnTo>
                  <a:lnTo>
                    <a:pt x="754927" y="50878"/>
                  </a:lnTo>
                  <a:lnTo>
                    <a:pt x="767943" y="51978"/>
                  </a:lnTo>
                  <a:lnTo>
                    <a:pt x="780959" y="52992"/>
                  </a:lnTo>
                  <a:lnTo>
                    <a:pt x="793975" y="53914"/>
                  </a:lnTo>
                  <a:lnTo>
                    <a:pt x="806991" y="54745"/>
                  </a:lnTo>
                  <a:lnTo>
                    <a:pt x="820007" y="55491"/>
                  </a:lnTo>
                  <a:lnTo>
                    <a:pt x="833023" y="56151"/>
                  </a:lnTo>
                  <a:lnTo>
                    <a:pt x="846039" y="56735"/>
                  </a:lnTo>
                  <a:lnTo>
                    <a:pt x="859055" y="57248"/>
                  </a:lnTo>
                  <a:lnTo>
                    <a:pt x="872071" y="57695"/>
                  </a:lnTo>
                  <a:lnTo>
                    <a:pt x="885087" y="58079"/>
                  </a:lnTo>
                  <a:lnTo>
                    <a:pt x="898103" y="58406"/>
                  </a:lnTo>
                  <a:lnTo>
                    <a:pt x="911119" y="58678"/>
                  </a:lnTo>
                  <a:lnTo>
                    <a:pt x="924135" y="58893"/>
                  </a:lnTo>
                  <a:lnTo>
                    <a:pt x="937151" y="59053"/>
                  </a:lnTo>
                  <a:lnTo>
                    <a:pt x="950167" y="59157"/>
                  </a:lnTo>
                  <a:lnTo>
                    <a:pt x="963183" y="59204"/>
                  </a:lnTo>
                  <a:lnTo>
                    <a:pt x="976199" y="59201"/>
                  </a:lnTo>
                  <a:lnTo>
                    <a:pt x="989215" y="59147"/>
                  </a:lnTo>
                  <a:lnTo>
                    <a:pt x="1002231" y="59045"/>
                  </a:lnTo>
                  <a:lnTo>
                    <a:pt x="1015247" y="58902"/>
                  </a:lnTo>
                  <a:lnTo>
                    <a:pt x="1028263" y="58719"/>
                  </a:lnTo>
                  <a:lnTo>
                    <a:pt x="1041279" y="58503"/>
                  </a:lnTo>
                  <a:lnTo>
                    <a:pt x="1054294" y="58253"/>
                  </a:lnTo>
                  <a:lnTo>
                    <a:pt x="1067310" y="57971"/>
                  </a:lnTo>
                  <a:lnTo>
                    <a:pt x="1080326" y="57657"/>
                  </a:lnTo>
                  <a:lnTo>
                    <a:pt x="1093342" y="57310"/>
                  </a:lnTo>
                  <a:lnTo>
                    <a:pt x="1106358" y="56930"/>
                  </a:lnTo>
                  <a:lnTo>
                    <a:pt x="1119374" y="56514"/>
                  </a:lnTo>
                  <a:lnTo>
                    <a:pt x="1132390" y="56063"/>
                  </a:lnTo>
                  <a:lnTo>
                    <a:pt x="1145406" y="55579"/>
                  </a:lnTo>
                  <a:lnTo>
                    <a:pt x="1158422" y="55058"/>
                  </a:lnTo>
                  <a:lnTo>
                    <a:pt x="1171438" y="54502"/>
                  </a:lnTo>
                  <a:lnTo>
                    <a:pt x="1184454" y="53907"/>
                  </a:lnTo>
                  <a:lnTo>
                    <a:pt x="1197470" y="53279"/>
                  </a:lnTo>
                  <a:lnTo>
                    <a:pt x="1210486" y="52616"/>
                  </a:lnTo>
                  <a:lnTo>
                    <a:pt x="1223502" y="51919"/>
                  </a:lnTo>
                  <a:lnTo>
                    <a:pt x="1236518" y="51193"/>
                  </a:lnTo>
                  <a:lnTo>
                    <a:pt x="1249534" y="50441"/>
                  </a:lnTo>
                  <a:lnTo>
                    <a:pt x="1262550" y="49662"/>
                  </a:lnTo>
                  <a:lnTo>
                    <a:pt x="1275566" y="48856"/>
                  </a:lnTo>
                  <a:lnTo>
                    <a:pt x="1278846" y="48647"/>
                  </a:lnTo>
                  <a:lnTo>
                    <a:pt x="1288582" y="48091"/>
                  </a:lnTo>
                  <a:lnTo>
                    <a:pt x="1301598" y="47325"/>
                  </a:lnTo>
                  <a:lnTo>
                    <a:pt x="1314614" y="46536"/>
                  </a:lnTo>
                  <a:lnTo>
                    <a:pt x="1327630" y="45715"/>
                  </a:lnTo>
                  <a:lnTo>
                    <a:pt x="1340646" y="44868"/>
                  </a:lnTo>
                  <a:lnTo>
                    <a:pt x="1353662" y="43992"/>
                  </a:lnTo>
                  <a:lnTo>
                    <a:pt x="1366678" y="43083"/>
                  </a:lnTo>
                  <a:lnTo>
                    <a:pt x="1379694" y="42153"/>
                  </a:lnTo>
                  <a:lnTo>
                    <a:pt x="1392710" y="41198"/>
                  </a:lnTo>
                  <a:lnTo>
                    <a:pt x="1405726" y="40219"/>
                  </a:lnTo>
                  <a:lnTo>
                    <a:pt x="1418742" y="39222"/>
                  </a:lnTo>
                  <a:lnTo>
                    <a:pt x="1431758" y="38203"/>
                  </a:lnTo>
                  <a:lnTo>
                    <a:pt x="1444774" y="37164"/>
                  </a:lnTo>
                  <a:lnTo>
                    <a:pt x="1457790" y="36106"/>
                  </a:lnTo>
                  <a:lnTo>
                    <a:pt x="1470806" y="35025"/>
                  </a:lnTo>
                  <a:lnTo>
                    <a:pt x="1483822" y="33911"/>
                  </a:lnTo>
                  <a:lnTo>
                    <a:pt x="1496838" y="32765"/>
                  </a:lnTo>
                  <a:lnTo>
                    <a:pt x="1509854" y="31587"/>
                  </a:lnTo>
                  <a:lnTo>
                    <a:pt x="1522870" y="30369"/>
                  </a:lnTo>
                  <a:lnTo>
                    <a:pt x="1524217" y="30240"/>
                  </a:lnTo>
                  <a:lnTo>
                    <a:pt x="1535886" y="29246"/>
                  </a:lnTo>
                  <a:lnTo>
                    <a:pt x="1548902" y="28112"/>
                  </a:lnTo>
                  <a:lnTo>
                    <a:pt x="1561918" y="26955"/>
                  </a:lnTo>
                  <a:lnTo>
                    <a:pt x="1574934" y="25775"/>
                  </a:lnTo>
                  <a:lnTo>
                    <a:pt x="1587950" y="24577"/>
                  </a:lnTo>
                  <a:lnTo>
                    <a:pt x="1600966" y="23359"/>
                  </a:lnTo>
                  <a:lnTo>
                    <a:pt x="1613982" y="22123"/>
                  </a:lnTo>
                  <a:lnTo>
                    <a:pt x="1626998" y="20869"/>
                  </a:lnTo>
                  <a:lnTo>
                    <a:pt x="1640014" y="19591"/>
                  </a:lnTo>
                  <a:lnTo>
                    <a:pt x="1653030" y="18292"/>
                  </a:lnTo>
                  <a:lnTo>
                    <a:pt x="1666046" y="16966"/>
                  </a:lnTo>
                  <a:lnTo>
                    <a:pt x="1679062" y="15617"/>
                  </a:lnTo>
                  <a:lnTo>
                    <a:pt x="1692078" y="14248"/>
                  </a:lnTo>
                  <a:lnTo>
                    <a:pt x="1705094" y="12868"/>
                  </a:lnTo>
                  <a:lnTo>
                    <a:pt x="1714902" y="11832"/>
                  </a:lnTo>
                  <a:lnTo>
                    <a:pt x="1718110" y="11535"/>
                  </a:lnTo>
                  <a:lnTo>
                    <a:pt x="1731126" y="10360"/>
                  </a:lnTo>
                  <a:lnTo>
                    <a:pt x="1744142" y="9228"/>
                  </a:lnTo>
                  <a:lnTo>
                    <a:pt x="1757158" y="8152"/>
                  </a:lnTo>
                  <a:lnTo>
                    <a:pt x="1770174" y="7140"/>
                  </a:lnTo>
                  <a:lnTo>
                    <a:pt x="1783190" y="6188"/>
                  </a:lnTo>
                  <a:lnTo>
                    <a:pt x="1796206" y="5295"/>
                  </a:lnTo>
                  <a:lnTo>
                    <a:pt x="1809222" y="4459"/>
                  </a:lnTo>
                  <a:lnTo>
                    <a:pt x="1822238" y="3678"/>
                  </a:lnTo>
                  <a:lnTo>
                    <a:pt x="1835254" y="2959"/>
                  </a:lnTo>
                  <a:lnTo>
                    <a:pt x="1848270" y="2301"/>
                  </a:lnTo>
                  <a:lnTo>
                    <a:pt x="1861286" y="171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6808698" y="2405727"/>
              <a:ext cx="1861286" cy="56778"/>
            </a:xfrm>
            <a:custGeom>
              <a:avLst/>
              <a:pathLst>
                <a:path w="1861286" h="56778">
                  <a:moveTo>
                    <a:pt x="0" y="198"/>
                  </a:moveTo>
                  <a:lnTo>
                    <a:pt x="13015" y="63"/>
                  </a:lnTo>
                  <a:lnTo>
                    <a:pt x="26031" y="0"/>
                  </a:lnTo>
                  <a:lnTo>
                    <a:pt x="39047" y="1"/>
                  </a:lnTo>
                  <a:lnTo>
                    <a:pt x="52063" y="67"/>
                  </a:lnTo>
                  <a:lnTo>
                    <a:pt x="65079" y="192"/>
                  </a:lnTo>
                  <a:lnTo>
                    <a:pt x="78095" y="375"/>
                  </a:lnTo>
                  <a:lnTo>
                    <a:pt x="91111" y="615"/>
                  </a:lnTo>
                  <a:lnTo>
                    <a:pt x="104127" y="905"/>
                  </a:lnTo>
                  <a:lnTo>
                    <a:pt x="117143" y="1237"/>
                  </a:lnTo>
                  <a:lnTo>
                    <a:pt x="130159" y="1600"/>
                  </a:lnTo>
                  <a:lnTo>
                    <a:pt x="143175" y="1982"/>
                  </a:lnTo>
                  <a:lnTo>
                    <a:pt x="156191" y="2375"/>
                  </a:lnTo>
                  <a:lnTo>
                    <a:pt x="169207" y="2776"/>
                  </a:lnTo>
                  <a:lnTo>
                    <a:pt x="182223" y="3184"/>
                  </a:lnTo>
                  <a:lnTo>
                    <a:pt x="195239" y="3595"/>
                  </a:lnTo>
                  <a:lnTo>
                    <a:pt x="208255" y="4011"/>
                  </a:lnTo>
                  <a:lnTo>
                    <a:pt x="221271" y="4422"/>
                  </a:lnTo>
                  <a:lnTo>
                    <a:pt x="234287" y="4827"/>
                  </a:lnTo>
                  <a:lnTo>
                    <a:pt x="247303" y="5217"/>
                  </a:lnTo>
                  <a:lnTo>
                    <a:pt x="260319" y="5593"/>
                  </a:lnTo>
                  <a:lnTo>
                    <a:pt x="273335" y="5953"/>
                  </a:lnTo>
                  <a:lnTo>
                    <a:pt x="286351" y="6309"/>
                  </a:lnTo>
                  <a:lnTo>
                    <a:pt x="299367" y="6667"/>
                  </a:lnTo>
                  <a:lnTo>
                    <a:pt x="312383" y="7035"/>
                  </a:lnTo>
                  <a:lnTo>
                    <a:pt x="325399" y="7423"/>
                  </a:lnTo>
                  <a:lnTo>
                    <a:pt x="330036" y="7572"/>
                  </a:lnTo>
                  <a:lnTo>
                    <a:pt x="338415" y="7846"/>
                  </a:lnTo>
                  <a:lnTo>
                    <a:pt x="351431" y="8303"/>
                  </a:lnTo>
                  <a:lnTo>
                    <a:pt x="364447" y="8801"/>
                  </a:lnTo>
                  <a:lnTo>
                    <a:pt x="377463" y="9345"/>
                  </a:lnTo>
                  <a:lnTo>
                    <a:pt x="390479" y="9945"/>
                  </a:lnTo>
                  <a:lnTo>
                    <a:pt x="403495" y="10607"/>
                  </a:lnTo>
                  <a:lnTo>
                    <a:pt x="416511" y="11337"/>
                  </a:lnTo>
                  <a:lnTo>
                    <a:pt x="429527" y="12142"/>
                  </a:lnTo>
                  <a:lnTo>
                    <a:pt x="442543" y="13023"/>
                  </a:lnTo>
                  <a:lnTo>
                    <a:pt x="455559" y="13983"/>
                  </a:lnTo>
                  <a:lnTo>
                    <a:pt x="468575" y="15024"/>
                  </a:lnTo>
                  <a:lnTo>
                    <a:pt x="481591" y="16146"/>
                  </a:lnTo>
                  <a:lnTo>
                    <a:pt x="494607" y="17351"/>
                  </a:lnTo>
                  <a:lnTo>
                    <a:pt x="507623" y="18635"/>
                  </a:lnTo>
                  <a:lnTo>
                    <a:pt x="520639" y="20000"/>
                  </a:lnTo>
                  <a:lnTo>
                    <a:pt x="533655" y="21445"/>
                  </a:lnTo>
                  <a:lnTo>
                    <a:pt x="546671" y="22970"/>
                  </a:lnTo>
                  <a:lnTo>
                    <a:pt x="559687" y="24574"/>
                  </a:lnTo>
                  <a:lnTo>
                    <a:pt x="570587" y="25979"/>
                  </a:lnTo>
                  <a:lnTo>
                    <a:pt x="572703" y="26257"/>
                  </a:lnTo>
                  <a:lnTo>
                    <a:pt x="585719" y="28017"/>
                  </a:lnTo>
                  <a:lnTo>
                    <a:pt x="598735" y="29810"/>
                  </a:lnTo>
                  <a:lnTo>
                    <a:pt x="611751" y="31621"/>
                  </a:lnTo>
                  <a:lnTo>
                    <a:pt x="624767" y="33433"/>
                  </a:lnTo>
                  <a:lnTo>
                    <a:pt x="637783" y="35227"/>
                  </a:lnTo>
                  <a:lnTo>
                    <a:pt x="650799" y="36988"/>
                  </a:lnTo>
                  <a:lnTo>
                    <a:pt x="663815" y="38706"/>
                  </a:lnTo>
                  <a:lnTo>
                    <a:pt x="676831" y="40370"/>
                  </a:lnTo>
                  <a:lnTo>
                    <a:pt x="689847" y="41976"/>
                  </a:lnTo>
                  <a:lnTo>
                    <a:pt x="702863" y="43517"/>
                  </a:lnTo>
                  <a:lnTo>
                    <a:pt x="710540" y="44387"/>
                  </a:lnTo>
                  <a:lnTo>
                    <a:pt x="715879" y="44991"/>
                  </a:lnTo>
                  <a:lnTo>
                    <a:pt x="728895" y="46388"/>
                  </a:lnTo>
                  <a:lnTo>
                    <a:pt x="741911" y="47702"/>
                  </a:lnTo>
                  <a:lnTo>
                    <a:pt x="754927" y="48931"/>
                  </a:lnTo>
                  <a:lnTo>
                    <a:pt x="767943" y="50074"/>
                  </a:lnTo>
                  <a:lnTo>
                    <a:pt x="780959" y="51129"/>
                  </a:lnTo>
                  <a:lnTo>
                    <a:pt x="793975" y="52091"/>
                  </a:lnTo>
                  <a:lnTo>
                    <a:pt x="806991" y="52959"/>
                  </a:lnTo>
                  <a:lnTo>
                    <a:pt x="820007" y="53729"/>
                  </a:lnTo>
                  <a:lnTo>
                    <a:pt x="833023" y="54402"/>
                  </a:lnTo>
                  <a:lnTo>
                    <a:pt x="846039" y="54979"/>
                  </a:lnTo>
                  <a:lnTo>
                    <a:pt x="859055" y="55465"/>
                  </a:lnTo>
                  <a:lnTo>
                    <a:pt x="872071" y="55866"/>
                  </a:lnTo>
                  <a:lnTo>
                    <a:pt x="885087" y="56187"/>
                  </a:lnTo>
                  <a:lnTo>
                    <a:pt x="898103" y="56437"/>
                  </a:lnTo>
                  <a:lnTo>
                    <a:pt x="911119" y="56617"/>
                  </a:lnTo>
                  <a:lnTo>
                    <a:pt x="924135" y="56730"/>
                  </a:lnTo>
                  <a:lnTo>
                    <a:pt x="937151" y="56778"/>
                  </a:lnTo>
                  <a:lnTo>
                    <a:pt x="950167" y="56758"/>
                  </a:lnTo>
                  <a:lnTo>
                    <a:pt x="963183" y="56670"/>
                  </a:lnTo>
                  <a:lnTo>
                    <a:pt x="976199" y="56515"/>
                  </a:lnTo>
                  <a:lnTo>
                    <a:pt x="989215" y="56296"/>
                  </a:lnTo>
                  <a:lnTo>
                    <a:pt x="1002231" y="56017"/>
                  </a:lnTo>
                  <a:lnTo>
                    <a:pt x="1015247" y="55682"/>
                  </a:lnTo>
                  <a:lnTo>
                    <a:pt x="1028263" y="55296"/>
                  </a:lnTo>
                  <a:lnTo>
                    <a:pt x="1041279" y="54861"/>
                  </a:lnTo>
                  <a:lnTo>
                    <a:pt x="1054294" y="54383"/>
                  </a:lnTo>
                  <a:lnTo>
                    <a:pt x="1067310" y="53859"/>
                  </a:lnTo>
                  <a:lnTo>
                    <a:pt x="1080326" y="53291"/>
                  </a:lnTo>
                  <a:lnTo>
                    <a:pt x="1093342" y="52681"/>
                  </a:lnTo>
                  <a:lnTo>
                    <a:pt x="1106358" y="52029"/>
                  </a:lnTo>
                  <a:lnTo>
                    <a:pt x="1119374" y="51341"/>
                  </a:lnTo>
                  <a:lnTo>
                    <a:pt x="1132390" y="50623"/>
                  </a:lnTo>
                  <a:lnTo>
                    <a:pt x="1145406" y="49877"/>
                  </a:lnTo>
                  <a:lnTo>
                    <a:pt x="1158422" y="49104"/>
                  </a:lnTo>
                  <a:lnTo>
                    <a:pt x="1171438" y="48304"/>
                  </a:lnTo>
                  <a:lnTo>
                    <a:pt x="1184454" y="47479"/>
                  </a:lnTo>
                  <a:lnTo>
                    <a:pt x="1197470" y="46629"/>
                  </a:lnTo>
                  <a:lnTo>
                    <a:pt x="1210486" y="45757"/>
                  </a:lnTo>
                  <a:lnTo>
                    <a:pt x="1223502" y="44864"/>
                  </a:lnTo>
                  <a:lnTo>
                    <a:pt x="1230406" y="44387"/>
                  </a:lnTo>
                  <a:lnTo>
                    <a:pt x="1236518" y="43967"/>
                  </a:lnTo>
                  <a:lnTo>
                    <a:pt x="1249534" y="43075"/>
                  </a:lnTo>
                  <a:lnTo>
                    <a:pt x="1262550" y="42180"/>
                  </a:lnTo>
                  <a:lnTo>
                    <a:pt x="1275566" y="41285"/>
                  </a:lnTo>
                  <a:lnTo>
                    <a:pt x="1288582" y="40385"/>
                  </a:lnTo>
                  <a:lnTo>
                    <a:pt x="1301598" y="39481"/>
                  </a:lnTo>
                  <a:lnTo>
                    <a:pt x="1314614" y="38568"/>
                  </a:lnTo>
                  <a:lnTo>
                    <a:pt x="1327630" y="37653"/>
                  </a:lnTo>
                  <a:lnTo>
                    <a:pt x="1340646" y="36735"/>
                  </a:lnTo>
                  <a:lnTo>
                    <a:pt x="1353662" y="35818"/>
                  </a:lnTo>
                  <a:lnTo>
                    <a:pt x="1366678" y="34898"/>
                  </a:lnTo>
                  <a:lnTo>
                    <a:pt x="1379694" y="33970"/>
                  </a:lnTo>
                  <a:lnTo>
                    <a:pt x="1392710" y="33030"/>
                  </a:lnTo>
                  <a:lnTo>
                    <a:pt x="1405726" y="32078"/>
                  </a:lnTo>
                  <a:lnTo>
                    <a:pt x="1418742" y="31113"/>
                  </a:lnTo>
                  <a:lnTo>
                    <a:pt x="1431758" y="30139"/>
                  </a:lnTo>
                  <a:lnTo>
                    <a:pt x="1444774" y="29161"/>
                  </a:lnTo>
                  <a:lnTo>
                    <a:pt x="1457790" y="28176"/>
                  </a:lnTo>
                  <a:lnTo>
                    <a:pt x="1470806" y="27181"/>
                  </a:lnTo>
                  <a:lnTo>
                    <a:pt x="1483822" y="26173"/>
                  </a:lnTo>
                  <a:lnTo>
                    <a:pt x="1486272" y="25979"/>
                  </a:lnTo>
                  <a:lnTo>
                    <a:pt x="1496838" y="25166"/>
                  </a:lnTo>
                  <a:lnTo>
                    <a:pt x="1509854" y="24153"/>
                  </a:lnTo>
                  <a:lnTo>
                    <a:pt x="1522870" y="23131"/>
                  </a:lnTo>
                  <a:lnTo>
                    <a:pt x="1535886" y="22108"/>
                  </a:lnTo>
                  <a:lnTo>
                    <a:pt x="1548902" y="21084"/>
                  </a:lnTo>
                  <a:lnTo>
                    <a:pt x="1561918" y="20053"/>
                  </a:lnTo>
                  <a:lnTo>
                    <a:pt x="1574934" y="19009"/>
                  </a:lnTo>
                  <a:lnTo>
                    <a:pt x="1587950" y="17944"/>
                  </a:lnTo>
                  <a:lnTo>
                    <a:pt x="1600966" y="16854"/>
                  </a:lnTo>
                  <a:lnTo>
                    <a:pt x="1613982" y="15741"/>
                  </a:lnTo>
                  <a:lnTo>
                    <a:pt x="1626998" y="14611"/>
                  </a:lnTo>
                  <a:lnTo>
                    <a:pt x="1640014" y="13475"/>
                  </a:lnTo>
                  <a:lnTo>
                    <a:pt x="1653030" y="12339"/>
                  </a:lnTo>
                  <a:lnTo>
                    <a:pt x="1666046" y="11210"/>
                  </a:lnTo>
                  <a:lnTo>
                    <a:pt x="1679062" y="10098"/>
                  </a:lnTo>
                  <a:lnTo>
                    <a:pt x="1692078" y="9006"/>
                  </a:lnTo>
                  <a:lnTo>
                    <a:pt x="1705094" y="7947"/>
                  </a:lnTo>
                  <a:lnTo>
                    <a:pt x="1709898" y="7572"/>
                  </a:lnTo>
                  <a:lnTo>
                    <a:pt x="1718110" y="6951"/>
                  </a:lnTo>
                  <a:lnTo>
                    <a:pt x="1731126" y="6023"/>
                  </a:lnTo>
                  <a:lnTo>
                    <a:pt x="1744142" y="5158"/>
                  </a:lnTo>
                  <a:lnTo>
                    <a:pt x="1757158" y="4361"/>
                  </a:lnTo>
                  <a:lnTo>
                    <a:pt x="1770174" y="3635"/>
                  </a:lnTo>
                  <a:lnTo>
                    <a:pt x="1783190" y="2976"/>
                  </a:lnTo>
                  <a:lnTo>
                    <a:pt x="1796206" y="2386"/>
                  </a:lnTo>
                  <a:lnTo>
                    <a:pt x="1809222" y="1866"/>
                  </a:lnTo>
                  <a:lnTo>
                    <a:pt x="1822238" y="1406"/>
                  </a:lnTo>
                  <a:lnTo>
                    <a:pt x="1835254" y="1010"/>
                  </a:lnTo>
                  <a:lnTo>
                    <a:pt x="1848270" y="675"/>
                  </a:lnTo>
                  <a:lnTo>
                    <a:pt x="1861286" y="40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6808698" y="2373825"/>
              <a:ext cx="1861286" cy="53747"/>
            </a:xfrm>
            <a:custGeom>
              <a:avLst/>
              <a:pathLst>
                <a:path w="1861286" h="53747">
                  <a:moveTo>
                    <a:pt x="0" y="31"/>
                  </a:moveTo>
                  <a:lnTo>
                    <a:pt x="13015" y="133"/>
                  </a:lnTo>
                  <a:lnTo>
                    <a:pt x="26031" y="303"/>
                  </a:lnTo>
                  <a:lnTo>
                    <a:pt x="39047" y="533"/>
                  </a:lnTo>
                  <a:lnTo>
                    <a:pt x="52063" y="812"/>
                  </a:lnTo>
                  <a:lnTo>
                    <a:pt x="65079" y="1132"/>
                  </a:lnTo>
                  <a:lnTo>
                    <a:pt x="78095" y="1488"/>
                  </a:lnTo>
                  <a:lnTo>
                    <a:pt x="91111" y="1882"/>
                  </a:lnTo>
                  <a:lnTo>
                    <a:pt x="104127" y="2313"/>
                  </a:lnTo>
                  <a:lnTo>
                    <a:pt x="113898" y="2658"/>
                  </a:lnTo>
                  <a:lnTo>
                    <a:pt x="117143" y="2765"/>
                  </a:lnTo>
                  <a:lnTo>
                    <a:pt x="130159" y="3202"/>
                  </a:lnTo>
                  <a:lnTo>
                    <a:pt x="143175" y="3647"/>
                  </a:lnTo>
                  <a:lnTo>
                    <a:pt x="156191" y="4087"/>
                  </a:lnTo>
                  <a:lnTo>
                    <a:pt x="169207" y="4517"/>
                  </a:lnTo>
                  <a:lnTo>
                    <a:pt x="182223" y="4938"/>
                  </a:lnTo>
                  <a:lnTo>
                    <a:pt x="195239" y="5347"/>
                  </a:lnTo>
                  <a:lnTo>
                    <a:pt x="208255" y="5740"/>
                  </a:lnTo>
                  <a:lnTo>
                    <a:pt x="221271" y="6109"/>
                  </a:lnTo>
                  <a:lnTo>
                    <a:pt x="234287" y="6448"/>
                  </a:lnTo>
                  <a:lnTo>
                    <a:pt x="247303" y="6753"/>
                  </a:lnTo>
                  <a:lnTo>
                    <a:pt x="260319" y="7022"/>
                  </a:lnTo>
                  <a:lnTo>
                    <a:pt x="273335" y="7261"/>
                  </a:lnTo>
                  <a:lnTo>
                    <a:pt x="286351" y="7481"/>
                  </a:lnTo>
                  <a:lnTo>
                    <a:pt x="299367" y="7688"/>
                  </a:lnTo>
                  <a:lnTo>
                    <a:pt x="312383" y="7891"/>
                  </a:lnTo>
                  <a:lnTo>
                    <a:pt x="325399" y="8097"/>
                  </a:lnTo>
                  <a:lnTo>
                    <a:pt x="338415" y="8312"/>
                  </a:lnTo>
                  <a:lnTo>
                    <a:pt x="351431" y="8548"/>
                  </a:lnTo>
                  <a:lnTo>
                    <a:pt x="364447" y="8816"/>
                  </a:lnTo>
                  <a:lnTo>
                    <a:pt x="377463" y="9128"/>
                  </a:lnTo>
                  <a:lnTo>
                    <a:pt x="390479" y="9499"/>
                  </a:lnTo>
                  <a:lnTo>
                    <a:pt x="403495" y="9940"/>
                  </a:lnTo>
                  <a:lnTo>
                    <a:pt x="416511" y="10456"/>
                  </a:lnTo>
                  <a:lnTo>
                    <a:pt x="429527" y="11046"/>
                  </a:lnTo>
                  <a:lnTo>
                    <a:pt x="442543" y="11710"/>
                  </a:lnTo>
                  <a:lnTo>
                    <a:pt x="455559" y="12443"/>
                  </a:lnTo>
                  <a:lnTo>
                    <a:pt x="468575" y="13251"/>
                  </a:lnTo>
                  <a:lnTo>
                    <a:pt x="481591" y="14136"/>
                  </a:lnTo>
                  <a:lnTo>
                    <a:pt x="494607" y="15107"/>
                  </a:lnTo>
                  <a:lnTo>
                    <a:pt x="507623" y="16180"/>
                  </a:lnTo>
                  <a:lnTo>
                    <a:pt x="520639" y="17358"/>
                  </a:lnTo>
                  <a:lnTo>
                    <a:pt x="533655" y="18652"/>
                  </a:lnTo>
                  <a:lnTo>
                    <a:pt x="546671" y="20058"/>
                  </a:lnTo>
                  <a:lnTo>
                    <a:pt x="555285" y="21066"/>
                  </a:lnTo>
                  <a:lnTo>
                    <a:pt x="559687" y="21544"/>
                  </a:lnTo>
                  <a:lnTo>
                    <a:pt x="572703" y="23043"/>
                  </a:lnTo>
                  <a:lnTo>
                    <a:pt x="585719" y="24637"/>
                  </a:lnTo>
                  <a:lnTo>
                    <a:pt x="598735" y="26310"/>
                  </a:lnTo>
                  <a:lnTo>
                    <a:pt x="611751" y="28054"/>
                  </a:lnTo>
                  <a:lnTo>
                    <a:pt x="624767" y="29851"/>
                  </a:lnTo>
                  <a:lnTo>
                    <a:pt x="637783" y="31680"/>
                  </a:lnTo>
                  <a:lnTo>
                    <a:pt x="650799" y="33532"/>
                  </a:lnTo>
                  <a:lnTo>
                    <a:pt x="663815" y="35385"/>
                  </a:lnTo>
                  <a:lnTo>
                    <a:pt x="676831" y="37226"/>
                  </a:lnTo>
                  <a:lnTo>
                    <a:pt x="689847" y="39037"/>
                  </a:lnTo>
                  <a:lnTo>
                    <a:pt x="693096" y="39473"/>
                  </a:lnTo>
                  <a:lnTo>
                    <a:pt x="702863" y="40667"/>
                  </a:lnTo>
                  <a:lnTo>
                    <a:pt x="715879" y="42182"/>
                  </a:lnTo>
                  <a:lnTo>
                    <a:pt x="728895" y="43608"/>
                  </a:lnTo>
                  <a:lnTo>
                    <a:pt x="741911" y="44942"/>
                  </a:lnTo>
                  <a:lnTo>
                    <a:pt x="754927" y="46175"/>
                  </a:lnTo>
                  <a:lnTo>
                    <a:pt x="767943" y="47314"/>
                  </a:lnTo>
                  <a:lnTo>
                    <a:pt x="780959" y="48355"/>
                  </a:lnTo>
                  <a:lnTo>
                    <a:pt x="793975" y="49304"/>
                  </a:lnTo>
                  <a:lnTo>
                    <a:pt x="806991" y="50161"/>
                  </a:lnTo>
                  <a:lnTo>
                    <a:pt x="820007" y="50928"/>
                  </a:lnTo>
                  <a:lnTo>
                    <a:pt x="833023" y="51606"/>
                  </a:lnTo>
                  <a:lnTo>
                    <a:pt x="846039" y="52191"/>
                  </a:lnTo>
                  <a:lnTo>
                    <a:pt x="859055" y="52683"/>
                  </a:lnTo>
                  <a:lnTo>
                    <a:pt x="872071" y="53075"/>
                  </a:lnTo>
                  <a:lnTo>
                    <a:pt x="885087" y="53375"/>
                  </a:lnTo>
                  <a:lnTo>
                    <a:pt x="898103" y="53584"/>
                  </a:lnTo>
                  <a:lnTo>
                    <a:pt x="911119" y="53705"/>
                  </a:lnTo>
                  <a:lnTo>
                    <a:pt x="924135" y="53747"/>
                  </a:lnTo>
                  <a:lnTo>
                    <a:pt x="937151" y="53711"/>
                  </a:lnTo>
                  <a:lnTo>
                    <a:pt x="950167" y="53597"/>
                  </a:lnTo>
                  <a:lnTo>
                    <a:pt x="963183" y="53404"/>
                  </a:lnTo>
                  <a:lnTo>
                    <a:pt x="976199" y="53131"/>
                  </a:lnTo>
                  <a:lnTo>
                    <a:pt x="989215" y="52780"/>
                  </a:lnTo>
                  <a:lnTo>
                    <a:pt x="1002231" y="52352"/>
                  </a:lnTo>
                  <a:lnTo>
                    <a:pt x="1015247" y="51856"/>
                  </a:lnTo>
                  <a:lnTo>
                    <a:pt x="1028263" y="51298"/>
                  </a:lnTo>
                  <a:lnTo>
                    <a:pt x="1041279" y="50687"/>
                  </a:lnTo>
                  <a:lnTo>
                    <a:pt x="1054294" y="50027"/>
                  </a:lnTo>
                  <a:lnTo>
                    <a:pt x="1067310" y="49321"/>
                  </a:lnTo>
                  <a:lnTo>
                    <a:pt x="1080326" y="48571"/>
                  </a:lnTo>
                  <a:lnTo>
                    <a:pt x="1093342" y="47779"/>
                  </a:lnTo>
                  <a:lnTo>
                    <a:pt x="1106358" y="46947"/>
                  </a:lnTo>
                  <a:lnTo>
                    <a:pt x="1119374" y="46084"/>
                  </a:lnTo>
                  <a:lnTo>
                    <a:pt x="1132390" y="45196"/>
                  </a:lnTo>
                  <a:lnTo>
                    <a:pt x="1145406" y="44283"/>
                  </a:lnTo>
                  <a:lnTo>
                    <a:pt x="1158422" y="43351"/>
                  </a:lnTo>
                  <a:lnTo>
                    <a:pt x="1171438" y="42401"/>
                  </a:lnTo>
                  <a:lnTo>
                    <a:pt x="1184454" y="41432"/>
                  </a:lnTo>
                  <a:lnTo>
                    <a:pt x="1197470" y="40455"/>
                  </a:lnTo>
                  <a:lnTo>
                    <a:pt x="1210482" y="39473"/>
                  </a:lnTo>
                  <a:lnTo>
                    <a:pt x="1210486" y="39473"/>
                  </a:lnTo>
                  <a:lnTo>
                    <a:pt x="1223502" y="38427"/>
                  </a:lnTo>
                  <a:lnTo>
                    <a:pt x="1236518" y="37407"/>
                  </a:lnTo>
                  <a:lnTo>
                    <a:pt x="1249534" y="36406"/>
                  </a:lnTo>
                  <a:lnTo>
                    <a:pt x="1262550" y="35426"/>
                  </a:lnTo>
                  <a:lnTo>
                    <a:pt x="1275566" y="34453"/>
                  </a:lnTo>
                  <a:lnTo>
                    <a:pt x="1288582" y="33485"/>
                  </a:lnTo>
                  <a:lnTo>
                    <a:pt x="1301598" y="32518"/>
                  </a:lnTo>
                  <a:lnTo>
                    <a:pt x="1314614" y="31563"/>
                  </a:lnTo>
                  <a:lnTo>
                    <a:pt x="1327630" y="30628"/>
                  </a:lnTo>
                  <a:lnTo>
                    <a:pt x="1340646" y="29719"/>
                  </a:lnTo>
                  <a:lnTo>
                    <a:pt x="1353662" y="28827"/>
                  </a:lnTo>
                  <a:lnTo>
                    <a:pt x="1366678" y="27941"/>
                  </a:lnTo>
                  <a:lnTo>
                    <a:pt x="1379694" y="27046"/>
                  </a:lnTo>
                  <a:lnTo>
                    <a:pt x="1392710" y="26134"/>
                  </a:lnTo>
                  <a:lnTo>
                    <a:pt x="1405726" y="25210"/>
                  </a:lnTo>
                  <a:lnTo>
                    <a:pt x="1418742" y="24296"/>
                  </a:lnTo>
                  <a:lnTo>
                    <a:pt x="1431758" y="23411"/>
                  </a:lnTo>
                  <a:lnTo>
                    <a:pt x="1444774" y="22563"/>
                  </a:lnTo>
                  <a:lnTo>
                    <a:pt x="1457790" y="21741"/>
                  </a:lnTo>
                  <a:lnTo>
                    <a:pt x="1468527" y="21066"/>
                  </a:lnTo>
                  <a:lnTo>
                    <a:pt x="1470806" y="20913"/>
                  </a:lnTo>
                  <a:lnTo>
                    <a:pt x="1483822" y="20020"/>
                  </a:lnTo>
                  <a:lnTo>
                    <a:pt x="1496838" y="19097"/>
                  </a:lnTo>
                  <a:lnTo>
                    <a:pt x="1509854" y="18164"/>
                  </a:lnTo>
                  <a:lnTo>
                    <a:pt x="1522870" y="17242"/>
                  </a:lnTo>
                  <a:lnTo>
                    <a:pt x="1535886" y="16349"/>
                  </a:lnTo>
                  <a:lnTo>
                    <a:pt x="1548902" y="15491"/>
                  </a:lnTo>
                  <a:lnTo>
                    <a:pt x="1561918" y="14645"/>
                  </a:lnTo>
                  <a:lnTo>
                    <a:pt x="1574934" y="13780"/>
                  </a:lnTo>
                  <a:lnTo>
                    <a:pt x="1587950" y="12878"/>
                  </a:lnTo>
                  <a:lnTo>
                    <a:pt x="1600966" y="11934"/>
                  </a:lnTo>
                  <a:lnTo>
                    <a:pt x="1613982" y="10965"/>
                  </a:lnTo>
                  <a:lnTo>
                    <a:pt x="1626998" y="9994"/>
                  </a:lnTo>
                  <a:lnTo>
                    <a:pt x="1640014" y="9036"/>
                  </a:lnTo>
                  <a:lnTo>
                    <a:pt x="1653030" y="8097"/>
                  </a:lnTo>
                  <a:lnTo>
                    <a:pt x="1666046" y="7179"/>
                  </a:lnTo>
                  <a:lnTo>
                    <a:pt x="1679062" y="6286"/>
                  </a:lnTo>
                  <a:lnTo>
                    <a:pt x="1692078" y="5424"/>
                  </a:lnTo>
                  <a:lnTo>
                    <a:pt x="1705094" y="4613"/>
                  </a:lnTo>
                  <a:lnTo>
                    <a:pt x="1718110" y="3868"/>
                  </a:lnTo>
                  <a:lnTo>
                    <a:pt x="1731126" y="3195"/>
                  </a:lnTo>
                  <a:lnTo>
                    <a:pt x="1742636" y="2658"/>
                  </a:lnTo>
                  <a:lnTo>
                    <a:pt x="1744142" y="2584"/>
                  </a:lnTo>
                  <a:lnTo>
                    <a:pt x="1757158" y="2004"/>
                  </a:lnTo>
                  <a:lnTo>
                    <a:pt x="1770174" y="1491"/>
                  </a:lnTo>
                  <a:lnTo>
                    <a:pt x="1783190" y="1052"/>
                  </a:lnTo>
                  <a:lnTo>
                    <a:pt x="1796206" y="695"/>
                  </a:lnTo>
                  <a:lnTo>
                    <a:pt x="1809222" y="428"/>
                  </a:lnTo>
                  <a:lnTo>
                    <a:pt x="1822238" y="236"/>
                  </a:lnTo>
                  <a:lnTo>
                    <a:pt x="1835254" y="104"/>
                  </a:lnTo>
                  <a:lnTo>
                    <a:pt x="1848270" y="27"/>
                  </a:lnTo>
                  <a:lnTo>
                    <a:pt x="186128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6808698" y="2335964"/>
              <a:ext cx="1861286" cy="48158"/>
            </a:xfrm>
            <a:custGeom>
              <a:avLst/>
              <a:pathLst>
                <a:path w="1861286" h="48158">
                  <a:moveTo>
                    <a:pt x="0" y="1167"/>
                  </a:moveTo>
                  <a:lnTo>
                    <a:pt x="13015" y="1551"/>
                  </a:lnTo>
                  <a:lnTo>
                    <a:pt x="26031" y="2006"/>
                  </a:lnTo>
                  <a:lnTo>
                    <a:pt x="39047" y="2515"/>
                  </a:lnTo>
                  <a:lnTo>
                    <a:pt x="52063" y="3054"/>
                  </a:lnTo>
                  <a:lnTo>
                    <a:pt x="65079" y="3612"/>
                  </a:lnTo>
                  <a:lnTo>
                    <a:pt x="67158" y="3704"/>
                  </a:lnTo>
                  <a:lnTo>
                    <a:pt x="78095" y="4121"/>
                  </a:lnTo>
                  <a:lnTo>
                    <a:pt x="91111" y="4640"/>
                  </a:lnTo>
                  <a:lnTo>
                    <a:pt x="104127" y="5181"/>
                  </a:lnTo>
                  <a:lnTo>
                    <a:pt x="117143" y="5729"/>
                  </a:lnTo>
                  <a:lnTo>
                    <a:pt x="130159" y="6267"/>
                  </a:lnTo>
                  <a:lnTo>
                    <a:pt x="143175" y="6778"/>
                  </a:lnTo>
                  <a:lnTo>
                    <a:pt x="156191" y="7255"/>
                  </a:lnTo>
                  <a:lnTo>
                    <a:pt x="169207" y="7704"/>
                  </a:lnTo>
                  <a:lnTo>
                    <a:pt x="182223" y="8126"/>
                  </a:lnTo>
                  <a:lnTo>
                    <a:pt x="195239" y="8529"/>
                  </a:lnTo>
                  <a:lnTo>
                    <a:pt x="208255" y="8909"/>
                  </a:lnTo>
                  <a:lnTo>
                    <a:pt x="221271" y="9256"/>
                  </a:lnTo>
                  <a:lnTo>
                    <a:pt x="234287" y="9558"/>
                  </a:lnTo>
                  <a:lnTo>
                    <a:pt x="247303" y="9805"/>
                  </a:lnTo>
                  <a:lnTo>
                    <a:pt x="260319" y="9991"/>
                  </a:lnTo>
                  <a:lnTo>
                    <a:pt x="273335" y="10116"/>
                  </a:lnTo>
                  <a:lnTo>
                    <a:pt x="286351" y="10196"/>
                  </a:lnTo>
                  <a:lnTo>
                    <a:pt x="299367" y="10234"/>
                  </a:lnTo>
                  <a:lnTo>
                    <a:pt x="312383" y="10243"/>
                  </a:lnTo>
                  <a:lnTo>
                    <a:pt x="325399" y="10226"/>
                  </a:lnTo>
                  <a:lnTo>
                    <a:pt x="338415" y="10197"/>
                  </a:lnTo>
                  <a:lnTo>
                    <a:pt x="351431" y="10165"/>
                  </a:lnTo>
                  <a:lnTo>
                    <a:pt x="364447" y="10146"/>
                  </a:lnTo>
                  <a:lnTo>
                    <a:pt x="377463" y="10149"/>
                  </a:lnTo>
                  <a:lnTo>
                    <a:pt x="390479" y="10189"/>
                  </a:lnTo>
                  <a:lnTo>
                    <a:pt x="403495" y="10278"/>
                  </a:lnTo>
                  <a:lnTo>
                    <a:pt x="416511" y="10423"/>
                  </a:lnTo>
                  <a:lnTo>
                    <a:pt x="429527" y="10630"/>
                  </a:lnTo>
                  <a:lnTo>
                    <a:pt x="442543" y="10897"/>
                  </a:lnTo>
                  <a:lnTo>
                    <a:pt x="455559" y="11224"/>
                  </a:lnTo>
                  <a:lnTo>
                    <a:pt x="468575" y="11611"/>
                  </a:lnTo>
                  <a:lnTo>
                    <a:pt x="481591" y="12067"/>
                  </a:lnTo>
                  <a:lnTo>
                    <a:pt x="494607" y="12614"/>
                  </a:lnTo>
                  <a:lnTo>
                    <a:pt x="507623" y="13268"/>
                  </a:lnTo>
                  <a:lnTo>
                    <a:pt x="520639" y="14047"/>
                  </a:lnTo>
                  <a:lnTo>
                    <a:pt x="533655" y="14966"/>
                  </a:lnTo>
                  <a:lnTo>
                    <a:pt x="546671" y="16018"/>
                  </a:lnTo>
                  <a:lnTo>
                    <a:pt x="559687" y="17214"/>
                  </a:lnTo>
                  <a:lnTo>
                    <a:pt x="572703" y="18547"/>
                  </a:lnTo>
                  <a:lnTo>
                    <a:pt x="585719" y="20026"/>
                  </a:lnTo>
                  <a:lnTo>
                    <a:pt x="598735" y="21638"/>
                  </a:lnTo>
                  <a:lnTo>
                    <a:pt x="602322" y="22112"/>
                  </a:lnTo>
                  <a:lnTo>
                    <a:pt x="611751" y="23195"/>
                  </a:lnTo>
                  <a:lnTo>
                    <a:pt x="624767" y="24772"/>
                  </a:lnTo>
                  <a:lnTo>
                    <a:pt x="637783" y="26426"/>
                  </a:lnTo>
                  <a:lnTo>
                    <a:pt x="650799" y="28145"/>
                  </a:lnTo>
                  <a:lnTo>
                    <a:pt x="663815" y="29903"/>
                  </a:lnTo>
                  <a:lnTo>
                    <a:pt x="676831" y="31691"/>
                  </a:lnTo>
                  <a:lnTo>
                    <a:pt x="689847" y="33478"/>
                  </a:lnTo>
                  <a:lnTo>
                    <a:pt x="702863" y="35238"/>
                  </a:lnTo>
                  <a:lnTo>
                    <a:pt x="715879" y="36957"/>
                  </a:lnTo>
                  <a:lnTo>
                    <a:pt x="728895" y="38611"/>
                  </a:lnTo>
                  <a:lnTo>
                    <a:pt x="741911" y="40184"/>
                  </a:lnTo>
                  <a:lnTo>
                    <a:pt x="744896" y="40519"/>
                  </a:lnTo>
                  <a:lnTo>
                    <a:pt x="754927" y="41468"/>
                  </a:lnTo>
                  <a:lnTo>
                    <a:pt x="767943" y="42588"/>
                  </a:lnTo>
                  <a:lnTo>
                    <a:pt x="780959" y="43586"/>
                  </a:lnTo>
                  <a:lnTo>
                    <a:pt x="793975" y="44462"/>
                  </a:lnTo>
                  <a:lnTo>
                    <a:pt x="806991" y="45218"/>
                  </a:lnTo>
                  <a:lnTo>
                    <a:pt x="820007" y="45875"/>
                  </a:lnTo>
                  <a:lnTo>
                    <a:pt x="833023" y="46445"/>
                  </a:lnTo>
                  <a:lnTo>
                    <a:pt x="846039" y="46948"/>
                  </a:lnTo>
                  <a:lnTo>
                    <a:pt x="859055" y="47379"/>
                  </a:lnTo>
                  <a:lnTo>
                    <a:pt x="872071" y="47728"/>
                  </a:lnTo>
                  <a:lnTo>
                    <a:pt x="885087" y="47977"/>
                  </a:lnTo>
                  <a:lnTo>
                    <a:pt x="898103" y="48120"/>
                  </a:lnTo>
                  <a:lnTo>
                    <a:pt x="911119" y="48158"/>
                  </a:lnTo>
                  <a:lnTo>
                    <a:pt x="924135" y="48092"/>
                  </a:lnTo>
                  <a:lnTo>
                    <a:pt x="937151" y="47931"/>
                  </a:lnTo>
                  <a:lnTo>
                    <a:pt x="950167" y="47687"/>
                  </a:lnTo>
                  <a:lnTo>
                    <a:pt x="963183" y="47369"/>
                  </a:lnTo>
                  <a:lnTo>
                    <a:pt x="976199" y="46980"/>
                  </a:lnTo>
                  <a:lnTo>
                    <a:pt x="989215" y="46522"/>
                  </a:lnTo>
                  <a:lnTo>
                    <a:pt x="1002231" y="46000"/>
                  </a:lnTo>
                  <a:lnTo>
                    <a:pt x="1015247" y="45405"/>
                  </a:lnTo>
                  <a:lnTo>
                    <a:pt x="1028263" y="44743"/>
                  </a:lnTo>
                  <a:lnTo>
                    <a:pt x="1041279" y="44020"/>
                  </a:lnTo>
                  <a:lnTo>
                    <a:pt x="1054294" y="43244"/>
                  </a:lnTo>
                  <a:lnTo>
                    <a:pt x="1067310" y="42425"/>
                  </a:lnTo>
                  <a:lnTo>
                    <a:pt x="1080326" y="41577"/>
                  </a:lnTo>
                  <a:lnTo>
                    <a:pt x="1093342" y="40708"/>
                  </a:lnTo>
                  <a:lnTo>
                    <a:pt x="1096104" y="40519"/>
                  </a:lnTo>
                  <a:lnTo>
                    <a:pt x="1106358" y="39691"/>
                  </a:lnTo>
                  <a:lnTo>
                    <a:pt x="1119374" y="38621"/>
                  </a:lnTo>
                  <a:lnTo>
                    <a:pt x="1132390" y="37543"/>
                  </a:lnTo>
                  <a:lnTo>
                    <a:pt x="1145406" y="36451"/>
                  </a:lnTo>
                  <a:lnTo>
                    <a:pt x="1158422" y="35360"/>
                  </a:lnTo>
                  <a:lnTo>
                    <a:pt x="1171438" y="34273"/>
                  </a:lnTo>
                  <a:lnTo>
                    <a:pt x="1184454" y="33202"/>
                  </a:lnTo>
                  <a:lnTo>
                    <a:pt x="1197470" y="32161"/>
                  </a:lnTo>
                  <a:lnTo>
                    <a:pt x="1210486" y="31148"/>
                  </a:lnTo>
                  <a:lnTo>
                    <a:pt x="1223502" y="30169"/>
                  </a:lnTo>
                  <a:lnTo>
                    <a:pt x="1236518" y="29221"/>
                  </a:lnTo>
                  <a:lnTo>
                    <a:pt x="1249534" y="28300"/>
                  </a:lnTo>
                  <a:lnTo>
                    <a:pt x="1262550" y="27406"/>
                  </a:lnTo>
                  <a:lnTo>
                    <a:pt x="1275566" y="26527"/>
                  </a:lnTo>
                  <a:lnTo>
                    <a:pt x="1288582" y="25662"/>
                  </a:lnTo>
                  <a:lnTo>
                    <a:pt x="1301598" y="24804"/>
                  </a:lnTo>
                  <a:lnTo>
                    <a:pt x="1314614" y="23950"/>
                  </a:lnTo>
                  <a:lnTo>
                    <a:pt x="1327630" y="23102"/>
                  </a:lnTo>
                  <a:lnTo>
                    <a:pt x="1340646" y="22264"/>
                  </a:lnTo>
                  <a:lnTo>
                    <a:pt x="1342989" y="22112"/>
                  </a:lnTo>
                  <a:lnTo>
                    <a:pt x="1353662" y="21316"/>
                  </a:lnTo>
                  <a:lnTo>
                    <a:pt x="1366678" y="20333"/>
                  </a:lnTo>
                  <a:lnTo>
                    <a:pt x="1379694" y="19334"/>
                  </a:lnTo>
                  <a:lnTo>
                    <a:pt x="1392710" y="18316"/>
                  </a:lnTo>
                  <a:lnTo>
                    <a:pt x="1405726" y="17327"/>
                  </a:lnTo>
                  <a:lnTo>
                    <a:pt x="1418742" y="16408"/>
                  </a:lnTo>
                  <a:lnTo>
                    <a:pt x="1431758" y="15590"/>
                  </a:lnTo>
                  <a:lnTo>
                    <a:pt x="1444774" y="14870"/>
                  </a:lnTo>
                  <a:lnTo>
                    <a:pt x="1457790" y="14202"/>
                  </a:lnTo>
                  <a:lnTo>
                    <a:pt x="1470806" y="13529"/>
                  </a:lnTo>
                  <a:lnTo>
                    <a:pt x="1483822" y="12814"/>
                  </a:lnTo>
                  <a:lnTo>
                    <a:pt x="1496838" y="12065"/>
                  </a:lnTo>
                  <a:lnTo>
                    <a:pt x="1509854" y="11334"/>
                  </a:lnTo>
                  <a:lnTo>
                    <a:pt x="1522870" y="10687"/>
                  </a:lnTo>
                  <a:lnTo>
                    <a:pt x="1535886" y="10145"/>
                  </a:lnTo>
                  <a:lnTo>
                    <a:pt x="1548902" y="9680"/>
                  </a:lnTo>
                  <a:lnTo>
                    <a:pt x="1561918" y="9222"/>
                  </a:lnTo>
                  <a:lnTo>
                    <a:pt x="1574934" y="8710"/>
                  </a:lnTo>
                  <a:lnTo>
                    <a:pt x="1587950" y="8120"/>
                  </a:lnTo>
                  <a:lnTo>
                    <a:pt x="1600966" y="7476"/>
                  </a:lnTo>
                  <a:lnTo>
                    <a:pt x="1613982" y="6827"/>
                  </a:lnTo>
                  <a:lnTo>
                    <a:pt x="1626998" y="6206"/>
                  </a:lnTo>
                  <a:lnTo>
                    <a:pt x="1640014" y="5612"/>
                  </a:lnTo>
                  <a:lnTo>
                    <a:pt x="1653030" y="5023"/>
                  </a:lnTo>
                  <a:lnTo>
                    <a:pt x="1666046" y="4408"/>
                  </a:lnTo>
                  <a:lnTo>
                    <a:pt x="1679062" y="3772"/>
                  </a:lnTo>
                  <a:lnTo>
                    <a:pt x="1680432" y="3704"/>
                  </a:lnTo>
                  <a:lnTo>
                    <a:pt x="1692078" y="3054"/>
                  </a:lnTo>
                  <a:lnTo>
                    <a:pt x="1705094" y="2377"/>
                  </a:lnTo>
                  <a:lnTo>
                    <a:pt x="1718110" y="1785"/>
                  </a:lnTo>
                  <a:lnTo>
                    <a:pt x="1731126" y="1288"/>
                  </a:lnTo>
                  <a:lnTo>
                    <a:pt x="1744142" y="877"/>
                  </a:lnTo>
                  <a:lnTo>
                    <a:pt x="1757158" y="533"/>
                  </a:lnTo>
                  <a:lnTo>
                    <a:pt x="1770174" y="260"/>
                  </a:lnTo>
                  <a:lnTo>
                    <a:pt x="1783190" y="77"/>
                  </a:lnTo>
                  <a:lnTo>
                    <a:pt x="1796206" y="0"/>
                  </a:lnTo>
                  <a:lnTo>
                    <a:pt x="1809222" y="39"/>
                  </a:lnTo>
                  <a:lnTo>
                    <a:pt x="1822238" y="175"/>
                  </a:lnTo>
                  <a:lnTo>
                    <a:pt x="1835254" y="365"/>
                  </a:lnTo>
                  <a:lnTo>
                    <a:pt x="1848270" y="592"/>
                  </a:lnTo>
                  <a:lnTo>
                    <a:pt x="1861286" y="85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6808698" y="2281946"/>
              <a:ext cx="1861286" cy="24268"/>
            </a:xfrm>
            <a:custGeom>
              <a:avLst/>
              <a:pathLst>
                <a:path w="1861286" h="24268">
                  <a:moveTo>
                    <a:pt x="0" y="4311"/>
                  </a:moveTo>
                  <a:lnTo>
                    <a:pt x="13015" y="5094"/>
                  </a:lnTo>
                  <a:lnTo>
                    <a:pt x="26031" y="5910"/>
                  </a:lnTo>
                  <a:lnTo>
                    <a:pt x="39047" y="6739"/>
                  </a:lnTo>
                  <a:lnTo>
                    <a:pt x="52063" y="7565"/>
                  </a:lnTo>
                  <a:lnTo>
                    <a:pt x="65079" y="8391"/>
                  </a:lnTo>
                  <a:lnTo>
                    <a:pt x="78095" y="9237"/>
                  </a:lnTo>
                  <a:lnTo>
                    <a:pt x="91111" y="10129"/>
                  </a:lnTo>
                  <a:lnTo>
                    <a:pt x="104127" y="11061"/>
                  </a:lnTo>
                  <a:lnTo>
                    <a:pt x="117143" y="12002"/>
                  </a:lnTo>
                  <a:lnTo>
                    <a:pt x="130159" y="12908"/>
                  </a:lnTo>
                  <a:lnTo>
                    <a:pt x="143175" y="13740"/>
                  </a:lnTo>
                  <a:lnTo>
                    <a:pt x="156191" y="14475"/>
                  </a:lnTo>
                  <a:lnTo>
                    <a:pt x="169207" y="15102"/>
                  </a:lnTo>
                  <a:lnTo>
                    <a:pt x="182223" y="15619"/>
                  </a:lnTo>
                  <a:lnTo>
                    <a:pt x="195239" y="16033"/>
                  </a:lnTo>
                  <a:lnTo>
                    <a:pt x="208255" y="16373"/>
                  </a:lnTo>
                  <a:lnTo>
                    <a:pt x="221271" y="16657"/>
                  </a:lnTo>
                  <a:lnTo>
                    <a:pt x="234287" y="16879"/>
                  </a:lnTo>
                  <a:lnTo>
                    <a:pt x="247303" y="17015"/>
                  </a:lnTo>
                  <a:lnTo>
                    <a:pt x="260319" y="17039"/>
                  </a:lnTo>
                  <a:lnTo>
                    <a:pt x="273335" y="16923"/>
                  </a:lnTo>
                  <a:lnTo>
                    <a:pt x="286351" y="16691"/>
                  </a:lnTo>
                  <a:lnTo>
                    <a:pt x="299367" y="16371"/>
                  </a:lnTo>
                  <a:lnTo>
                    <a:pt x="312383" y="15991"/>
                  </a:lnTo>
                  <a:lnTo>
                    <a:pt x="325399" y="15562"/>
                  </a:lnTo>
                  <a:lnTo>
                    <a:pt x="338415" y="15092"/>
                  </a:lnTo>
                  <a:lnTo>
                    <a:pt x="351431" y="14587"/>
                  </a:lnTo>
                  <a:lnTo>
                    <a:pt x="364447" y="14051"/>
                  </a:lnTo>
                  <a:lnTo>
                    <a:pt x="377463" y="13486"/>
                  </a:lnTo>
                  <a:lnTo>
                    <a:pt x="390479" y="12898"/>
                  </a:lnTo>
                  <a:lnTo>
                    <a:pt x="403495" y="12304"/>
                  </a:lnTo>
                  <a:lnTo>
                    <a:pt x="416511" y="11731"/>
                  </a:lnTo>
                  <a:lnTo>
                    <a:pt x="429527" y="11192"/>
                  </a:lnTo>
                  <a:lnTo>
                    <a:pt x="442543" y="10690"/>
                  </a:lnTo>
                  <a:lnTo>
                    <a:pt x="455559" y="10212"/>
                  </a:lnTo>
                  <a:lnTo>
                    <a:pt x="468575" y="9758"/>
                  </a:lnTo>
                  <a:lnTo>
                    <a:pt x="481591" y="9336"/>
                  </a:lnTo>
                  <a:lnTo>
                    <a:pt x="494607" y="8961"/>
                  </a:lnTo>
                  <a:lnTo>
                    <a:pt x="507623" y="8668"/>
                  </a:lnTo>
                  <a:lnTo>
                    <a:pt x="520639" y="8475"/>
                  </a:lnTo>
                  <a:lnTo>
                    <a:pt x="533655" y="8385"/>
                  </a:lnTo>
                  <a:lnTo>
                    <a:pt x="546671" y="8397"/>
                  </a:lnTo>
                  <a:lnTo>
                    <a:pt x="559687" y="8502"/>
                  </a:lnTo>
                  <a:lnTo>
                    <a:pt x="572703" y="8697"/>
                  </a:lnTo>
                  <a:lnTo>
                    <a:pt x="585719" y="8998"/>
                  </a:lnTo>
                  <a:lnTo>
                    <a:pt x="598735" y="9442"/>
                  </a:lnTo>
                  <a:lnTo>
                    <a:pt x="611751" y="10058"/>
                  </a:lnTo>
                  <a:lnTo>
                    <a:pt x="624767" y="10851"/>
                  </a:lnTo>
                  <a:lnTo>
                    <a:pt x="637783" y="11808"/>
                  </a:lnTo>
                  <a:lnTo>
                    <a:pt x="650799" y="12894"/>
                  </a:lnTo>
                  <a:lnTo>
                    <a:pt x="663815" y="14072"/>
                  </a:lnTo>
                  <a:lnTo>
                    <a:pt x="676831" y="15308"/>
                  </a:lnTo>
                  <a:lnTo>
                    <a:pt x="689847" y="16559"/>
                  </a:lnTo>
                  <a:lnTo>
                    <a:pt x="702863" y="17790"/>
                  </a:lnTo>
                  <a:lnTo>
                    <a:pt x="715879" y="18968"/>
                  </a:lnTo>
                  <a:lnTo>
                    <a:pt x="728895" y="20076"/>
                  </a:lnTo>
                  <a:lnTo>
                    <a:pt x="739641" y="20907"/>
                  </a:lnTo>
                  <a:lnTo>
                    <a:pt x="741911" y="21066"/>
                  </a:lnTo>
                  <a:lnTo>
                    <a:pt x="754927" y="21852"/>
                  </a:lnTo>
                  <a:lnTo>
                    <a:pt x="767943" y="22510"/>
                  </a:lnTo>
                  <a:lnTo>
                    <a:pt x="780959" y="23020"/>
                  </a:lnTo>
                  <a:lnTo>
                    <a:pt x="793975" y="23403"/>
                  </a:lnTo>
                  <a:lnTo>
                    <a:pt x="806991" y="23708"/>
                  </a:lnTo>
                  <a:lnTo>
                    <a:pt x="820007" y="23991"/>
                  </a:lnTo>
                  <a:lnTo>
                    <a:pt x="833023" y="24216"/>
                  </a:lnTo>
                  <a:lnTo>
                    <a:pt x="846039" y="24268"/>
                  </a:lnTo>
                  <a:lnTo>
                    <a:pt x="859055" y="23948"/>
                  </a:lnTo>
                  <a:lnTo>
                    <a:pt x="872071" y="23147"/>
                  </a:lnTo>
                  <a:lnTo>
                    <a:pt x="885087" y="21937"/>
                  </a:lnTo>
                  <a:lnTo>
                    <a:pt x="895338" y="20907"/>
                  </a:lnTo>
                  <a:lnTo>
                    <a:pt x="898103" y="20597"/>
                  </a:lnTo>
                  <a:lnTo>
                    <a:pt x="911119" y="19548"/>
                  </a:lnTo>
                  <a:lnTo>
                    <a:pt x="924135" y="19123"/>
                  </a:lnTo>
                  <a:lnTo>
                    <a:pt x="937151" y="19239"/>
                  </a:lnTo>
                  <a:lnTo>
                    <a:pt x="950167" y="19551"/>
                  </a:lnTo>
                  <a:lnTo>
                    <a:pt x="963183" y="19730"/>
                  </a:lnTo>
                  <a:lnTo>
                    <a:pt x="976199" y="19646"/>
                  </a:lnTo>
                  <a:lnTo>
                    <a:pt x="989215" y="19389"/>
                  </a:lnTo>
                  <a:lnTo>
                    <a:pt x="1002231" y="19105"/>
                  </a:lnTo>
                  <a:lnTo>
                    <a:pt x="1015247" y="18856"/>
                  </a:lnTo>
                  <a:lnTo>
                    <a:pt x="1028263" y="18591"/>
                  </a:lnTo>
                  <a:lnTo>
                    <a:pt x="1041279" y="18237"/>
                  </a:lnTo>
                  <a:lnTo>
                    <a:pt x="1054294" y="17776"/>
                  </a:lnTo>
                  <a:lnTo>
                    <a:pt x="1067310" y="17247"/>
                  </a:lnTo>
                  <a:lnTo>
                    <a:pt x="1080326" y="16696"/>
                  </a:lnTo>
                  <a:lnTo>
                    <a:pt x="1093342" y="16180"/>
                  </a:lnTo>
                  <a:lnTo>
                    <a:pt x="1106358" y="15692"/>
                  </a:lnTo>
                  <a:lnTo>
                    <a:pt x="1119374" y="15222"/>
                  </a:lnTo>
                  <a:lnTo>
                    <a:pt x="1132390" y="14735"/>
                  </a:lnTo>
                  <a:lnTo>
                    <a:pt x="1145406" y="14218"/>
                  </a:lnTo>
                  <a:lnTo>
                    <a:pt x="1158422" y="13676"/>
                  </a:lnTo>
                  <a:lnTo>
                    <a:pt x="1171438" y="13148"/>
                  </a:lnTo>
                  <a:lnTo>
                    <a:pt x="1184454" y="12679"/>
                  </a:lnTo>
                  <a:lnTo>
                    <a:pt x="1197470" y="12277"/>
                  </a:lnTo>
                  <a:lnTo>
                    <a:pt x="1210486" y="11915"/>
                  </a:lnTo>
                  <a:lnTo>
                    <a:pt x="1223502" y="11531"/>
                  </a:lnTo>
                  <a:lnTo>
                    <a:pt x="1236518" y="11099"/>
                  </a:lnTo>
                  <a:lnTo>
                    <a:pt x="1249534" y="10623"/>
                  </a:lnTo>
                  <a:lnTo>
                    <a:pt x="1262550" y="10119"/>
                  </a:lnTo>
                  <a:lnTo>
                    <a:pt x="1275566" y="9575"/>
                  </a:lnTo>
                  <a:lnTo>
                    <a:pt x="1288582" y="8971"/>
                  </a:lnTo>
                  <a:lnTo>
                    <a:pt x="1301598" y="8289"/>
                  </a:lnTo>
                  <a:lnTo>
                    <a:pt x="1314614" y="7549"/>
                  </a:lnTo>
                  <a:lnTo>
                    <a:pt x="1327630" y="6796"/>
                  </a:lnTo>
                  <a:lnTo>
                    <a:pt x="1340646" y="6040"/>
                  </a:lnTo>
                  <a:lnTo>
                    <a:pt x="1353662" y="5295"/>
                  </a:lnTo>
                  <a:lnTo>
                    <a:pt x="1366678" y="4565"/>
                  </a:lnTo>
                  <a:lnTo>
                    <a:pt x="1379694" y="3876"/>
                  </a:lnTo>
                  <a:lnTo>
                    <a:pt x="1392710" y="3249"/>
                  </a:lnTo>
                  <a:lnTo>
                    <a:pt x="1405726" y="2686"/>
                  </a:lnTo>
                  <a:lnTo>
                    <a:pt x="1410537" y="2500"/>
                  </a:lnTo>
                  <a:lnTo>
                    <a:pt x="1418742" y="2156"/>
                  </a:lnTo>
                  <a:lnTo>
                    <a:pt x="1431758" y="1680"/>
                  </a:lnTo>
                  <a:lnTo>
                    <a:pt x="1444774" y="1350"/>
                  </a:lnTo>
                  <a:lnTo>
                    <a:pt x="1457790" y="1212"/>
                  </a:lnTo>
                  <a:lnTo>
                    <a:pt x="1470806" y="1270"/>
                  </a:lnTo>
                  <a:lnTo>
                    <a:pt x="1483822" y="1433"/>
                  </a:lnTo>
                  <a:lnTo>
                    <a:pt x="1496838" y="1611"/>
                  </a:lnTo>
                  <a:lnTo>
                    <a:pt x="1509854" y="1776"/>
                  </a:lnTo>
                  <a:lnTo>
                    <a:pt x="1522870" y="2005"/>
                  </a:lnTo>
                  <a:lnTo>
                    <a:pt x="1535886" y="2368"/>
                  </a:lnTo>
                  <a:lnTo>
                    <a:pt x="1539547" y="2500"/>
                  </a:lnTo>
                  <a:lnTo>
                    <a:pt x="1548902" y="2805"/>
                  </a:lnTo>
                  <a:lnTo>
                    <a:pt x="1561918" y="3212"/>
                  </a:lnTo>
                  <a:lnTo>
                    <a:pt x="1574934" y="3485"/>
                  </a:lnTo>
                  <a:lnTo>
                    <a:pt x="1587950" y="3580"/>
                  </a:lnTo>
                  <a:lnTo>
                    <a:pt x="1600966" y="3558"/>
                  </a:lnTo>
                  <a:lnTo>
                    <a:pt x="1613982" y="3466"/>
                  </a:lnTo>
                  <a:lnTo>
                    <a:pt x="1626998" y="3297"/>
                  </a:lnTo>
                  <a:lnTo>
                    <a:pt x="1640014" y="2998"/>
                  </a:lnTo>
                  <a:lnTo>
                    <a:pt x="1653030" y="2557"/>
                  </a:lnTo>
                  <a:lnTo>
                    <a:pt x="1654424" y="2500"/>
                  </a:lnTo>
                  <a:lnTo>
                    <a:pt x="1666046" y="1962"/>
                  </a:lnTo>
                  <a:lnTo>
                    <a:pt x="1679062" y="1382"/>
                  </a:lnTo>
                  <a:lnTo>
                    <a:pt x="1692078" y="893"/>
                  </a:lnTo>
                  <a:lnTo>
                    <a:pt x="1705094" y="503"/>
                  </a:lnTo>
                  <a:lnTo>
                    <a:pt x="1718110" y="213"/>
                  </a:lnTo>
                  <a:lnTo>
                    <a:pt x="1731126" y="34"/>
                  </a:lnTo>
                  <a:lnTo>
                    <a:pt x="1744142" y="0"/>
                  </a:lnTo>
                  <a:lnTo>
                    <a:pt x="1757158" y="87"/>
                  </a:lnTo>
                  <a:lnTo>
                    <a:pt x="1770174" y="243"/>
                  </a:lnTo>
                  <a:lnTo>
                    <a:pt x="1783190" y="425"/>
                  </a:lnTo>
                  <a:lnTo>
                    <a:pt x="1796206" y="660"/>
                  </a:lnTo>
                  <a:lnTo>
                    <a:pt x="1809222" y="1008"/>
                  </a:lnTo>
                  <a:lnTo>
                    <a:pt x="1822238" y="1517"/>
                  </a:lnTo>
                  <a:lnTo>
                    <a:pt x="1835254" y="2172"/>
                  </a:lnTo>
                  <a:lnTo>
                    <a:pt x="1840922" y="2500"/>
                  </a:lnTo>
                  <a:lnTo>
                    <a:pt x="1848270" y="2870"/>
                  </a:lnTo>
                  <a:lnTo>
                    <a:pt x="1861286" y="357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6808698" y="2174154"/>
              <a:ext cx="1861286" cy="39236"/>
            </a:xfrm>
            <a:custGeom>
              <a:avLst/>
              <a:pathLst>
                <a:path w="1861286" h="39236">
                  <a:moveTo>
                    <a:pt x="0" y="23902"/>
                  </a:moveTo>
                  <a:lnTo>
                    <a:pt x="13015" y="25373"/>
                  </a:lnTo>
                  <a:lnTo>
                    <a:pt x="26031" y="26842"/>
                  </a:lnTo>
                  <a:lnTo>
                    <a:pt x="39047" y="28262"/>
                  </a:lnTo>
                  <a:lnTo>
                    <a:pt x="52063" y="29605"/>
                  </a:lnTo>
                  <a:lnTo>
                    <a:pt x="65079" y="30869"/>
                  </a:lnTo>
                  <a:lnTo>
                    <a:pt x="78095" y="32135"/>
                  </a:lnTo>
                  <a:lnTo>
                    <a:pt x="91111" y="33522"/>
                  </a:lnTo>
                  <a:lnTo>
                    <a:pt x="104127" y="35075"/>
                  </a:lnTo>
                  <a:lnTo>
                    <a:pt x="117143" y="36596"/>
                  </a:lnTo>
                  <a:lnTo>
                    <a:pt x="117884" y="36662"/>
                  </a:lnTo>
                  <a:lnTo>
                    <a:pt x="130159" y="37563"/>
                  </a:lnTo>
                  <a:lnTo>
                    <a:pt x="143175" y="38073"/>
                  </a:lnTo>
                  <a:lnTo>
                    <a:pt x="156191" y="38255"/>
                  </a:lnTo>
                  <a:lnTo>
                    <a:pt x="169207" y="38371"/>
                  </a:lnTo>
                  <a:lnTo>
                    <a:pt x="182223" y="38619"/>
                  </a:lnTo>
                  <a:lnTo>
                    <a:pt x="195239" y="38949"/>
                  </a:lnTo>
                  <a:lnTo>
                    <a:pt x="208255" y="39183"/>
                  </a:lnTo>
                  <a:lnTo>
                    <a:pt x="221271" y="39228"/>
                  </a:lnTo>
                  <a:lnTo>
                    <a:pt x="234287" y="39161"/>
                  </a:lnTo>
                  <a:lnTo>
                    <a:pt x="247303" y="39136"/>
                  </a:lnTo>
                  <a:lnTo>
                    <a:pt x="260319" y="39188"/>
                  </a:lnTo>
                  <a:lnTo>
                    <a:pt x="273335" y="39236"/>
                  </a:lnTo>
                  <a:lnTo>
                    <a:pt x="286351" y="39177"/>
                  </a:lnTo>
                  <a:lnTo>
                    <a:pt x="299367" y="38955"/>
                  </a:lnTo>
                  <a:lnTo>
                    <a:pt x="312383" y="38591"/>
                  </a:lnTo>
                  <a:lnTo>
                    <a:pt x="325399" y="38120"/>
                  </a:lnTo>
                  <a:lnTo>
                    <a:pt x="338415" y="37586"/>
                  </a:lnTo>
                  <a:lnTo>
                    <a:pt x="351431" y="36960"/>
                  </a:lnTo>
                  <a:lnTo>
                    <a:pt x="356923" y="36662"/>
                  </a:lnTo>
                  <a:lnTo>
                    <a:pt x="364447" y="36201"/>
                  </a:lnTo>
                  <a:lnTo>
                    <a:pt x="377463" y="35259"/>
                  </a:lnTo>
                  <a:lnTo>
                    <a:pt x="390479" y="34173"/>
                  </a:lnTo>
                  <a:lnTo>
                    <a:pt x="403495" y="32976"/>
                  </a:lnTo>
                  <a:lnTo>
                    <a:pt x="416511" y="31725"/>
                  </a:lnTo>
                  <a:lnTo>
                    <a:pt x="429527" y="30429"/>
                  </a:lnTo>
                  <a:lnTo>
                    <a:pt x="442543" y="29052"/>
                  </a:lnTo>
                  <a:lnTo>
                    <a:pt x="455559" y="27593"/>
                  </a:lnTo>
                  <a:lnTo>
                    <a:pt x="468575" y="26095"/>
                  </a:lnTo>
                  <a:lnTo>
                    <a:pt x="481591" y="24654"/>
                  </a:lnTo>
                  <a:lnTo>
                    <a:pt x="494607" y="23309"/>
                  </a:lnTo>
                  <a:lnTo>
                    <a:pt x="507623" y="22049"/>
                  </a:lnTo>
                  <a:lnTo>
                    <a:pt x="520639" y="20896"/>
                  </a:lnTo>
                  <a:lnTo>
                    <a:pt x="533655" y="19898"/>
                  </a:lnTo>
                  <a:lnTo>
                    <a:pt x="546671" y="19065"/>
                  </a:lnTo>
                  <a:lnTo>
                    <a:pt x="559687" y="18346"/>
                  </a:lnTo>
                  <a:lnTo>
                    <a:pt x="561575" y="18255"/>
                  </a:lnTo>
                  <a:lnTo>
                    <a:pt x="572703" y="17667"/>
                  </a:lnTo>
                  <a:lnTo>
                    <a:pt x="585719" y="17151"/>
                  </a:lnTo>
                  <a:lnTo>
                    <a:pt x="598735" y="16911"/>
                  </a:lnTo>
                  <a:lnTo>
                    <a:pt x="611751" y="16903"/>
                  </a:lnTo>
                  <a:lnTo>
                    <a:pt x="624767" y="16910"/>
                  </a:lnTo>
                  <a:lnTo>
                    <a:pt x="637783" y="16731"/>
                  </a:lnTo>
                  <a:lnTo>
                    <a:pt x="650799" y="16312"/>
                  </a:lnTo>
                  <a:lnTo>
                    <a:pt x="663815" y="15771"/>
                  </a:lnTo>
                  <a:lnTo>
                    <a:pt x="676831" y="15167"/>
                  </a:lnTo>
                  <a:lnTo>
                    <a:pt x="689847" y="14458"/>
                  </a:lnTo>
                  <a:lnTo>
                    <a:pt x="702863" y="13634"/>
                  </a:lnTo>
                  <a:lnTo>
                    <a:pt x="715879" y="12786"/>
                  </a:lnTo>
                  <a:lnTo>
                    <a:pt x="728895" y="11981"/>
                  </a:lnTo>
                  <a:lnTo>
                    <a:pt x="741911" y="11129"/>
                  </a:lnTo>
                  <a:lnTo>
                    <a:pt x="754927" y="10071"/>
                  </a:lnTo>
                  <a:lnTo>
                    <a:pt x="767943" y="8826"/>
                  </a:lnTo>
                  <a:lnTo>
                    <a:pt x="780959" y="7647"/>
                  </a:lnTo>
                  <a:lnTo>
                    <a:pt x="793975" y="6779"/>
                  </a:lnTo>
                  <a:lnTo>
                    <a:pt x="806991" y="6219"/>
                  </a:lnTo>
                  <a:lnTo>
                    <a:pt x="820007" y="5774"/>
                  </a:lnTo>
                  <a:lnTo>
                    <a:pt x="833023" y="5277"/>
                  </a:lnTo>
                  <a:lnTo>
                    <a:pt x="846039" y="4799"/>
                  </a:lnTo>
                  <a:lnTo>
                    <a:pt x="859055" y="4509"/>
                  </a:lnTo>
                  <a:lnTo>
                    <a:pt x="872071" y="4490"/>
                  </a:lnTo>
                  <a:lnTo>
                    <a:pt x="885087" y="4645"/>
                  </a:lnTo>
                  <a:lnTo>
                    <a:pt x="898103" y="4788"/>
                  </a:lnTo>
                  <a:lnTo>
                    <a:pt x="911119" y="4829"/>
                  </a:lnTo>
                  <a:lnTo>
                    <a:pt x="924135" y="4825"/>
                  </a:lnTo>
                  <a:lnTo>
                    <a:pt x="937151" y="4906"/>
                  </a:lnTo>
                  <a:lnTo>
                    <a:pt x="950167" y="5161"/>
                  </a:lnTo>
                  <a:lnTo>
                    <a:pt x="963183" y="5564"/>
                  </a:lnTo>
                  <a:lnTo>
                    <a:pt x="976199" y="6002"/>
                  </a:lnTo>
                  <a:lnTo>
                    <a:pt x="989215" y="6368"/>
                  </a:lnTo>
                  <a:lnTo>
                    <a:pt x="1002231" y="6613"/>
                  </a:lnTo>
                  <a:lnTo>
                    <a:pt x="1015247" y="6750"/>
                  </a:lnTo>
                  <a:lnTo>
                    <a:pt x="1028263" y="6792"/>
                  </a:lnTo>
                  <a:lnTo>
                    <a:pt x="1041279" y="6709"/>
                  </a:lnTo>
                  <a:lnTo>
                    <a:pt x="1054294" y="6465"/>
                  </a:lnTo>
                  <a:lnTo>
                    <a:pt x="1067310" y="6028"/>
                  </a:lnTo>
                  <a:lnTo>
                    <a:pt x="1080326" y="5431"/>
                  </a:lnTo>
                  <a:lnTo>
                    <a:pt x="1093342" y="4709"/>
                  </a:lnTo>
                  <a:lnTo>
                    <a:pt x="1106358" y="3979"/>
                  </a:lnTo>
                  <a:lnTo>
                    <a:pt x="1119374" y="3368"/>
                  </a:lnTo>
                  <a:lnTo>
                    <a:pt x="1132390" y="2966"/>
                  </a:lnTo>
                  <a:lnTo>
                    <a:pt x="1145406" y="2796"/>
                  </a:lnTo>
                  <a:lnTo>
                    <a:pt x="1158422" y="2772"/>
                  </a:lnTo>
                  <a:lnTo>
                    <a:pt x="1171438" y="2799"/>
                  </a:lnTo>
                  <a:lnTo>
                    <a:pt x="1184454" y="2885"/>
                  </a:lnTo>
                  <a:lnTo>
                    <a:pt x="1197470" y="3041"/>
                  </a:lnTo>
                  <a:lnTo>
                    <a:pt x="1210486" y="3174"/>
                  </a:lnTo>
                  <a:lnTo>
                    <a:pt x="1223502" y="3150"/>
                  </a:lnTo>
                  <a:lnTo>
                    <a:pt x="1236518" y="2921"/>
                  </a:lnTo>
                  <a:lnTo>
                    <a:pt x="1249534" y="2575"/>
                  </a:lnTo>
                  <a:lnTo>
                    <a:pt x="1262550" y="2167"/>
                  </a:lnTo>
                  <a:lnTo>
                    <a:pt x="1275566" y="1641"/>
                  </a:lnTo>
                  <a:lnTo>
                    <a:pt x="1288582" y="995"/>
                  </a:lnTo>
                  <a:lnTo>
                    <a:pt x="1301598" y="409"/>
                  </a:lnTo>
                  <a:lnTo>
                    <a:pt x="1314614" y="71"/>
                  </a:lnTo>
                  <a:lnTo>
                    <a:pt x="1327630" y="0"/>
                  </a:lnTo>
                  <a:lnTo>
                    <a:pt x="1340646" y="21"/>
                  </a:lnTo>
                  <a:lnTo>
                    <a:pt x="1353662" y="178"/>
                  </a:lnTo>
                  <a:lnTo>
                    <a:pt x="1366678" y="619"/>
                  </a:lnTo>
                  <a:lnTo>
                    <a:pt x="1379694" y="1329"/>
                  </a:lnTo>
                  <a:lnTo>
                    <a:pt x="1392710" y="2115"/>
                  </a:lnTo>
                  <a:lnTo>
                    <a:pt x="1405726" y="2962"/>
                  </a:lnTo>
                  <a:lnTo>
                    <a:pt x="1418742" y="4172"/>
                  </a:lnTo>
                  <a:lnTo>
                    <a:pt x="1431758" y="5866"/>
                  </a:lnTo>
                  <a:lnTo>
                    <a:pt x="1444774" y="7698"/>
                  </a:lnTo>
                  <a:lnTo>
                    <a:pt x="1457790" y="9303"/>
                  </a:lnTo>
                  <a:lnTo>
                    <a:pt x="1470806" y="10844"/>
                  </a:lnTo>
                  <a:lnTo>
                    <a:pt x="1483822" y="12807"/>
                  </a:lnTo>
                  <a:lnTo>
                    <a:pt x="1496838" y="15087"/>
                  </a:lnTo>
                  <a:lnTo>
                    <a:pt x="1509854" y="16739"/>
                  </a:lnTo>
                  <a:lnTo>
                    <a:pt x="1522870" y="17186"/>
                  </a:lnTo>
                  <a:lnTo>
                    <a:pt x="1535886" y="16981"/>
                  </a:lnTo>
                  <a:lnTo>
                    <a:pt x="1548902" y="17245"/>
                  </a:lnTo>
                  <a:lnTo>
                    <a:pt x="1559214" y="18255"/>
                  </a:lnTo>
                  <a:lnTo>
                    <a:pt x="1561918" y="18492"/>
                  </a:lnTo>
                  <a:lnTo>
                    <a:pt x="1574934" y="19753"/>
                  </a:lnTo>
                  <a:lnTo>
                    <a:pt x="1587950" y="20085"/>
                  </a:lnTo>
                  <a:lnTo>
                    <a:pt x="1600966" y="19387"/>
                  </a:lnTo>
                  <a:lnTo>
                    <a:pt x="1613982" y="18367"/>
                  </a:lnTo>
                  <a:lnTo>
                    <a:pt x="1615854" y="18255"/>
                  </a:lnTo>
                  <a:lnTo>
                    <a:pt x="1626998" y="17437"/>
                  </a:lnTo>
                  <a:lnTo>
                    <a:pt x="1640014" y="16595"/>
                  </a:lnTo>
                  <a:lnTo>
                    <a:pt x="1653030" y="15368"/>
                  </a:lnTo>
                  <a:lnTo>
                    <a:pt x="1666046" y="13806"/>
                  </a:lnTo>
                  <a:lnTo>
                    <a:pt x="1679062" y="12490"/>
                  </a:lnTo>
                  <a:lnTo>
                    <a:pt x="1692078" y="11743"/>
                  </a:lnTo>
                  <a:lnTo>
                    <a:pt x="1705094" y="11381"/>
                  </a:lnTo>
                  <a:lnTo>
                    <a:pt x="1718110" y="11118"/>
                  </a:lnTo>
                  <a:lnTo>
                    <a:pt x="1731126" y="10991"/>
                  </a:lnTo>
                  <a:lnTo>
                    <a:pt x="1744142" y="11194"/>
                  </a:lnTo>
                  <a:lnTo>
                    <a:pt x="1757158" y="11785"/>
                  </a:lnTo>
                  <a:lnTo>
                    <a:pt x="1770174" y="12695"/>
                  </a:lnTo>
                  <a:lnTo>
                    <a:pt x="1783190" y="13876"/>
                  </a:lnTo>
                  <a:lnTo>
                    <a:pt x="1796206" y="15355"/>
                  </a:lnTo>
                  <a:lnTo>
                    <a:pt x="1809222" y="17034"/>
                  </a:lnTo>
                  <a:lnTo>
                    <a:pt x="1818629" y="18255"/>
                  </a:lnTo>
                  <a:lnTo>
                    <a:pt x="1822238" y="18636"/>
                  </a:lnTo>
                  <a:lnTo>
                    <a:pt x="1835254" y="19918"/>
                  </a:lnTo>
                  <a:lnTo>
                    <a:pt x="1848270" y="21171"/>
                  </a:lnTo>
                  <a:lnTo>
                    <a:pt x="1861286" y="2248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7488235" y="199264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7376674" y="199331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3"/>
            <p:cNvSpPr/>
            <p:nvPr/>
          </p:nvSpPr>
          <p:spPr>
            <a:xfrm>
              <a:off x="7033897" y="2078580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4"/>
            <p:cNvSpPr/>
            <p:nvPr/>
          </p:nvSpPr>
          <p:spPr>
            <a:xfrm>
              <a:off x="7679104" y="210693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7676236" y="209762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7506943" y="203001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7662701" y="213796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7593105" y="200833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7580905" y="202047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7648593" y="206506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7644741" y="2051186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2"/>
            <p:cNvSpPr/>
            <p:nvPr/>
          </p:nvSpPr>
          <p:spPr>
            <a:xfrm>
              <a:off x="7639847" y="205798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7632408" y="2043823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4"/>
            <p:cNvSpPr/>
            <p:nvPr/>
          </p:nvSpPr>
          <p:spPr>
            <a:xfrm>
              <a:off x="7623454" y="203851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5"/>
            <p:cNvSpPr/>
            <p:nvPr/>
          </p:nvSpPr>
          <p:spPr>
            <a:xfrm>
              <a:off x="7613160" y="202705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6"/>
            <p:cNvSpPr/>
            <p:nvPr/>
          </p:nvSpPr>
          <p:spPr>
            <a:xfrm>
              <a:off x="7707510" y="2243586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7675611" y="228808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7562158" y="228963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7398786" y="206847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7474591" y="2010558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7464647" y="201296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7473537" y="199178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7427050" y="1993752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7428092" y="205885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7433054" y="204952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7416494" y="204953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7357273" y="203333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7330077" y="199471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6854504" y="1993308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7451480" y="205084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6813219" y="247079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7738544" y="210822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7166482" y="234795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7731714" y="211760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7830647" y="256588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8401000" y="2562999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7"/>
            <p:cNvSpPr/>
            <p:nvPr/>
          </p:nvSpPr>
          <p:spPr>
            <a:xfrm>
              <a:off x="8337869" y="257623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8292455" y="2497080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8150227" y="2517984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8044583" y="2529815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8020314" y="252923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8292798" y="199050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8259143" y="199201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8294278" y="2376618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7745850" y="210788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7745850" y="245578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8364369" y="236617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7017548" y="2606443"/>
              <a:ext cx="181037" cy="46153"/>
            </a:xfrm>
            <a:custGeom>
              <a:avLst/>
              <a:pathLst>
                <a:path w="181037" h="46153">
                  <a:moveTo>
                    <a:pt x="181037" y="46153"/>
                  </a:moveTo>
                  <a:lnTo>
                    <a:pt x="181037" y="0"/>
                  </a:lnTo>
                  <a:lnTo>
                    <a:pt x="0" y="0"/>
                  </a:lnTo>
                  <a:lnTo>
                    <a:pt x="0" y="4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tx1359"/>
            <p:cNvSpPr/>
            <p:nvPr/>
          </p:nvSpPr>
          <p:spPr>
            <a:xfrm>
              <a:off x="7027606" y="261550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14750</a:t>
              </a:r>
            </a:p>
          </p:txBody>
        </p:sp>
        <p:sp>
          <p:nvSpPr>
            <p:cNvPr id="1360" name="pg1360"/>
            <p:cNvSpPr/>
            <p:nvPr/>
          </p:nvSpPr>
          <p:spPr>
            <a:xfrm>
              <a:off x="7681363" y="2467088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tx1361"/>
            <p:cNvSpPr/>
            <p:nvPr/>
          </p:nvSpPr>
          <p:spPr>
            <a:xfrm>
              <a:off x="7691421" y="2476154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15250</a:t>
              </a:r>
            </a:p>
          </p:txBody>
        </p:sp>
        <p:sp>
          <p:nvSpPr>
            <p:cNvPr id="1362" name="pg1362"/>
            <p:cNvSpPr/>
            <p:nvPr/>
          </p:nvSpPr>
          <p:spPr>
            <a:xfrm>
              <a:off x="7642315" y="2397174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tx1363"/>
            <p:cNvSpPr/>
            <p:nvPr/>
          </p:nvSpPr>
          <p:spPr>
            <a:xfrm>
              <a:off x="7652373" y="240624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15750</a:t>
              </a:r>
            </a:p>
          </p:txBody>
        </p:sp>
        <p:sp>
          <p:nvSpPr>
            <p:cNvPr id="1364" name="pg1364"/>
            <p:cNvSpPr/>
            <p:nvPr/>
          </p:nvSpPr>
          <p:spPr>
            <a:xfrm>
              <a:off x="7251835" y="2259933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tx1365"/>
            <p:cNvSpPr/>
            <p:nvPr/>
          </p:nvSpPr>
          <p:spPr>
            <a:xfrm>
              <a:off x="7261894" y="2267412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16250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7027606" y="261550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14750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7691421" y="2476154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15250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7652373" y="240624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15750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7261894" y="2267412"/>
              <a:ext cx="160920" cy="432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16250</a:t>
              </a:r>
            </a:p>
          </p:txBody>
        </p:sp>
        <p:sp>
          <p:nvSpPr>
            <p:cNvPr id="1370" name="pl1370"/>
            <p:cNvSpPr/>
            <p:nvPr/>
          </p:nvSpPr>
          <p:spPr>
            <a:xfrm>
              <a:off x="6808698" y="254215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6808698" y="232126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6808698" y="210037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6964890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4" name="pl1374"/>
            <p:cNvSpPr/>
            <p:nvPr/>
          </p:nvSpPr>
          <p:spPr>
            <a:xfrm>
              <a:off x="7277274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5" name="pl1375"/>
            <p:cNvSpPr/>
            <p:nvPr/>
          </p:nvSpPr>
          <p:spPr>
            <a:xfrm>
              <a:off x="758965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6" name="pl1376"/>
            <p:cNvSpPr/>
            <p:nvPr/>
          </p:nvSpPr>
          <p:spPr>
            <a:xfrm>
              <a:off x="790204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7" name="pl1377"/>
            <p:cNvSpPr/>
            <p:nvPr/>
          </p:nvSpPr>
          <p:spPr>
            <a:xfrm>
              <a:off x="8214425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8" name="pl1378"/>
            <p:cNvSpPr/>
            <p:nvPr/>
          </p:nvSpPr>
          <p:spPr>
            <a:xfrm>
              <a:off x="8526809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8683001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6808698" y="265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6808698" y="243170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6808698" y="221081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6808698" y="198992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6808698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7121082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7433466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7745850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8058233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8370617" y="198992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6808698" y="3366380"/>
              <a:ext cx="1861286" cy="71364"/>
            </a:xfrm>
            <a:custGeom>
              <a:avLst/>
              <a:pathLst>
                <a:path w="1861286" h="71364">
                  <a:moveTo>
                    <a:pt x="0" y="32086"/>
                  </a:moveTo>
                  <a:lnTo>
                    <a:pt x="13015" y="27861"/>
                  </a:lnTo>
                  <a:lnTo>
                    <a:pt x="26031" y="23538"/>
                  </a:lnTo>
                  <a:lnTo>
                    <a:pt x="39047" y="19266"/>
                  </a:lnTo>
                  <a:lnTo>
                    <a:pt x="41699" y="18441"/>
                  </a:lnTo>
                  <a:lnTo>
                    <a:pt x="52063" y="16089"/>
                  </a:lnTo>
                  <a:lnTo>
                    <a:pt x="65079" y="13384"/>
                  </a:lnTo>
                  <a:lnTo>
                    <a:pt x="78095" y="10947"/>
                  </a:lnTo>
                  <a:lnTo>
                    <a:pt x="91111" y="8806"/>
                  </a:lnTo>
                  <a:lnTo>
                    <a:pt x="104127" y="6983"/>
                  </a:lnTo>
                  <a:lnTo>
                    <a:pt x="117143" y="5474"/>
                  </a:lnTo>
                  <a:lnTo>
                    <a:pt x="130159" y="4253"/>
                  </a:lnTo>
                  <a:lnTo>
                    <a:pt x="143175" y="3312"/>
                  </a:lnTo>
                  <a:lnTo>
                    <a:pt x="156191" y="2575"/>
                  </a:lnTo>
                  <a:lnTo>
                    <a:pt x="169207" y="2041"/>
                  </a:lnTo>
                  <a:lnTo>
                    <a:pt x="182223" y="1643"/>
                  </a:lnTo>
                  <a:lnTo>
                    <a:pt x="195239" y="1320"/>
                  </a:lnTo>
                  <a:lnTo>
                    <a:pt x="208255" y="1054"/>
                  </a:lnTo>
                  <a:lnTo>
                    <a:pt x="221271" y="798"/>
                  </a:lnTo>
                  <a:lnTo>
                    <a:pt x="234287" y="545"/>
                  </a:lnTo>
                  <a:lnTo>
                    <a:pt x="247303" y="321"/>
                  </a:lnTo>
                  <a:lnTo>
                    <a:pt x="260319" y="111"/>
                  </a:lnTo>
                  <a:lnTo>
                    <a:pt x="268690" y="34"/>
                  </a:lnTo>
                  <a:lnTo>
                    <a:pt x="273335" y="0"/>
                  </a:lnTo>
                  <a:lnTo>
                    <a:pt x="286351" y="12"/>
                  </a:lnTo>
                  <a:lnTo>
                    <a:pt x="288077" y="34"/>
                  </a:lnTo>
                  <a:lnTo>
                    <a:pt x="299367" y="214"/>
                  </a:lnTo>
                  <a:lnTo>
                    <a:pt x="312383" y="691"/>
                  </a:lnTo>
                  <a:lnTo>
                    <a:pt x="325399" y="1480"/>
                  </a:lnTo>
                  <a:lnTo>
                    <a:pt x="338415" y="2601"/>
                  </a:lnTo>
                  <a:lnTo>
                    <a:pt x="351431" y="4016"/>
                  </a:lnTo>
                  <a:lnTo>
                    <a:pt x="364447" y="5664"/>
                  </a:lnTo>
                  <a:lnTo>
                    <a:pt x="377463" y="7416"/>
                  </a:lnTo>
                  <a:lnTo>
                    <a:pt x="390479" y="9170"/>
                  </a:lnTo>
                  <a:lnTo>
                    <a:pt x="403495" y="10805"/>
                  </a:lnTo>
                  <a:lnTo>
                    <a:pt x="416511" y="12247"/>
                  </a:lnTo>
                  <a:lnTo>
                    <a:pt x="429527" y="13433"/>
                  </a:lnTo>
                  <a:lnTo>
                    <a:pt x="442543" y="14359"/>
                  </a:lnTo>
                  <a:lnTo>
                    <a:pt x="455559" y="15010"/>
                  </a:lnTo>
                  <a:lnTo>
                    <a:pt x="468575" y="15432"/>
                  </a:lnTo>
                  <a:lnTo>
                    <a:pt x="481591" y="15675"/>
                  </a:lnTo>
                  <a:lnTo>
                    <a:pt x="494607" y="15771"/>
                  </a:lnTo>
                  <a:lnTo>
                    <a:pt x="507623" y="15785"/>
                  </a:lnTo>
                  <a:lnTo>
                    <a:pt x="520639" y="15774"/>
                  </a:lnTo>
                  <a:lnTo>
                    <a:pt x="533655" y="15801"/>
                  </a:lnTo>
                  <a:lnTo>
                    <a:pt x="546671" y="15897"/>
                  </a:lnTo>
                  <a:lnTo>
                    <a:pt x="559687" y="16090"/>
                  </a:lnTo>
                  <a:lnTo>
                    <a:pt x="572703" y="16388"/>
                  </a:lnTo>
                  <a:lnTo>
                    <a:pt x="585719" y="16785"/>
                  </a:lnTo>
                  <a:lnTo>
                    <a:pt x="598735" y="17227"/>
                  </a:lnTo>
                  <a:lnTo>
                    <a:pt x="611751" y="17697"/>
                  </a:lnTo>
                  <a:lnTo>
                    <a:pt x="624767" y="18138"/>
                  </a:lnTo>
                  <a:lnTo>
                    <a:pt x="634722" y="18441"/>
                  </a:lnTo>
                  <a:lnTo>
                    <a:pt x="637783" y="18550"/>
                  </a:lnTo>
                  <a:lnTo>
                    <a:pt x="650799" y="18925"/>
                  </a:lnTo>
                  <a:lnTo>
                    <a:pt x="663815" y="19190"/>
                  </a:lnTo>
                  <a:lnTo>
                    <a:pt x="676831" y="19325"/>
                  </a:lnTo>
                  <a:lnTo>
                    <a:pt x="689847" y="19349"/>
                  </a:lnTo>
                  <a:lnTo>
                    <a:pt x="702863" y="19256"/>
                  </a:lnTo>
                  <a:lnTo>
                    <a:pt x="715879" y="19092"/>
                  </a:lnTo>
                  <a:lnTo>
                    <a:pt x="728895" y="18874"/>
                  </a:lnTo>
                  <a:lnTo>
                    <a:pt x="741911" y="18633"/>
                  </a:lnTo>
                  <a:lnTo>
                    <a:pt x="754124" y="18441"/>
                  </a:lnTo>
                  <a:lnTo>
                    <a:pt x="754927" y="18432"/>
                  </a:lnTo>
                  <a:lnTo>
                    <a:pt x="767943" y="18337"/>
                  </a:lnTo>
                  <a:lnTo>
                    <a:pt x="780959" y="18310"/>
                  </a:lnTo>
                  <a:lnTo>
                    <a:pt x="793975" y="18387"/>
                  </a:lnTo>
                  <a:lnTo>
                    <a:pt x="798045" y="18441"/>
                  </a:lnTo>
                  <a:lnTo>
                    <a:pt x="806991" y="18609"/>
                  </a:lnTo>
                  <a:lnTo>
                    <a:pt x="820007" y="18992"/>
                  </a:lnTo>
                  <a:lnTo>
                    <a:pt x="833023" y="19496"/>
                  </a:lnTo>
                  <a:lnTo>
                    <a:pt x="846039" y="20087"/>
                  </a:lnTo>
                  <a:lnTo>
                    <a:pt x="859055" y="20744"/>
                  </a:lnTo>
                  <a:lnTo>
                    <a:pt x="872071" y="21444"/>
                  </a:lnTo>
                  <a:lnTo>
                    <a:pt x="885087" y="22148"/>
                  </a:lnTo>
                  <a:lnTo>
                    <a:pt x="898103" y="22863"/>
                  </a:lnTo>
                  <a:lnTo>
                    <a:pt x="911119" y="23563"/>
                  </a:lnTo>
                  <a:lnTo>
                    <a:pt x="924135" y="24261"/>
                  </a:lnTo>
                  <a:lnTo>
                    <a:pt x="937151" y="24959"/>
                  </a:lnTo>
                  <a:lnTo>
                    <a:pt x="950167" y="25667"/>
                  </a:lnTo>
                  <a:lnTo>
                    <a:pt x="963183" y="26405"/>
                  </a:lnTo>
                  <a:lnTo>
                    <a:pt x="976199" y="27194"/>
                  </a:lnTo>
                  <a:lnTo>
                    <a:pt x="989215" y="28042"/>
                  </a:lnTo>
                  <a:lnTo>
                    <a:pt x="1002231" y="28970"/>
                  </a:lnTo>
                  <a:lnTo>
                    <a:pt x="1015247" y="29982"/>
                  </a:lnTo>
                  <a:lnTo>
                    <a:pt x="1028263" y="31088"/>
                  </a:lnTo>
                  <a:lnTo>
                    <a:pt x="1041279" y="32272"/>
                  </a:lnTo>
                  <a:lnTo>
                    <a:pt x="1054294" y="33551"/>
                  </a:lnTo>
                  <a:lnTo>
                    <a:pt x="1067310" y="34908"/>
                  </a:lnTo>
                  <a:lnTo>
                    <a:pt x="1080326" y="36328"/>
                  </a:lnTo>
                  <a:lnTo>
                    <a:pt x="1084917" y="36849"/>
                  </a:lnTo>
                  <a:lnTo>
                    <a:pt x="1093342" y="38232"/>
                  </a:lnTo>
                  <a:lnTo>
                    <a:pt x="1106358" y="40367"/>
                  </a:lnTo>
                  <a:lnTo>
                    <a:pt x="1119374" y="42476"/>
                  </a:lnTo>
                  <a:lnTo>
                    <a:pt x="1132390" y="44515"/>
                  </a:lnTo>
                  <a:lnTo>
                    <a:pt x="1145406" y="46472"/>
                  </a:lnTo>
                  <a:lnTo>
                    <a:pt x="1158422" y="48343"/>
                  </a:lnTo>
                  <a:lnTo>
                    <a:pt x="1171438" y="50115"/>
                  </a:lnTo>
                  <a:lnTo>
                    <a:pt x="1184454" y="51794"/>
                  </a:lnTo>
                  <a:lnTo>
                    <a:pt x="1197470" y="53368"/>
                  </a:lnTo>
                  <a:lnTo>
                    <a:pt x="1210486" y="54849"/>
                  </a:lnTo>
                  <a:lnTo>
                    <a:pt x="1214281" y="55256"/>
                  </a:lnTo>
                  <a:lnTo>
                    <a:pt x="1223502" y="56726"/>
                  </a:lnTo>
                  <a:lnTo>
                    <a:pt x="1236518" y="58600"/>
                  </a:lnTo>
                  <a:lnTo>
                    <a:pt x="1249534" y="60299"/>
                  </a:lnTo>
                  <a:lnTo>
                    <a:pt x="1262550" y="61817"/>
                  </a:lnTo>
                  <a:lnTo>
                    <a:pt x="1275566" y="63190"/>
                  </a:lnTo>
                  <a:lnTo>
                    <a:pt x="1288582" y="64412"/>
                  </a:lnTo>
                  <a:lnTo>
                    <a:pt x="1301598" y="65508"/>
                  </a:lnTo>
                  <a:lnTo>
                    <a:pt x="1314614" y="66491"/>
                  </a:lnTo>
                  <a:lnTo>
                    <a:pt x="1327630" y="67350"/>
                  </a:lnTo>
                  <a:lnTo>
                    <a:pt x="1340646" y="68113"/>
                  </a:lnTo>
                  <a:lnTo>
                    <a:pt x="1353662" y="68779"/>
                  </a:lnTo>
                  <a:lnTo>
                    <a:pt x="1366678" y="69362"/>
                  </a:lnTo>
                  <a:lnTo>
                    <a:pt x="1379694" y="69847"/>
                  </a:lnTo>
                  <a:lnTo>
                    <a:pt x="1392710" y="70259"/>
                  </a:lnTo>
                  <a:lnTo>
                    <a:pt x="1405726" y="70596"/>
                  </a:lnTo>
                  <a:lnTo>
                    <a:pt x="1418742" y="70866"/>
                  </a:lnTo>
                  <a:lnTo>
                    <a:pt x="1431758" y="71083"/>
                  </a:lnTo>
                  <a:lnTo>
                    <a:pt x="1444774" y="71234"/>
                  </a:lnTo>
                  <a:lnTo>
                    <a:pt x="1457790" y="71324"/>
                  </a:lnTo>
                  <a:lnTo>
                    <a:pt x="1470806" y="71363"/>
                  </a:lnTo>
                  <a:lnTo>
                    <a:pt x="1483822" y="71364"/>
                  </a:lnTo>
                  <a:lnTo>
                    <a:pt x="1496838" y="71317"/>
                  </a:lnTo>
                  <a:lnTo>
                    <a:pt x="1509854" y="71250"/>
                  </a:lnTo>
                  <a:lnTo>
                    <a:pt x="1522870" y="71124"/>
                  </a:lnTo>
                  <a:lnTo>
                    <a:pt x="1535886" y="70972"/>
                  </a:lnTo>
                  <a:lnTo>
                    <a:pt x="1548902" y="70803"/>
                  </a:lnTo>
                  <a:lnTo>
                    <a:pt x="1561918" y="70583"/>
                  </a:lnTo>
                  <a:lnTo>
                    <a:pt x="1574934" y="70344"/>
                  </a:lnTo>
                  <a:lnTo>
                    <a:pt x="1587950" y="70073"/>
                  </a:lnTo>
                  <a:lnTo>
                    <a:pt x="1600966" y="69765"/>
                  </a:lnTo>
                  <a:lnTo>
                    <a:pt x="1613982" y="69422"/>
                  </a:lnTo>
                  <a:lnTo>
                    <a:pt x="1626998" y="69028"/>
                  </a:lnTo>
                  <a:lnTo>
                    <a:pt x="1640014" y="68584"/>
                  </a:lnTo>
                  <a:lnTo>
                    <a:pt x="1653030" y="68075"/>
                  </a:lnTo>
                  <a:lnTo>
                    <a:pt x="1666046" y="67488"/>
                  </a:lnTo>
                  <a:lnTo>
                    <a:pt x="1679062" y="66826"/>
                  </a:lnTo>
                  <a:lnTo>
                    <a:pt x="1692078" y="66053"/>
                  </a:lnTo>
                  <a:lnTo>
                    <a:pt x="1705094" y="65153"/>
                  </a:lnTo>
                  <a:lnTo>
                    <a:pt x="1718110" y="64123"/>
                  </a:lnTo>
                  <a:lnTo>
                    <a:pt x="1731126" y="62931"/>
                  </a:lnTo>
                  <a:lnTo>
                    <a:pt x="1744142" y="61534"/>
                  </a:lnTo>
                  <a:lnTo>
                    <a:pt x="1757158" y="59926"/>
                  </a:lnTo>
                  <a:lnTo>
                    <a:pt x="1770174" y="58070"/>
                  </a:lnTo>
                  <a:lnTo>
                    <a:pt x="1783190" y="55906"/>
                  </a:lnTo>
                  <a:lnTo>
                    <a:pt x="1786697" y="55256"/>
                  </a:lnTo>
                  <a:lnTo>
                    <a:pt x="1796206" y="53600"/>
                  </a:lnTo>
                  <a:lnTo>
                    <a:pt x="1809222" y="50992"/>
                  </a:lnTo>
                  <a:lnTo>
                    <a:pt x="1822238" y="47970"/>
                  </a:lnTo>
                  <a:lnTo>
                    <a:pt x="1835254" y="44456"/>
                  </a:lnTo>
                  <a:lnTo>
                    <a:pt x="1848270" y="40472"/>
                  </a:lnTo>
                  <a:lnTo>
                    <a:pt x="1858847" y="36849"/>
                  </a:lnTo>
                  <a:lnTo>
                    <a:pt x="1861286" y="36116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6808698" y="3278439"/>
              <a:ext cx="1861286" cy="45513"/>
            </a:xfrm>
            <a:custGeom>
              <a:avLst/>
              <a:pathLst>
                <a:path w="1861286" h="45513">
                  <a:moveTo>
                    <a:pt x="0" y="6482"/>
                  </a:moveTo>
                  <a:lnTo>
                    <a:pt x="13015" y="5480"/>
                  </a:lnTo>
                  <a:lnTo>
                    <a:pt x="26031" y="4585"/>
                  </a:lnTo>
                  <a:lnTo>
                    <a:pt x="39047" y="3805"/>
                  </a:lnTo>
                  <a:lnTo>
                    <a:pt x="52063" y="3135"/>
                  </a:lnTo>
                  <a:lnTo>
                    <a:pt x="65079" y="2572"/>
                  </a:lnTo>
                  <a:lnTo>
                    <a:pt x="78095" y="2111"/>
                  </a:lnTo>
                  <a:lnTo>
                    <a:pt x="91111" y="1747"/>
                  </a:lnTo>
                  <a:lnTo>
                    <a:pt x="104127" y="1465"/>
                  </a:lnTo>
                  <a:lnTo>
                    <a:pt x="117143" y="1256"/>
                  </a:lnTo>
                  <a:lnTo>
                    <a:pt x="130159" y="1109"/>
                  </a:lnTo>
                  <a:lnTo>
                    <a:pt x="143175" y="1008"/>
                  </a:lnTo>
                  <a:lnTo>
                    <a:pt x="156191" y="946"/>
                  </a:lnTo>
                  <a:lnTo>
                    <a:pt x="169207" y="913"/>
                  </a:lnTo>
                  <a:lnTo>
                    <a:pt x="182223" y="904"/>
                  </a:lnTo>
                  <a:lnTo>
                    <a:pt x="195239" y="912"/>
                  </a:lnTo>
                  <a:lnTo>
                    <a:pt x="208255" y="929"/>
                  </a:lnTo>
                  <a:lnTo>
                    <a:pt x="221271" y="946"/>
                  </a:lnTo>
                  <a:lnTo>
                    <a:pt x="234287" y="949"/>
                  </a:lnTo>
                  <a:lnTo>
                    <a:pt x="247303" y="924"/>
                  </a:lnTo>
                  <a:lnTo>
                    <a:pt x="260319" y="868"/>
                  </a:lnTo>
                  <a:lnTo>
                    <a:pt x="273335" y="778"/>
                  </a:lnTo>
                  <a:lnTo>
                    <a:pt x="286351" y="663"/>
                  </a:lnTo>
                  <a:lnTo>
                    <a:pt x="299367" y="532"/>
                  </a:lnTo>
                  <a:lnTo>
                    <a:pt x="312383" y="397"/>
                  </a:lnTo>
                  <a:lnTo>
                    <a:pt x="325399" y="267"/>
                  </a:lnTo>
                  <a:lnTo>
                    <a:pt x="338415" y="155"/>
                  </a:lnTo>
                  <a:lnTo>
                    <a:pt x="351431" y="66"/>
                  </a:lnTo>
                  <a:lnTo>
                    <a:pt x="364447" y="11"/>
                  </a:lnTo>
                  <a:lnTo>
                    <a:pt x="377463" y="0"/>
                  </a:lnTo>
                  <a:lnTo>
                    <a:pt x="390479" y="51"/>
                  </a:lnTo>
                  <a:lnTo>
                    <a:pt x="403495" y="171"/>
                  </a:lnTo>
                  <a:lnTo>
                    <a:pt x="416511" y="383"/>
                  </a:lnTo>
                  <a:lnTo>
                    <a:pt x="429527" y="694"/>
                  </a:lnTo>
                  <a:lnTo>
                    <a:pt x="442543" y="1112"/>
                  </a:lnTo>
                  <a:lnTo>
                    <a:pt x="455559" y="1640"/>
                  </a:lnTo>
                  <a:lnTo>
                    <a:pt x="468575" y="2278"/>
                  </a:lnTo>
                  <a:lnTo>
                    <a:pt x="481591" y="3030"/>
                  </a:lnTo>
                  <a:lnTo>
                    <a:pt x="494607" y="3887"/>
                  </a:lnTo>
                  <a:lnTo>
                    <a:pt x="507623" y="4853"/>
                  </a:lnTo>
                  <a:lnTo>
                    <a:pt x="520639" y="5918"/>
                  </a:lnTo>
                  <a:lnTo>
                    <a:pt x="533655" y="7087"/>
                  </a:lnTo>
                  <a:lnTo>
                    <a:pt x="546671" y="8342"/>
                  </a:lnTo>
                  <a:lnTo>
                    <a:pt x="559687" y="9688"/>
                  </a:lnTo>
                  <a:lnTo>
                    <a:pt x="572703" y="11116"/>
                  </a:lnTo>
                  <a:lnTo>
                    <a:pt x="585719" y="12621"/>
                  </a:lnTo>
                  <a:lnTo>
                    <a:pt x="598735" y="14190"/>
                  </a:lnTo>
                  <a:lnTo>
                    <a:pt x="599963" y="14345"/>
                  </a:lnTo>
                  <a:lnTo>
                    <a:pt x="611751" y="16062"/>
                  </a:lnTo>
                  <a:lnTo>
                    <a:pt x="624767" y="17960"/>
                  </a:lnTo>
                  <a:lnTo>
                    <a:pt x="637783" y="19816"/>
                  </a:lnTo>
                  <a:lnTo>
                    <a:pt x="650799" y="21600"/>
                  </a:lnTo>
                  <a:lnTo>
                    <a:pt x="663815" y="23280"/>
                  </a:lnTo>
                  <a:lnTo>
                    <a:pt x="676831" y="24843"/>
                  </a:lnTo>
                  <a:lnTo>
                    <a:pt x="689847" y="26291"/>
                  </a:lnTo>
                  <a:lnTo>
                    <a:pt x="702863" y="27623"/>
                  </a:lnTo>
                  <a:lnTo>
                    <a:pt x="715879" y="28856"/>
                  </a:lnTo>
                  <a:lnTo>
                    <a:pt x="728895" y="29999"/>
                  </a:lnTo>
                  <a:lnTo>
                    <a:pt x="741911" y="31068"/>
                  </a:lnTo>
                  <a:lnTo>
                    <a:pt x="754927" y="32067"/>
                  </a:lnTo>
                  <a:lnTo>
                    <a:pt x="764456" y="32752"/>
                  </a:lnTo>
                  <a:lnTo>
                    <a:pt x="767943" y="33028"/>
                  </a:lnTo>
                  <a:lnTo>
                    <a:pt x="780959" y="33995"/>
                  </a:lnTo>
                  <a:lnTo>
                    <a:pt x="793975" y="34875"/>
                  </a:lnTo>
                  <a:lnTo>
                    <a:pt x="806991" y="35687"/>
                  </a:lnTo>
                  <a:lnTo>
                    <a:pt x="820007" y="36418"/>
                  </a:lnTo>
                  <a:lnTo>
                    <a:pt x="833023" y="37083"/>
                  </a:lnTo>
                  <a:lnTo>
                    <a:pt x="846039" y="37688"/>
                  </a:lnTo>
                  <a:lnTo>
                    <a:pt x="859055" y="38231"/>
                  </a:lnTo>
                  <a:lnTo>
                    <a:pt x="872071" y="38721"/>
                  </a:lnTo>
                  <a:lnTo>
                    <a:pt x="885087" y="39160"/>
                  </a:lnTo>
                  <a:lnTo>
                    <a:pt x="898103" y="39559"/>
                  </a:lnTo>
                  <a:lnTo>
                    <a:pt x="911119" y="39920"/>
                  </a:lnTo>
                  <a:lnTo>
                    <a:pt x="924135" y="40250"/>
                  </a:lnTo>
                  <a:lnTo>
                    <a:pt x="937151" y="40555"/>
                  </a:lnTo>
                  <a:lnTo>
                    <a:pt x="950167" y="40841"/>
                  </a:lnTo>
                  <a:lnTo>
                    <a:pt x="963183" y="41113"/>
                  </a:lnTo>
                  <a:lnTo>
                    <a:pt x="976199" y="41370"/>
                  </a:lnTo>
                  <a:lnTo>
                    <a:pt x="989215" y="41612"/>
                  </a:lnTo>
                  <a:lnTo>
                    <a:pt x="1002231" y="41841"/>
                  </a:lnTo>
                  <a:lnTo>
                    <a:pt x="1015247" y="42059"/>
                  </a:lnTo>
                  <a:lnTo>
                    <a:pt x="1028263" y="42265"/>
                  </a:lnTo>
                  <a:lnTo>
                    <a:pt x="1041279" y="42462"/>
                  </a:lnTo>
                  <a:lnTo>
                    <a:pt x="1054294" y="42649"/>
                  </a:lnTo>
                  <a:lnTo>
                    <a:pt x="1067310" y="42833"/>
                  </a:lnTo>
                  <a:lnTo>
                    <a:pt x="1080326" y="43009"/>
                  </a:lnTo>
                  <a:lnTo>
                    <a:pt x="1093342" y="43185"/>
                  </a:lnTo>
                  <a:lnTo>
                    <a:pt x="1106358" y="43357"/>
                  </a:lnTo>
                  <a:lnTo>
                    <a:pt x="1119374" y="43524"/>
                  </a:lnTo>
                  <a:lnTo>
                    <a:pt x="1132390" y="43691"/>
                  </a:lnTo>
                  <a:lnTo>
                    <a:pt x="1145406" y="43851"/>
                  </a:lnTo>
                  <a:lnTo>
                    <a:pt x="1158422" y="44008"/>
                  </a:lnTo>
                  <a:lnTo>
                    <a:pt x="1171438" y="44169"/>
                  </a:lnTo>
                  <a:lnTo>
                    <a:pt x="1184454" y="44328"/>
                  </a:lnTo>
                  <a:lnTo>
                    <a:pt x="1197470" y="44492"/>
                  </a:lnTo>
                  <a:lnTo>
                    <a:pt x="1210486" y="44655"/>
                  </a:lnTo>
                  <a:lnTo>
                    <a:pt x="1223502" y="44816"/>
                  </a:lnTo>
                  <a:lnTo>
                    <a:pt x="1236518" y="44973"/>
                  </a:lnTo>
                  <a:lnTo>
                    <a:pt x="1249534" y="45119"/>
                  </a:lnTo>
                  <a:lnTo>
                    <a:pt x="1262550" y="45252"/>
                  </a:lnTo>
                  <a:lnTo>
                    <a:pt x="1275566" y="45361"/>
                  </a:lnTo>
                  <a:lnTo>
                    <a:pt x="1288582" y="45445"/>
                  </a:lnTo>
                  <a:lnTo>
                    <a:pt x="1301598" y="45497"/>
                  </a:lnTo>
                  <a:lnTo>
                    <a:pt x="1314614" y="45513"/>
                  </a:lnTo>
                  <a:lnTo>
                    <a:pt x="1327630" y="45482"/>
                  </a:lnTo>
                  <a:lnTo>
                    <a:pt x="1340646" y="45411"/>
                  </a:lnTo>
                  <a:lnTo>
                    <a:pt x="1353662" y="45293"/>
                  </a:lnTo>
                  <a:lnTo>
                    <a:pt x="1366678" y="45135"/>
                  </a:lnTo>
                  <a:lnTo>
                    <a:pt x="1379694" y="44935"/>
                  </a:lnTo>
                  <a:lnTo>
                    <a:pt x="1392710" y="44717"/>
                  </a:lnTo>
                  <a:lnTo>
                    <a:pt x="1405726" y="44478"/>
                  </a:lnTo>
                  <a:lnTo>
                    <a:pt x="1418742" y="44236"/>
                  </a:lnTo>
                  <a:lnTo>
                    <a:pt x="1431758" y="43989"/>
                  </a:lnTo>
                  <a:lnTo>
                    <a:pt x="1444774" y="43749"/>
                  </a:lnTo>
                  <a:lnTo>
                    <a:pt x="1457790" y="43494"/>
                  </a:lnTo>
                  <a:lnTo>
                    <a:pt x="1470806" y="43226"/>
                  </a:lnTo>
                  <a:lnTo>
                    <a:pt x="1483822" y="42923"/>
                  </a:lnTo>
                  <a:lnTo>
                    <a:pt x="1496838" y="42571"/>
                  </a:lnTo>
                  <a:lnTo>
                    <a:pt x="1509854" y="42147"/>
                  </a:lnTo>
                  <a:lnTo>
                    <a:pt x="1522870" y="41638"/>
                  </a:lnTo>
                  <a:lnTo>
                    <a:pt x="1535886" y="41033"/>
                  </a:lnTo>
                  <a:lnTo>
                    <a:pt x="1548902" y="40320"/>
                  </a:lnTo>
                  <a:lnTo>
                    <a:pt x="1561918" y="39504"/>
                  </a:lnTo>
                  <a:lnTo>
                    <a:pt x="1574934" y="38581"/>
                  </a:lnTo>
                  <a:lnTo>
                    <a:pt x="1587950" y="37558"/>
                  </a:lnTo>
                  <a:lnTo>
                    <a:pt x="1600966" y="36440"/>
                  </a:lnTo>
                  <a:lnTo>
                    <a:pt x="1613982" y="35230"/>
                  </a:lnTo>
                  <a:lnTo>
                    <a:pt x="1626998" y="33931"/>
                  </a:lnTo>
                  <a:lnTo>
                    <a:pt x="1638085" y="32752"/>
                  </a:lnTo>
                  <a:lnTo>
                    <a:pt x="1640014" y="32578"/>
                  </a:lnTo>
                  <a:lnTo>
                    <a:pt x="1653030" y="31337"/>
                  </a:lnTo>
                  <a:lnTo>
                    <a:pt x="1666046" y="30028"/>
                  </a:lnTo>
                  <a:lnTo>
                    <a:pt x="1679062" y="28639"/>
                  </a:lnTo>
                  <a:lnTo>
                    <a:pt x="1692078" y="27180"/>
                  </a:lnTo>
                  <a:lnTo>
                    <a:pt x="1705094" y="25655"/>
                  </a:lnTo>
                  <a:lnTo>
                    <a:pt x="1718110" y="24072"/>
                  </a:lnTo>
                  <a:lnTo>
                    <a:pt x="1731126" y="22444"/>
                  </a:lnTo>
                  <a:lnTo>
                    <a:pt x="1744142" y="20786"/>
                  </a:lnTo>
                  <a:lnTo>
                    <a:pt x="1757158" y="19110"/>
                  </a:lnTo>
                  <a:lnTo>
                    <a:pt x="1770174" y="17427"/>
                  </a:lnTo>
                  <a:lnTo>
                    <a:pt x="1783190" y="15735"/>
                  </a:lnTo>
                  <a:lnTo>
                    <a:pt x="1793937" y="14345"/>
                  </a:lnTo>
                  <a:lnTo>
                    <a:pt x="1796206" y="14103"/>
                  </a:lnTo>
                  <a:lnTo>
                    <a:pt x="1809222" y="12725"/>
                  </a:lnTo>
                  <a:lnTo>
                    <a:pt x="1822238" y="11371"/>
                  </a:lnTo>
                  <a:lnTo>
                    <a:pt x="1835254" y="10054"/>
                  </a:lnTo>
                  <a:lnTo>
                    <a:pt x="1848270" y="8786"/>
                  </a:lnTo>
                  <a:lnTo>
                    <a:pt x="1861286" y="759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6808698" y="3232163"/>
              <a:ext cx="1861286" cy="41646"/>
            </a:xfrm>
            <a:custGeom>
              <a:avLst/>
              <a:pathLst>
                <a:path w="1861286" h="41646">
                  <a:moveTo>
                    <a:pt x="0" y="4744"/>
                  </a:moveTo>
                  <a:lnTo>
                    <a:pt x="13015" y="4362"/>
                  </a:lnTo>
                  <a:lnTo>
                    <a:pt x="26031" y="4057"/>
                  </a:lnTo>
                  <a:lnTo>
                    <a:pt x="39047" y="3833"/>
                  </a:lnTo>
                  <a:lnTo>
                    <a:pt x="52063" y="3680"/>
                  </a:lnTo>
                  <a:lnTo>
                    <a:pt x="65079" y="3593"/>
                  </a:lnTo>
                  <a:lnTo>
                    <a:pt x="78095" y="3561"/>
                  </a:lnTo>
                  <a:lnTo>
                    <a:pt x="91111" y="3581"/>
                  </a:lnTo>
                  <a:lnTo>
                    <a:pt x="104127" y="3644"/>
                  </a:lnTo>
                  <a:lnTo>
                    <a:pt x="117143" y="3738"/>
                  </a:lnTo>
                  <a:lnTo>
                    <a:pt x="130159" y="3840"/>
                  </a:lnTo>
                  <a:lnTo>
                    <a:pt x="143175" y="3937"/>
                  </a:lnTo>
                  <a:lnTo>
                    <a:pt x="156191" y="4015"/>
                  </a:lnTo>
                  <a:lnTo>
                    <a:pt x="169207" y="4069"/>
                  </a:lnTo>
                  <a:lnTo>
                    <a:pt x="182223" y="4097"/>
                  </a:lnTo>
                  <a:lnTo>
                    <a:pt x="195239" y="4097"/>
                  </a:lnTo>
                  <a:lnTo>
                    <a:pt x="208255" y="4066"/>
                  </a:lnTo>
                  <a:lnTo>
                    <a:pt x="221271" y="3997"/>
                  </a:lnTo>
                  <a:lnTo>
                    <a:pt x="234287" y="3879"/>
                  </a:lnTo>
                  <a:lnTo>
                    <a:pt x="247303" y="3711"/>
                  </a:lnTo>
                  <a:lnTo>
                    <a:pt x="260319" y="3488"/>
                  </a:lnTo>
                  <a:lnTo>
                    <a:pt x="273335" y="3220"/>
                  </a:lnTo>
                  <a:lnTo>
                    <a:pt x="286351" y="2912"/>
                  </a:lnTo>
                  <a:lnTo>
                    <a:pt x="299367" y="2575"/>
                  </a:lnTo>
                  <a:lnTo>
                    <a:pt x="312383" y="2218"/>
                  </a:lnTo>
                  <a:lnTo>
                    <a:pt x="325399" y="1843"/>
                  </a:lnTo>
                  <a:lnTo>
                    <a:pt x="338415" y="1467"/>
                  </a:lnTo>
                  <a:lnTo>
                    <a:pt x="351431" y="1100"/>
                  </a:lnTo>
                  <a:lnTo>
                    <a:pt x="364447" y="764"/>
                  </a:lnTo>
                  <a:lnTo>
                    <a:pt x="377463" y="472"/>
                  </a:lnTo>
                  <a:lnTo>
                    <a:pt x="390479" y="239"/>
                  </a:lnTo>
                  <a:lnTo>
                    <a:pt x="403495" y="78"/>
                  </a:lnTo>
                  <a:lnTo>
                    <a:pt x="416511" y="0"/>
                  </a:lnTo>
                  <a:lnTo>
                    <a:pt x="429527" y="2"/>
                  </a:lnTo>
                  <a:lnTo>
                    <a:pt x="442543" y="97"/>
                  </a:lnTo>
                  <a:lnTo>
                    <a:pt x="455559" y="275"/>
                  </a:lnTo>
                  <a:lnTo>
                    <a:pt x="468575" y="539"/>
                  </a:lnTo>
                  <a:lnTo>
                    <a:pt x="481591" y="888"/>
                  </a:lnTo>
                  <a:lnTo>
                    <a:pt x="494607" y="1328"/>
                  </a:lnTo>
                  <a:lnTo>
                    <a:pt x="507623" y="1883"/>
                  </a:lnTo>
                  <a:lnTo>
                    <a:pt x="520639" y="2570"/>
                  </a:lnTo>
                  <a:lnTo>
                    <a:pt x="533655" y="3406"/>
                  </a:lnTo>
                  <a:lnTo>
                    <a:pt x="546671" y="4399"/>
                  </a:lnTo>
                  <a:lnTo>
                    <a:pt x="557986" y="5398"/>
                  </a:lnTo>
                  <a:lnTo>
                    <a:pt x="559687" y="5555"/>
                  </a:lnTo>
                  <a:lnTo>
                    <a:pt x="572703" y="6904"/>
                  </a:lnTo>
                  <a:lnTo>
                    <a:pt x="585719" y="8385"/>
                  </a:lnTo>
                  <a:lnTo>
                    <a:pt x="598735" y="10002"/>
                  </a:lnTo>
                  <a:lnTo>
                    <a:pt x="611751" y="11732"/>
                  </a:lnTo>
                  <a:lnTo>
                    <a:pt x="624767" y="13563"/>
                  </a:lnTo>
                  <a:lnTo>
                    <a:pt x="637783" y="15464"/>
                  </a:lnTo>
                  <a:lnTo>
                    <a:pt x="650799" y="17398"/>
                  </a:lnTo>
                  <a:lnTo>
                    <a:pt x="663815" y="19333"/>
                  </a:lnTo>
                  <a:lnTo>
                    <a:pt x="676831" y="21238"/>
                  </a:lnTo>
                  <a:lnTo>
                    <a:pt x="689847" y="23097"/>
                  </a:lnTo>
                  <a:lnTo>
                    <a:pt x="694990" y="23806"/>
                  </a:lnTo>
                  <a:lnTo>
                    <a:pt x="702863" y="24901"/>
                  </a:lnTo>
                  <a:lnTo>
                    <a:pt x="715879" y="26612"/>
                  </a:lnTo>
                  <a:lnTo>
                    <a:pt x="728895" y="28214"/>
                  </a:lnTo>
                  <a:lnTo>
                    <a:pt x="741911" y="29698"/>
                  </a:lnTo>
                  <a:lnTo>
                    <a:pt x="754927" y="31064"/>
                  </a:lnTo>
                  <a:lnTo>
                    <a:pt x="767943" y="32306"/>
                  </a:lnTo>
                  <a:lnTo>
                    <a:pt x="780959" y="33433"/>
                  </a:lnTo>
                  <a:lnTo>
                    <a:pt x="793975" y="34454"/>
                  </a:lnTo>
                  <a:lnTo>
                    <a:pt x="806991" y="35392"/>
                  </a:lnTo>
                  <a:lnTo>
                    <a:pt x="820007" y="36251"/>
                  </a:lnTo>
                  <a:lnTo>
                    <a:pt x="833023" y="37047"/>
                  </a:lnTo>
                  <a:lnTo>
                    <a:pt x="846039" y="37783"/>
                  </a:lnTo>
                  <a:lnTo>
                    <a:pt x="859055" y="38461"/>
                  </a:lnTo>
                  <a:lnTo>
                    <a:pt x="872071" y="39072"/>
                  </a:lnTo>
                  <a:lnTo>
                    <a:pt x="885087" y="39618"/>
                  </a:lnTo>
                  <a:lnTo>
                    <a:pt x="898103" y="40094"/>
                  </a:lnTo>
                  <a:lnTo>
                    <a:pt x="911119" y="40503"/>
                  </a:lnTo>
                  <a:lnTo>
                    <a:pt x="924135" y="40845"/>
                  </a:lnTo>
                  <a:lnTo>
                    <a:pt x="937151" y="41126"/>
                  </a:lnTo>
                  <a:lnTo>
                    <a:pt x="950167" y="41346"/>
                  </a:lnTo>
                  <a:lnTo>
                    <a:pt x="963183" y="41508"/>
                  </a:lnTo>
                  <a:lnTo>
                    <a:pt x="976199" y="41608"/>
                  </a:lnTo>
                  <a:lnTo>
                    <a:pt x="989215" y="41646"/>
                  </a:lnTo>
                  <a:lnTo>
                    <a:pt x="1002231" y="41624"/>
                  </a:lnTo>
                  <a:lnTo>
                    <a:pt x="1015247" y="41541"/>
                  </a:lnTo>
                  <a:lnTo>
                    <a:pt x="1028263" y="41406"/>
                  </a:lnTo>
                  <a:lnTo>
                    <a:pt x="1041279" y="41224"/>
                  </a:lnTo>
                  <a:lnTo>
                    <a:pt x="1054294" y="41004"/>
                  </a:lnTo>
                  <a:lnTo>
                    <a:pt x="1067310" y="40754"/>
                  </a:lnTo>
                  <a:lnTo>
                    <a:pt x="1080326" y="40491"/>
                  </a:lnTo>
                  <a:lnTo>
                    <a:pt x="1093342" y="40212"/>
                  </a:lnTo>
                  <a:lnTo>
                    <a:pt x="1106358" y="39922"/>
                  </a:lnTo>
                  <a:lnTo>
                    <a:pt x="1119374" y="39622"/>
                  </a:lnTo>
                  <a:lnTo>
                    <a:pt x="1132390" y="39305"/>
                  </a:lnTo>
                  <a:lnTo>
                    <a:pt x="1145406" y="38983"/>
                  </a:lnTo>
                  <a:lnTo>
                    <a:pt x="1158422" y="38656"/>
                  </a:lnTo>
                  <a:lnTo>
                    <a:pt x="1171438" y="38343"/>
                  </a:lnTo>
                  <a:lnTo>
                    <a:pt x="1184454" y="38059"/>
                  </a:lnTo>
                  <a:lnTo>
                    <a:pt x="1197470" y="37810"/>
                  </a:lnTo>
                  <a:lnTo>
                    <a:pt x="1210486" y="37599"/>
                  </a:lnTo>
                  <a:lnTo>
                    <a:pt x="1223502" y="37411"/>
                  </a:lnTo>
                  <a:lnTo>
                    <a:pt x="1236518" y="37232"/>
                  </a:lnTo>
                  <a:lnTo>
                    <a:pt x="1249534" y="37047"/>
                  </a:lnTo>
                  <a:lnTo>
                    <a:pt x="1262550" y="36845"/>
                  </a:lnTo>
                  <a:lnTo>
                    <a:pt x="1275566" y="36624"/>
                  </a:lnTo>
                  <a:lnTo>
                    <a:pt x="1288582" y="36386"/>
                  </a:lnTo>
                  <a:lnTo>
                    <a:pt x="1301598" y="36140"/>
                  </a:lnTo>
                  <a:lnTo>
                    <a:pt x="1314614" y="35887"/>
                  </a:lnTo>
                  <a:lnTo>
                    <a:pt x="1327630" y="35632"/>
                  </a:lnTo>
                  <a:lnTo>
                    <a:pt x="1340646" y="35367"/>
                  </a:lnTo>
                  <a:lnTo>
                    <a:pt x="1353662" y="35091"/>
                  </a:lnTo>
                  <a:lnTo>
                    <a:pt x="1366678" y="34801"/>
                  </a:lnTo>
                  <a:lnTo>
                    <a:pt x="1379694" y="34500"/>
                  </a:lnTo>
                  <a:lnTo>
                    <a:pt x="1392710" y="34189"/>
                  </a:lnTo>
                  <a:lnTo>
                    <a:pt x="1405726" y="33876"/>
                  </a:lnTo>
                  <a:lnTo>
                    <a:pt x="1418742" y="33550"/>
                  </a:lnTo>
                  <a:lnTo>
                    <a:pt x="1431758" y="33211"/>
                  </a:lnTo>
                  <a:lnTo>
                    <a:pt x="1444774" y="32842"/>
                  </a:lnTo>
                  <a:lnTo>
                    <a:pt x="1457790" y="32441"/>
                  </a:lnTo>
                  <a:lnTo>
                    <a:pt x="1470806" y="32006"/>
                  </a:lnTo>
                  <a:lnTo>
                    <a:pt x="1483822" y="31542"/>
                  </a:lnTo>
                  <a:lnTo>
                    <a:pt x="1496838" y="31058"/>
                  </a:lnTo>
                  <a:lnTo>
                    <a:pt x="1509854" y="30554"/>
                  </a:lnTo>
                  <a:lnTo>
                    <a:pt x="1522870" y="30028"/>
                  </a:lnTo>
                  <a:lnTo>
                    <a:pt x="1535886" y="29466"/>
                  </a:lnTo>
                  <a:lnTo>
                    <a:pt x="1548902" y="28855"/>
                  </a:lnTo>
                  <a:lnTo>
                    <a:pt x="1561918" y="28171"/>
                  </a:lnTo>
                  <a:lnTo>
                    <a:pt x="1574934" y="27398"/>
                  </a:lnTo>
                  <a:lnTo>
                    <a:pt x="1587950" y="26521"/>
                  </a:lnTo>
                  <a:lnTo>
                    <a:pt x="1600966" y="25536"/>
                  </a:lnTo>
                  <a:lnTo>
                    <a:pt x="1613982" y="24440"/>
                  </a:lnTo>
                  <a:lnTo>
                    <a:pt x="1620877" y="23806"/>
                  </a:lnTo>
                  <a:lnTo>
                    <a:pt x="1626998" y="23265"/>
                  </a:lnTo>
                  <a:lnTo>
                    <a:pt x="1640014" y="22045"/>
                  </a:lnTo>
                  <a:lnTo>
                    <a:pt x="1653030" y="20773"/>
                  </a:lnTo>
                  <a:lnTo>
                    <a:pt x="1666046" y="19480"/>
                  </a:lnTo>
                  <a:lnTo>
                    <a:pt x="1679062" y="18190"/>
                  </a:lnTo>
                  <a:lnTo>
                    <a:pt x="1692078" y="16924"/>
                  </a:lnTo>
                  <a:lnTo>
                    <a:pt x="1705094" y="15698"/>
                  </a:lnTo>
                  <a:lnTo>
                    <a:pt x="1718110" y="14522"/>
                  </a:lnTo>
                  <a:lnTo>
                    <a:pt x="1731126" y="13401"/>
                  </a:lnTo>
                  <a:lnTo>
                    <a:pt x="1744142" y="12332"/>
                  </a:lnTo>
                  <a:lnTo>
                    <a:pt x="1757158" y="11318"/>
                  </a:lnTo>
                  <a:lnTo>
                    <a:pt x="1770174" y="10359"/>
                  </a:lnTo>
                  <a:lnTo>
                    <a:pt x="1783190" y="9459"/>
                  </a:lnTo>
                  <a:lnTo>
                    <a:pt x="1796206" y="8614"/>
                  </a:lnTo>
                  <a:lnTo>
                    <a:pt x="1809222" y="7821"/>
                  </a:lnTo>
                  <a:lnTo>
                    <a:pt x="1822238" y="7081"/>
                  </a:lnTo>
                  <a:lnTo>
                    <a:pt x="1835254" y="6391"/>
                  </a:lnTo>
                  <a:lnTo>
                    <a:pt x="1848270" y="5760"/>
                  </a:lnTo>
                  <a:lnTo>
                    <a:pt x="1856589" y="5398"/>
                  </a:lnTo>
                  <a:lnTo>
                    <a:pt x="1861286" y="520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6808698" y="3191041"/>
              <a:ext cx="1861286" cy="34765"/>
            </a:xfrm>
            <a:custGeom>
              <a:avLst/>
              <a:pathLst>
                <a:path w="1861286" h="34765">
                  <a:moveTo>
                    <a:pt x="0" y="4377"/>
                  </a:moveTo>
                  <a:lnTo>
                    <a:pt x="13015" y="4414"/>
                  </a:lnTo>
                  <a:lnTo>
                    <a:pt x="26031" y="4523"/>
                  </a:lnTo>
                  <a:lnTo>
                    <a:pt x="39047" y="4701"/>
                  </a:lnTo>
                  <a:lnTo>
                    <a:pt x="52063" y="4929"/>
                  </a:lnTo>
                  <a:lnTo>
                    <a:pt x="65079" y="5195"/>
                  </a:lnTo>
                  <a:lnTo>
                    <a:pt x="78095" y="5479"/>
                  </a:lnTo>
                  <a:lnTo>
                    <a:pt x="91111" y="5771"/>
                  </a:lnTo>
                  <a:lnTo>
                    <a:pt x="104127" y="6063"/>
                  </a:lnTo>
                  <a:lnTo>
                    <a:pt x="117143" y="6344"/>
                  </a:lnTo>
                  <a:lnTo>
                    <a:pt x="130159" y="6609"/>
                  </a:lnTo>
                  <a:lnTo>
                    <a:pt x="143175" y="6838"/>
                  </a:lnTo>
                  <a:lnTo>
                    <a:pt x="156191" y="7026"/>
                  </a:lnTo>
                  <a:lnTo>
                    <a:pt x="169207" y="7172"/>
                  </a:lnTo>
                  <a:lnTo>
                    <a:pt x="182223" y="7280"/>
                  </a:lnTo>
                  <a:lnTo>
                    <a:pt x="195239" y="7357"/>
                  </a:lnTo>
                  <a:lnTo>
                    <a:pt x="208255" y="7395"/>
                  </a:lnTo>
                  <a:lnTo>
                    <a:pt x="221271" y="7376"/>
                  </a:lnTo>
                  <a:lnTo>
                    <a:pt x="234287" y="7287"/>
                  </a:lnTo>
                  <a:lnTo>
                    <a:pt x="247303" y="7116"/>
                  </a:lnTo>
                  <a:lnTo>
                    <a:pt x="260319" y="6868"/>
                  </a:lnTo>
                  <a:lnTo>
                    <a:pt x="273335" y="6552"/>
                  </a:lnTo>
                  <a:lnTo>
                    <a:pt x="286351" y="6178"/>
                  </a:lnTo>
                  <a:lnTo>
                    <a:pt x="299367" y="5754"/>
                  </a:lnTo>
                  <a:lnTo>
                    <a:pt x="312383" y="5272"/>
                  </a:lnTo>
                  <a:lnTo>
                    <a:pt x="325399" y="4740"/>
                  </a:lnTo>
                  <a:lnTo>
                    <a:pt x="338415" y="4171"/>
                  </a:lnTo>
                  <a:lnTo>
                    <a:pt x="351431" y="3584"/>
                  </a:lnTo>
                  <a:lnTo>
                    <a:pt x="364447" y="3004"/>
                  </a:lnTo>
                  <a:lnTo>
                    <a:pt x="377463" y="2448"/>
                  </a:lnTo>
                  <a:lnTo>
                    <a:pt x="390479" y="1929"/>
                  </a:lnTo>
                  <a:lnTo>
                    <a:pt x="403495" y="1449"/>
                  </a:lnTo>
                  <a:lnTo>
                    <a:pt x="416511" y="1014"/>
                  </a:lnTo>
                  <a:lnTo>
                    <a:pt x="429527" y="639"/>
                  </a:lnTo>
                  <a:lnTo>
                    <a:pt x="442543" y="343"/>
                  </a:lnTo>
                  <a:lnTo>
                    <a:pt x="455559" y="137"/>
                  </a:lnTo>
                  <a:lnTo>
                    <a:pt x="468575" y="24"/>
                  </a:lnTo>
                  <a:lnTo>
                    <a:pt x="481591" y="0"/>
                  </a:lnTo>
                  <a:lnTo>
                    <a:pt x="494607" y="63"/>
                  </a:lnTo>
                  <a:lnTo>
                    <a:pt x="507623" y="224"/>
                  </a:lnTo>
                  <a:lnTo>
                    <a:pt x="520639" y="508"/>
                  </a:lnTo>
                  <a:lnTo>
                    <a:pt x="533655" y="936"/>
                  </a:lnTo>
                  <a:lnTo>
                    <a:pt x="546671" y="1523"/>
                  </a:lnTo>
                  <a:lnTo>
                    <a:pt x="559687" y="2283"/>
                  </a:lnTo>
                  <a:lnTo>
                    <a:pt x="572703" y="3213"/>
                  </a:lnTo>
                  <a:lnTo>
                    <a:pt x="585719" y="4325"/>
                  </a:lnTo>
                  <a:lnTo>
                    <a:pt x="598735" y="5622"/>
                  </a:lnTo>
                  <a:lnTo>
                    <a:pt x="611751" y="7105"/>
                  </a:lnTo>
                  <a:lnTo>
                    <a:pt x="624767" y="8743"/>
                  </a:lnTo>
                  <a:lnTo>
                    <a:pt x="631894" y="9705"/>
                  </a:lnTo>
                  <a:lnTo>
                    <a:pt x="637783" y="10454"/>
                  </a:lnTo>
                  <a:lnTo>
                    <a:pt x="650799" y="12168"/>
                  </a:lnTo>
                  <a:lnTo>
                    <a:pt x="663815" y="13927"/>
                  </a:lnTo>
                  <a:lnTo>
                    <a:pt x="676831" y="15709"/>
                  </a:lnTo>
                  <a:lnTo>
                    <a:pt x="689847" y="17494"/>
                  </a:lnTo>
                  <a:lnTo>
                    <a:pt x="702863" y="19260"/>
                  </a:lnTo>
                  <a:lnTo>
                    <a:pt x="715879" y="20976"/>
                  </a:lnTo>
                  <a:lnTo>
                    <a:pt x="728895" y="22623"/>
                  </a:lnTo>
                  <a:lnTo>
                    <a:pt x="741911" y="24174"/>
                  </a:lnTo>
                  <a:lnTo>
                    <a:pt x="754927" y="25610"/>
                  </a:lnTo>
                  <a:lnTo>
                    <a:pt x="767943" y="26911"/>
                  </a:lnTo>
                  <a:lnTo>
                    <a:pt x="780959" y="28076"/>
                  </a:lnTo>
                  <a:lnTo>
                    <a:pt x="781420" y="28112"/>
                  </a:lnTo>
                  <a:lnTo>
                    <a:pt x="793975" y="29002"/>
                  </a:lnTo>
                  <a:lnTo>
                    <a:pt x="806991" y="29822"/>
                  </a:lnTo>
                  <a:lnTo>
                    <a:pt x="820007" y="30569"/>
                  </a:lnTo>
                  <a:lnTo>
                    <a:pt x="833023" y="31253"/>
                  </a:lnTo>
                  <a:lnTo>
                    <a:pt x="846039" y="31888"/>
                  </a:lnTo>
                  <a:lnTo>
                    <a:pt x="859055" y="32467"/>
                  </a:lnTo>
                  <a:lnTo>
                    <a:pt x="872071" y="32979"/>
                  </a:lnTo>
                  <a:lnTo>
                    <a:pt x="885087" y="33424"/>
                  </a:lnTo>
                  <a:lnTo>
                    <a:pt x="898103" y="33803"/>
                  </a:lnTo>
                  <a:lnTo>
                    <a:pt x="911119" y="34120"/>
                  </a:lnTo>
                  <a:lnTo>
                    <a:pt x="924135" y="34378"/>
                  </a:lnTo>
                  <a:lnTo>
                    <a:pt x="937151" y="34574"/>
                  </a:lnTo>
                  <a:lnTo>
                    <a:pt x="950167" y="34705"/>
                  </a:lnTo>
                  <a:lnTo>
                    <a:pt x="963183" y="34765"/>
                  </a:lnTo>
                  <a:lnTo>
                    <a:pt x="976199" y="34756"/>
                  </a:lnTo>
                  <a:lnTo>
                    <a:pt x="989215" y="34685"/>
                  </a:lnTo>
                  <a:lnTo>
                    <a:pt x="1002231" y="34555"/>
                  </a:lnTo>
                  <a:lnTo>
                    <a:pt x="1015247" y="34362"/>
                  </a:lnTo>
                  <a:lnTo>
                    <a:pt x="1028263" y="34100"/>
                  </a:lnTo>
                  <a:lnTo>
                    <a:pt x="1041279" y="33760"/>
                  </a:lnTo>
                  <a:lnTo>
                    <a:pt x="1054294" y="33349"/>
                  </a:lnTo>
                  <a:lnTo>
                    <a:pt x="1067310" y="32889"/>
                  </a:lnTo>
                  <a:lnTo>
                    <a:pt x="1080326" y="32406"/>
                  </a:lnTo>
                  <a:lnTo>
                    <a:pt x="1093342" y="31929"/>
                  </a:lnTo>
                  <a:lnTo>
                    <a:pt x="1106358" y="31472"/>
                  </a:lnTo>
                  <a:lnTo>
                    <a:pt x="1119374" y="31036"/>
                  </a:lnTo>
                  <a:lnTo>
                    <a:pt x="1132390" y="30613"/>
                  </a:lnTo>
                  <a:lnTo>
                    <a:pt x="1145406" y="30201"/>
                  </a:lnTo>
                  <a:lnTo>
                    <a:pt x="1158422" y="29792"/>
                  </a:lnTo>
                  <a:lnTo>
                    <a:pt x="1171438" y="29403"/>
                  </a:lnTo>
                  <a:lnTo>
                    <a:pt x="1184454" y="29038"/>
                  </a:lnTo>
                  <a:lnTo>
                    <a:pt x="1197470" y="28712"/>
                  </a:lnTo>
                  <a:lnTo>
                    <a:pt x="1210486" y="28429"/>
                  </a:lnTo>
                  <a:lnTo>
                    <a:pt x="1223502" y="28184"/>
                  </a:lnTo>
                  <a:lnTo>
                    <a:pt x="1227810" y="28112"/>
                  </a:lnTo>
                  <a:lnTo>
                    <a:pt x="1236518" y="27958"/>
                  </a:lnTo>
                  <a:lnTo>
                    <a:pt x="1249534" y="27745"/>
                  </a:lnTo>
                  <a:lnTo>
                    <a:pt x="1262550" y="27538"/>
                  </a:lnTo>
                  <a:lnTo>
                    <a:pt x="1275566" y="27320"/>
                  </a:lnTo>
                  <a:lnTo>
                    <a:pt x="1288582" y="27091"/>
                  </a:lnTo>
                  <a:lnTo>
                    <a:pt x="1301598" y="26853"/>
                  </a:lnTo>
                  <a:lnTo>
                    <a:pt x="1314614" y="26595"/>
                  </a:lnTo>
                  <a:lnTo>
                    <a:pt x="1327630" y="26313"/>
                  </a:lnTo>
                  <a:lnTo>
                    <a:pt x="1340646" y="26001"/>
                  </a:lnTo>
                  <a:lnTo>
                    <a:pt x="1353662" y="25656"/>
                  </a:lnTo>
                  <a:lnTo>
                    <a:pt x="1366678" y="25290"/>
                  </a:lnTo>
                  <a:lnTo>
                    <a:pt x="1379694" y="24921"/>
                  </a:lnTo>
                  <a:lnTo>
                    <a:pt x="1392710" y="24562"/>
                  </a:lnTo>
                  <a:lnTo>
                    <a:pt x="1405726" y="24224"/>
                  </a:lnTo>
                  <a:lnTo>
                    <a:pt x="1418742" y="23898"/>
                  </a:lnTo>
                  <a:lnTo>
                    <a:pt x="1431758" y="23566"/>
                  </a:lnTo>
                  <a:lnTo>
                    <a:pt x="1444774" y="23216"/>
                  </a:lnTo>
                  <a:lnTo>
                    <a:pt x="1457790" y="22845"/>
                  </a:lnTo>
                  <a:lnTo>
                    <a:pt x="1470806" y="22447"/>
                  </a:lnTo>
                  <a:lnTo>
                    <a:pt x="1483822" y="22032"/>
                  </a:lnTo>
                  <a:lnTo>
                    <a:pt x="1496838" y="21601"/>
                  </a:lnTo>
                  <a:lnTo>
                    <a:pt x="1509854" y="21152"/>
                  </a:lnTo>
                  <a:lnTo>
                    <a:pt x="1522870" y="20682"/>
                  </a:lnTo>
                  <a:lnTo>
                    <a:pt x="1535886" y="20185"/>
                  </a:lnTo>
                  <a:lnTo>
                    <a:pt x="1548902" y="19651"/>
                  </a:lnTo>
                  <a:lnTo>
                    <a:pt x="1561918" y="19080"/>
                  </a:lnTo>
                  <a:lnTo>
                    <a:pt x="1574934" y="18461"/>
                  </a:lnTo>
                  <a:lnTo>
                    <a:pt x="1587950" y="17794"/>
                  </a:lnTo>
                  <a:lnTo>
                    <a:pt x="1600966" y="17072"/>
                  </a:lnTo>
                  <a:lnTo>
                    <a:pt x="1613982" y="16296"/>
                  </a:lnTo>
                  <a:lnTo>
                    <a:pt x="1626998" y="15463"/>
                  </a:lnTo>
                  <a:lnTo>
                    <a:pt x="1640014" y="14573"/>
                  </a:lnTo>
                  <a:lnTo>
                    <a:pt x="1653030" y="13638"/>
                  </a:lnTo>
                  <a:lnTo>
                    <a:pt x="1666046" y="12677"/>
                  </a:lnTo>
                  <a:lnTo>
                    <a:pt x="1679062" y="11714"/>
                  </a:lnTo>
                  <a:lnTo>
                    <a:pt x="1692078" y="10770"/>
                  </a:lnTo>
                  <a:lnTo>
                    <a:pt x="1705094" y="9868"/>
                  </a:lnTo>
                  <a:lnTo>
                    <a:pt x="1707613" y="9705"/>
                  </a:lnTo>
                  <a:lnTo>
                    <a:pt x="1718110" y="9007"/>
                  </a:lnTo>
                  <a:lnTo>
                    <a:pt x="1731126" y="8206"/>
                  </a:lnTo>
                  <a:lnTo>
                    <a:pt x="1744142" y="7482"/>
                  </a:lnTo>
                  <a:lnTo>
                    <a:pt x="1757158" y="6830"/>
                  </a:lnTo>
                  <a:lnTo>
                    <a:pt x="1770174" y="6260"/>
                  </a:lnTo>
                  <a:lnTo>
                    <a:pt x="1783190" y="5781"/>
                  </a:lnTo>
                  <a:lnTo>
                    <a:pt x="1796206" y="5389"/>
                  </a:lnTo>
                  <a:lnTo>
                    <a:pt x="1809222" y="5078"/>
                  </a:lnTo>
                  <a:lnTo>
                    <a:pt x="1822238" y="4832"/>
                  </a:lnTo>
                  <a:lnTo>
                    <a:pt x="1835254" y="4640"/>
                  </a:lnTo>
                  <a:lnTo>
                    <a:pt x="1848270" y="4497"/>
                  </a:lnTo>
                  <a:lnTo>
                    <a:pt x="1861286" y="440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6808698" y="3143328"/>
              <a:ext cx="1861286" cy="15653"/>
            </a:xfrm>
            <a:custGeom>
              <a:avLst/>
              <a:pathLst>
                <a:path w="1861286" h="15653">
                  <a:moveTo>
                    <a:pt x="0" y="7680"/>
                  </a:moveTo>
                  <a:lnTo>
                    <a:pt x="13015" y="8163"/>
                  </a:lnTo>
                  <a:lnTo>
                    <a:pt x="26031" y="8669"/>
                  </a:lnTo>
                  <a:lnTo>
                    <a:pt x="39047" y="9196"/>
                  </a:lnTo>
                  <a:lnTo>
                    <a:pt x="52063" y="9739"/>
                  </a:lnTo>
                  <a:lnTo>
                    <a:pt x="65079" y="10288"/>
                  </a:lnTo>
                  <a:lnTo>
                    <a:pt x="78095" y="10832"/>
                  </a:lnTo>
                  <a:lnTo>
                    <a:pt x="91111" y="11376"/>
                  </a:lnTo>
                  <a:lnTo>
                    <a:pt x="104127" y="11920"/>
                  </a:lnTo>
                  <a:lnTo>
                    <a:pt x="117143" y="12469"/>
                  </a:lnTo>
                  <a:lnTo>
                    <a:pt x="130159" y="13008"/>
                  </a:lnTo>
                  <a:lnTo>
                    <a:pt x="143175" y="13503"/>
                  </a:lnTo>
                  <a:lnTo>
                    <a:pt x="156191" y="13922"/>
                  </a:lnTo>
                  <a:lnTo>
                    <a:pt x="169207" y="14255"/>
                  </a:lnTo>
                  <a:lnTo>
                    <a:pt x="182223" y="14508"/>
                  </a:lnTo>
                  <a:lnTo>
                    <a:pt x="195239" y="14693"/>
                  </a:lnTo>
                  <a:lnTo>
                    <a:pt x="208255" y="14817"/>
                  </a:lnTo>
                  <a:lnTo>
                    <a:pt x="221271" y="14863"/>
                  </a:lnTo>
                  <a:lnTo>
                    <a:pt x="234287" y="14807"/>
                  </a:lnTo>
                  <a:lnTo>
                    <a:pt x="247303" y="14638"/>
                  </a:lnTo>
                  <a:lnTo>
                    <a:pt x="260319" y="14349"/>
                  </a:lnTo>
                  <a:lnTo>
                    <a:pt x="273335" y="13952"/>
                  </a:lnTo>
                  <a:lnTo>
                    <a:pt x="286351" y="13458"/>
                  </a:lnTo>
                  <a:lnTo>
                    <a:pt x="299367" y="12884"/>
                  </a:lnTo>
                  <a:lnTo>
                    <a:pt x="312383" y="12240"/>
                  </a:lnTo>
                  <a:lnTo>
                    <a:pt x="325399" y="11537"/>
                  </a:lnTo>
                  <a:lnTo>
                    <a:pt x="338415" y="10789"/>
                  </a:lnTo>
                  <a:lnTo>
                    <a:pt x="351431" y="10008"/>
                  </a:lnTo>
                  <a:lnTo>
                    <a:pt x="364447" y="9207"/>
                  </a:lnTo>
                  <a:lnTo>
                    <a:pt x="377463" y="8390"/>
                  </a:lnTo>
                  <a:lnTo>
                    <a:pt x="390479" y="7571"/>
                  </a:lnTo>
                  <a:lnTo>
                    <a:pt x="403495" y="6755"/>
                  </a:lnTo>
                  <a:lnTo>
                    <a:pt x="416511" y="5954"/>
                  </a:lnTo>
                  <a:lnTo>
                    <a:pt x="429527" y="5173"/>
                  </a:lnTo>
                  <a:lnTo>
                    <a:pt x="442543" y="4419"/>
                  </a:lnTo>
                  <a:lnTo>
                    <a:pt x="455559" y="3694"/>
                  </a:lnTo>
                  <a:lnTo>
                    <a:pt x="468575" y="3004"/>
                  </a:lnTo>
                  <a:lnTo>
                    <a:pt x="481591" y="2349"/>
                  </a:lnTo>
                  <a:lnTo>
                    <a:pt x="484973" y="2195"/>
                  </a:lnTo>
                  <a:lnTo>
                    <a:pt x="494607" y="1715"/>
                  </a:lnTo>
                  <a:lnTo>
                    <a:pt x="507623" y="1146"/>
                  </a:lnTo>
                  <a:lnTo>
                    <a:pt x="520639" y="679"/>
                  </a:lnTo>
                  <a:lnTo>
                    <a:pt x="533655" y="336"/>
                  </a:lnTo>
                  <a:lnTo>
                    <a:pt x="546671" y="111"/>
                  </a:lnTo>
                  <a:lnTo>
                    <a:pt x="559687" y="0"/>
                  </a:lnTo>
                  <a:lnTo>
                    <a:pt x="572703" y="5"/>
                  </a:lnTo>
                  <a:lnTo>
                    <a:pt x="585719" y="157"/>
                  </a:lnTo>
                  <a:lnTo>
                    <a:pt x="598735" y="502"/>
                  </a:lnTo>
                  <a:lnTo>
                    <a:pt x="611751" y="1076"/>
                  </a:lnTo>
                  <a:lnTo>
                    <a:pt x="624767" y="1872"/>
                  </a:lnTo>
                  <a:lnTo>
                    <a:pt x="629155" y="2195"/>
                  </a:lnTo>
                  <a:lnTo>
                    <a:pt x="637783" y="2809"/>
                  </a:lnTo>
                  <a:lnTo>
                    <a:pt x="650799" y="3856"/>
                  </a:lnTo>
                  <a:lnTo>
                    <a:pt x="663815" y="5005"/>
                  </a:lnTo>
                  <a:lnTo>
                    <a:pt x="676831" y="6220"/>
                  </a:lnTo>
                  <a:lnTo>
                    <a:pt x="689847" y="7441"/>
                  </a:lnTo>
                  <a:lnTo>
                    <a:pt x="702863" y="8587"/>
                  </a:lnTo>
                  <a:lnTo>
                    <a:pt x="715879" y="9578"/>
                  </a:lnTo>
                  <a:lnTo>
                    <a:pt x="728895" y="10394"/>
                  </a:lnTo>
                  <a:lnTo>
                    <a:pt x="741911" y="11075"/>
                  </a:lnTo>
                  <a:lnTo>
                    <a:pt x="754927" y="11701"/>
                  </a:lnTo>
                  <a:lnTo>
                    <a:pt x="767943" y="12313"/>
                  </a:lnTo>
                  <a:lnTo>
                    <a:pt x="780959" y="12902"/>
                  </a:lnTo>
                  <a:lnTo>
                    <a:pt x="793975" y="13413"/>
                  </a:lnTo>
                  <a:lnTo>
                    <a:pt x="806991" y="13788"/>
                  </a:lnTo>
                  <a:lnTo>
                    <a:pt x="820007" y="14007"/>
                  </a:lnTo>
                  <a:lnTo>
                    <a:pt x="833023" y="14076"/>
                  </a:lnTo>
                  <a:lnTo>
                    <a:pt x="846039" y="13999"/>
                  </a:lnTo>
                  <a:lnTo>
                    <a:pt x="859055" y="13768"/>
                  </a:lnTo>
                  <a:lnTo>
                    <a:pt x="872071" y="13371"/>
                  </a:lnTo>
                  <a:lnTo>
                    <a:pt x="885087" y="12848"/>
                  </a:lnTo>
                  <a:lnTo>
                    <a:pt x="898103" y="12318"/>
                  </a:lnTo>
                  <a:lnTo>
                    <a:pt x="911119" y="11933"/>
                  </a:lnTo>
                  <a:lnTo>
                    <a:pt x="924135" y="11811"/>
                  </a:lnTo>
                  <a:lnTo>
                    <a:pt x="937151" y="11948"/>
                  </a:lnTo>
                  <a:lnTo>
                    <a:pt x="950167" y="12247"/>
                  </a:lnTo>
                  <a:lnTo>
                    <a:pt x="963183" y="12580"/>
                  </a:lnTo>
                  <a:lnTo>
                    <a:pt x="976199" y="12867"/>
                  </a:lnTo>
                  <a:lnTo>
                    <a:pt x="989215" y="13092"/>
                  </a:lnTo>
                  <a:lnTo>
                    <a:pt x="1002231" y="13269"/>
                  </a:lnTo>
                  <a:lnTo>
                    <a:pt x="1015247" y="13398"/>
                  </a:lnTo>
                  <a:lnTo>
                    <a:pt x="1028263" y="13466"/>
                  </a:lnTo>
                  <a:lnTo>
                    <a:pt x="1041279" y="13442"/>
                  </a:lnTo>
                  <a:lnTo>
                    <a:pt x="1054294" y="13345"/>
                  </a:lnTo>
                  <a:lnTo>
                    <a:pt x="1067310" y="13214"/>
                  </a:lnTo>
                  <a:lnTo>
                    <a:pt x="1080326" y="13106"/>
                  </a:lnTo>
                  <a:lnTo>
                    <a:pt x="1093342" y="13052"/>
                  </a:lnTo>
                  <a:lnTo>
                    <a:pt x="1106358" y="13048"/>
                  </a:lnTo>
                  <a:lnTo>
                    <a:pt x="1119374" y="13068"/>
                  </a:lnTo>
                  <a:lnTo>
                    <a:pt x="1132390" y="13106"/>
                  </a:lnTo>
                  <a:lnTo>
                    <a:pt x="1145406" y="13173"/>
                  </a:lnTo>
                  <a:lnTo>
                    <a:pt x="1158422" y="13284"/>
                  </a:lnTo>
                  <a:lnTo>
                    <a:pt x="1171438" y="13451"/>
                  </a:lnTo>
                  <a:lnTo>
                    <a:pt x="1184454" y="13661"/>
                  </a:lnTo>
                  <a:lnTo>
                    <a:pt x="1197470" y="13899"/>
                  </a:lnTo>
                  <a:lnTo>
                    <a:pt x="1210486" y="14156"/>
                  </a:lnTo>
                  <a:lnTo>
                    <a:pt x="1223502" y="14442"/>
                  </a:lnTo>
                  <a:lnTo>
                    <a:pt x="1236518" y="14748"/>
                  </a:lnTo>
                  <a:lnTo>
                    <a:pt x="1249534" y="15052"/>
                  </a:lnTo>
                  <a:lnTo>
                    <a:pt x="1262550" y="15315"/>
                  </a:lnTo>
                  <a:lnTo>
                    <a:pt x="1275566" y="15505"/>
                  </a:lnTo>
                  <a:lnTo>
                    <a:pt x="1288582" y="15617"/>
                  </a:lnTo>
                  <a:lnTo>
                    <a:pt x="1301598" y="15653"/>
                  </a:lnTo>
                  <a:lnTo>
                    <a:pt x="1314614" y="15618"/>
                  </a:lnTo>
                  <a:lnTo>
                    <a:pt x="1327630" y="15499"/>
                  </a:lnTo>
                  <a:lnTo>
                    <a:pt x="1340646" y="15280"/>
                  </a:lnTo>
                  <a:lnTo>
                    <a:pt x="1353662" y="14967"/>
                  </a:lnTo>
                  <a:lnTo>
                    <a:pt x="1366678" y="14587"/>
                  </a:lnTo>
                  <a:lnTo>
                    <a:pt x="1379694" y="14167"/>
                  </a:lnTo>
                  <a:lnTo>
                    <a:pt x="1392710" y="13733"/>
                  </a:lnTo>
                  <a:lnTo>
                    <a:pt x="1405726" y="13294"/>
                  </a:lnTo>
                  <a:lnTo>
                    <a:pt x="1418742" y="12846"/>
                  </a:lnTo>
                  <a:lnTo>
                    <a:pt x="1431758" y="12400"/>
                  </a:lnTo>
                  <a:lnTo>
                    <a:pt x="1444774" y="11978"/>
                  </a:lnTo>
                  <a:lnTo>
                    <a:pt x="1457790" y="11610"/>
                  </a:lnTo>
                  <a:lnTo>
                    <a:pt x="1470806" y="11307"/>
                  </a:lnTo>
                  <a:lnTo>
                    <a:pt x="1483822" y="11068"/>
                  </a:lnTo>
                  <a:lnTo>
                    <a:pt x="1496838" y="10902"/>
                  </a:lnTo>
                  <a:lnTo>
                    <a:pt x="1509854" y="10828"/>
                  </a:lnTo>
                  <a:lnTo>
                    <a:pt x="1522870" y="10865"/>
                  </a:lnTo>
                  <a:lnTo>
                    <a:pt x="1535886" y="11024"/>
                  </a:lnTo>
                  <a:lnTo>
                    <a:pt x="1548902" y="11255"/>
                  </a:lnTo>
                  <a:lnTo>
                    <a:pt x="1561918" y="11487"/>
                  </a:lnTo>
                  <a:lnTo>
                    <a:pt x="1574934" y="11632"/>
                  </a:lnTo>
                  <a:lnTo>
                    <a:pt x="1587950" y="11620"/>
                  </a:lnTo>
                  <a:lnTo>
                    <a:pt x="1600966" y="11438"/>
                  </a:lnTo>
                  <a:lnTo>
                    <a:pt x="1613982" y="11117"/>
                  </a:lnTo>
                  <a:lnTo>
                    <a:pt x="1626998" y="10699"/>
                  </a:lnTo>
                  <a:lnTo>
                    <a:pt x="1640014" y="10220"/>
                  </a:lnTo>
                  <a:lnTo>
                    <a:pt x="1653030" y="9687"/>
                  </a:lnTo>
                  <a:lnTo>
                    <a:pt x="1666046" y="9097"/>
                  </a:lnTo>
                  <a:lnTo>
                    <a:pt x="1679062" y="8464"/>
                  </a:lnTo>
                  <a:lnTo>
                    <a:pt x="1692078" y="7839"/>
                  </a:lnTo>
                  <a:lnTo>
                    <a:pt x="1705094" y="7284"/>
                  </a:lnTo>
                  <a:lnTo>
                    <a:pt x="1718110" y="6843"/>
                  </a:lnTo>
                  <a:lnTo>
                    <a:pt x="1731126" y="6524"/>
                  </a:lnTo>
                  <a:lnTo>
                    <a:pt x="1744142" y="6305"/>
                  </a:lnTo>
                  <a:lnTo>
                    <a:pt x="1757158" y="6150"/>
                  </a:lnTo>
                  <a:lnTo>
                    <a:pt x="1770174" y="6034"/>
                  </a:lnTo>
                  <a:lnTo>
                    <a:pt x="1783190" y="5961"/>
                  </a:lnTo>
                  <a:lnTo>
                    <a:pt x="1796206" y="5953"/>
                  </a:lnTo>
                  <a:lnTo>
                    <a:pt x="1809222" y="6026"/>
                  </a:lnTo>
                  <a:lnTo>
                    <a:pt x="1822238" y="6198"/>
                  </a:lnTo>
                  <a:lnTo>
                    <a:pt x="1835254" y="6466"/>
                  </a:lnTo>
                  <a:lnTo>
                    <a:pt x="1848270" y="6812"/>
                  </a:lnTo>
                  <a:lnTo>
                    <a:pt x="1861286" y="722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6808698" y="3073267"/>
              <a:ext cx="1861286" cy="36551"/>
            </a:xfrm>
            <a:custGeom>
              <a:avLst/>
              <a:pathLst>
                <a:path w="1861286" h="36551">
                  <a:moveTo>
                    <a:pt x="0" y="24908"/>
                  </a:moveTo>
                  <a:lnTo>
                    <a:pt x="13015" y="25630"/>
                  </a:lnTo>
                  <a:lnTo>
                    <a:pt x="26031" y="26436"/>
                  </a:lnTo>
                  <a:lnTo>
                    <a:pt x="39047" y="27321"/>
                  </a:lnTo>
                  <a:lnTo>
                    <a:pt x="52063" y="28245"/>
                  </a:lnTo>
                  <a:lnTo>
                    <a:pt x="65079" y="29173"/>
                  </a:lnTo>
                  <a:lnTo>
                    <a:pt x="78095" y="30086"/>
                  </a:lnTo>
                  <a:lnTo>
                    <a:pt x="91111" y="30992"/>
                  </a:lnTo>
                  <a:lnTo>
                    <a:pt x="104127" y="31916"/>
                  </a:lnTo>
                  <a:lnTo>
                    <a:pt x="117143" y="32869"/>
                  </a:lnTo>
                  <a:lnTo>
                    <a:pt x="130159" y="33818"/>
                  </a:lnTo>
                  <a:lnTo>
                    <a:pt x="143175" y="34710"/>
                  </a:lnTo>
                  <a:lnTo>
                    <a:pt x="155574" y="35441"/>
                  </a:lnTo>
                  <a:lnTo>
                    <a:pt x="156191" y="35474"/>
                  </a:lnTo>
                  <a:lnTo>
                    <a:pt x="169207" y="36016"/>
                  </a:lnTo>
                  <a:lnTo>
                    <a:pt x="182223" y="36376"/>
                  </a:lnTo>
                  <a:lnTo>
                    <a:pt x="195239" y="36551"/>
                  </a:lnTo>
                  <a:lnTo>
                    <a:pt x="208255" y="36538"/>
                  </a:lnTo>
                  <a:lnTo>
                    <a:pt x="221271" y="36336"/>
                  </a:lnTo>
                  <a:lnTo>
                    <a:pt x="234287" y="35971"/>
                  </a:lnTo>
                  <a:lnTo>
                    <a:pt x="247303" y="35482"/>
                  </a:lnTo>
                  <a:lnTo>
                    <a:pt x="248226" y="35441"/>
                  </a:lnTo>
                  <a:lnTo>
                    <a:pt x="260319" y="34828"/>
                  </a:lnTo>
                  <a:lnTo>
                    <a:pt x="273335" y="34082"/>
                  </a:lnTo>
                  <a:lnTo>
                    <a:pt x="286351" y="33248"/>
                  </a:lnTo>
                  <a:lnTo>
                    <a:pt x="299367" y="32332"/>
                  </a:lnTo>
                  <a:lnTo>
                    <a:pt x="312383" y="31357"/>
                  </a:lnTo>
                  <a:lnTo>
                    <a:pt x="325399" y="30359"/>
                  </a:lnTo>
                  <a:lnTo>
                    <a:pt x="338415" y="29348"/>
                  </a:lnTo>
                  <a:lnTo>
                    <a:pt x="351431" y="28323"/>
                  </a:lnTo>
                  <a:lnTo>
                    <a:pt x="364447" y="27254"/>
                  </a:lnTo>
                  <a:lnTo>
                    <a:pt x="377463" y="26117"/>
                  </a:lnTo>
                  <a:lnTo>
                    <a:pt x="390479" y="24933"/>
                  </a:lnTo>
                  <a:lnTo>
                    <a:pt x="403495" y="23733"/>
                  </a:lnTo>
                  <a:lnTo>
                    <a:pt x="416511" y="22547"/>
                  </a:lnTo>
                  <a:lnTo>
                    <a:pt x="429527" y="21372"/>
                  </a:lnTo>
                  <a:lnTo>
                    <a:pt x="442543" y="20164"/>
                  </a:lnTo>
                  <a:lnTo>
                    <a:pt x="455559" y="18910"/>
                  </a:lnTo>
                  <a:lnTo>
                    <a:pt x="468575" y="17627"/>
                  </a:lnTo>
                  <a:lnTo>
                    <a:pt x="474677" y="17033"/>
                  </a:lnTo>
                  <a:lnTo>
                    <a:pt x="481591" y="16326"/>
                  </a:lnTo>
                  <a:lnTo>
                    <a:pt x="494607" y="15051"/>
                  </a:lnTo>
                  <a:lnTo>
                    <a:pt x="507623" y="13847"/>
                  </a:lnTo>
                  <a:lnTo>
                    <a:pt x="520639" y="12736"/>
                  </a:lnTo>
                  <a:lnTo>
                    <a:pt x="533655" y="11762"/>
                  </a:lnTo>
                  <a:lnTo>
                    <a:pt x="546671" y="10977"/>
                  </a:lnTo>
                  <a:lnTo>
                    <a:pt x="559687" y="10383"/>
                  </a:lnTo>
                  <a:lnTo>
                    <a:pt x="572703" y="9934"/>
                  </a:lnTo>
                  <a:lnTo>
                    <a:pt x="585719" y="9591"/>
                  </a:lnTo>
                  <a:lnTo>
                    <a:pt x="598735" y="9349"/>
                  </a:lnTo>
                  <a:lnTo>
                    <a:pt x="611751" y="9284"/>
                  </a:lnTo>
                  <a:lnTo>
                    <a:pt x="624767" y="9448"/>
                  </a:lnTo>
                  <a:lnTo>
                    <a:pt x="637783" y="9841"/>
                  </a:lnTo>
                  <a:lnTo>
                    <a:pt x="650799" y="10343"/>
                  </a:lnTo>
                  <a:lnTo>
                    <a:pt x="663815" y="10806"/>
                  </a:lnTo>
                  <a:lnTo>
                    <a:pt x="676831" y="11108"/>
                  </a:lnTo>
                  <a:lnTo>
                    <a:pt x="689847" y="11207"/>
                  </a:lnTo>
                  <a:lnTo>
                    <a:pt x="702863" y="11117"/>
                  </a:lnTo>
                  <a:lnTo>
                    <a:pt x="715879" y="10862"/>
                  </a:lnTo>
                  <a:lnTo>
                    <a:pt x="728895" y="10458"/>
                  </a:lnTo>
                  <a:lnTo>
                    <a:pt x="741911" y="9901"/>
                  </a:lnTo>
                  <a:lnTo>
                    <a:pt x="754927" y="9197"/>
                  </a:lnTo>
                  <a:lnTo>
                    <a:pt x="767943" y="8369"/>
                  </a:lnTo>
                  <a:lnTo>
                    <a:pt x="780959" y="7434"/>
                  </a:lnTo>
                  <a:lnTo>
                    <a:pt x="793975" y="6411"/>
                  </a:lnTo>
                  <a:lnTo>
                    <a:pt x="806991" y="5321"/>
                  </a:lnTo>
                  <a:lnTo>
                    <a:pt x="820007" y="4200"/>
                  </a:lnTo>
                  <a:lnTo>
                    <a:pt x="833023" y="3109"/>
                  </a:lnTo>
                  <a:lnTo>
                    <a:pt x="846039" y="2127"/>
                  </a:lnTo>
                  <a:lnTo>
                    <a:pt x="859055" y="1301"/>
                  </a:lnTo>
                  <a:lnTo>
                    <a:pt x="872071" y="682"/>
                  </a:lnTo>
                  <a:lnTo>
                    <a:pt x="885087" y="272"/>
                  </a:lnTo>
                  <a:lnTo>
                    <a:pt x="898103" y="51"/>
                  </a:lnTo>
                  <a:lnTo>
                    <a:pt x="911119" y="0"/>
                  </a:lnTo>
                  <a:lnTo>
                    <a:pt x="924135" y="103"/>
                  </a:lnTo>
                  <a:lnTo>
                    <a:pt x="937151" y="380"/>
                  </a:lnTo>
                  <a:lnTo>
                    <a:pt x="950167" y="832"/>
                  </a:lnTo>
                  <a:lnTo>
                    <a:pt x="963183" y="1439"/>
                  </a:lnTo>
                  <a:lnTo>
                    <a:pt x="976199" y="2157"/>
                  </a:lnTo>
                  <a:lnTo>
                    <a:pt x="989215" y="2908"/>
                  </a:lnTo>
                  <a:lnTo>
                    <a:pt x="1002231" y="3626"/>
                  </a:lnTo>
                  <a:lnTo>
                    <a:pt x="1015247" y="4265"/>
                  </a:lnTo>
                  <a:lnTo>
                    <a:pt x="1028263" y="4827"/>
                  </a:lnTo>
                  <a:lnTo>
                    <a:pt x="1041279" y="5319"/>
                  </a:lnTo>
                  <a:lnTo>
                    <a:pt x="1054294" y="5759"/>
                  </a:lnTo>
                  <a:lnTo>
                    <a:pt x="1067310" y="6158"/>
                  </a:lnTo>
                  <a:lnTo>
                    <a:pt x="1080326" y="6528"/>
                  </a:lnTo>
                  <a:lnTo>
                    <a:pt x="1093342" y="6892"/>
                  </a:lnTo>
                  <a:lnTo>
                    <a:pt x="1106358" y="7291"/>
                  </a:lnTo>
                  <a:lnTo>
                    <a:pt x="1119374" y="7753"/>
                  </a:lnTo>
                  <a:lnTo>
                    <a:pt x="1132390" y="8294"/>
                  </a:lnTo>
                  <a:lnTo>
                    <a:pt x="1145406" y="8917"/>
                  </a:lnTo>
                  <a:lnTo>
                    <a:pt x="1158422" y="9623"/>
                  </a:lnTo>
                  <a:lnTo>
                    <a:pt x="1171438" y="10408"/>
                  </a:lnTo>
                  <a:lnTo>
                    <a:pt x="1184454" y="11248"/>
                  </a:lnTo>
                  <a:lnTo>
                    <a:pt x="1197470" y="12101"/>
                  </a:lnTo>
                  <a:lnTo>
                    <a:pt x="1210486" y="12927"/>
                  </a:lnTo>
                  <a:lnTo>
                    <a:pt x="1223502" y="13711"/>
                  </a:lnTo>
                  <a:lnTo>
                    <a:pt x="1236518" y="14430"/>
                  </a:lnTo>
                  <a:lnTo>
                    <a:pt x="1249534" y="15062"/>
                  </a:lnTo>
                  <a:lnTo>
                    <a:pt x="1262550" y="15563"/>
                  </a:lnTo>
                  <a:lnTo>
                    <a:pt x="1275566" y="15909"/>
                  </a:lnTo>
                  <a:lnTo>
                    <a:pt x="1288582" y="16096"/>
                  </a:lnTo>
                  <a:lnTo>
                    <a:pt x="1301598" y="16147"/>
                  </a:lnTo>
                  <a:lnTo>
                    <a:pt x="1314614" y="16058"/>
                  </a:lnTo>
                  <a:lnTo>
                    <a:pt x="1327630" y="15816"/>
                  </a:lnTo>
                  <a:lnTo>
                    <a:pt x="1340646" y="15428"/>
                  </a:lnTo>
                  <a:lnTo>
                    <a:pt x="1353662" y="14940"/>
                  </a:lnTo>
                  <a:lnTo>
                    <a:pt x="1366678" y="14423"/>
                  </a:lnTo>
                  <a:lnTo>
                    <a:pt x="1379694" y="13915"/>
                  </a:lnTo>
                  <a:lnTo>
                    <a:pt x="1392710" y="13424"/>
                  </a:lnTo>
                  <a:lnTo>
                    <a:pt x="1405726" y="12974"/>
                  </a:lnTo>
                  <a:lnTo>
                    <a:pt x="1418742" y="12642"/>
                  </a:lnTo>
                  <a:lnTo>
                    <a:pt x="1431758" y="12492"/>
                  </a:lnTo>
                  <a:lnTo>
                    <a:pt x="1444774" y="12549"/>
                  </a:lnTo>
                  <a:lnTo>
                    <a:pt x="1457790" y="12824"/>
                  </a:lnTo>
                  <a:lnTo>
                    <a:pt x="1470806" y="13372"/>
                  </a:lnTo>
                  <a:lnTo>
                    <a:pt x="1483822" y="14264"/>
                  </a:lnTo>
                  <a:lnTo>
                    <a:pt x="1496838" y="15479"/>
                  </a:lnTo>
                  <a:lnTo>
                    <a:pt x="1509854" y="16881"/>
                  </a:lnTo>
                  <a:lnTo>
                    <a:pt x="1511223" y="17033"/>
                  </a:lnTo>
                  <a:lnTo>
                    <a:pt x="1522870" y="18334"/>
                  </a:lnTo>
                  <a:lnTo>
                    <a:pt x="1535886" y="19696"/>
                  </a:lnTo>
                  <a:lnTo>
                    <a:pt x="1548902" y="20922"/>
                  </a:lnTo>
                  <a:lnTo>
                    <a:pt x="1561918" y="21975"/>
                  </a:lnTo>
                  <a:lnTo>
                    <a:pt x="1574934" y="22772"/>
                  </a:lnTo>
                  <a:lnTo>
                    <a:pt x="1587950" y="23223"/>
                  </a:lnTo>
                  <a:lnTo>
                    <a:pt x="1600966" y="23318"/>
                  </a:lnTo>
                  <a:lnTo>
                    <a:pt x="1613982" y="23129"/>
                  </a:lnTo>
                  <a:lnTo>
                    <a:pt x="1626998" y="22778"/>
                  </a:lnTo>
                  <a:lnTo>
                    <a:pt x="1640014" y="22336"/>
                  </a:lnTo>
                  <a:lnTo>
                    <a:pt x="1653030" y="21831"/>
                  </a:lnTo>
                  <a:lnTo>
                    <a:pt x="1666046" y="21272"/>
                  </a:lnTo>
                  <a:lnTo>
                    <a:pt x="1679062" y="20714"/>
                  </a:lnTo>
                  <a:lnTo>
                    <a:pt x="1692078" y="20239"/>
                  </a:lnTo>
                  <a:lnTo>
                    <a:pt x="1705094" y="19912"/>
                  </a:lnTo>
                  <a:lnTo>
                    <a:pt x="1718110" y="19766"/>
                  </a:lnTo>
                  <a:lnTo>
                    <a:pt x="1731126" y="19799"/>
                  </a:lnTo>
                  <a:lnTo>
                    <a:pt x="1744142" y="19984"/>
                  </a:lnTo>
                  <a:lnTo>
                    <a:pt x="1757158" y="20291"/>
                  </a:lnTo>
                  <a:lnTo>
                    <a:pt x="1770174" y="20667"/>
                  </a:lnTo>
                  <a:lnTo>
                    <a:pt x="1783190" y="21075"/>
                  </a:lnTo>
                  <a:lnTo>
                    <a:pt x="1796206" y="21503"/>
                  </a:lnTo>
                  <a:lnTo>
                    <a:pt x="1809222" y="21960"/>
                  </a:lnTo>
                  <a:lnTo>
                    <a:pt x="1822238" y="22471"/>
                  </a:lnTo>
                  <a:lnTo>
                    <a:pt x="1835254" y="23037"/>
                  </a:lnTo>
                  <a:lnTo>
                    <a:pt x="1848270" y="23635"/>
                  </a:lnTo>
                  <a:lnTo>
                    <a:pt x="1861286" y="2425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6"/>
            <p:cNvSpPr/>
            <p:nvPr/>
          </p:nvSpPr>
          <p:spPr>
            <a:xfrm>
              <a:off x="6808698" y="3006811"/>
              <a:ext cx="1861286" cy="33639"/>
            </a:xfrm>
            <a:custGeom>
              <a:avLst/>
              <a:pathLst>
                <a:path w="1861286" h="33639">
                  <a:moveTo>
                    <a:pt x="0" y="18919"/>
                  </a:moveTo>
                  <a:lnTo>
                    <a:pt x="13015" y="20300"/>
                  </a:lnTo>
                  <a:lnTo>
                    <a:pt x="26031" y="21876"/>
                  </a:lnTo>
                  <a:lnTo>
                    <a:pt x="39047" y="23556"/>
                  </a:lnTo>
                  <a:lnTo>
                    <a:pt x="52063" y="25276"/>
                  </a:lnTo>
                  <a:lnTo>
                    <a:pt x="65079" y="27018"/>
                  </a:lnTo>
                  <a:lnTo>
                    <a:pt x="74420" y="28267"/>
                  </a:lnTo>
                  <a:lnTo>
                    <a:pt x="78095" y="28682"/>
                  </a:lnTo>
                  <a:lnTo>
                    <a:pt x="91111" y="30094"/>
                  </a:lnTo>
                  <a:lnTo>
                    <a:pt x="104127" y="31364"/>
                  </a:lnTo>
                  <a:lnTo>
                    <a:pt x="117143" y="32438"/>
                  </a:lnTo>
                  <a:lnTo>
                    <a:pt x="130159" y="33237"/>
                  </a:lnTo>
                  <a:lnTo>
                    <a:pt x="143175" y="33639"/>
                  </a:lnTo>
                  <a:lnTo>
                    <a:pt x="156191" y="33544"/>
                  </a:lnTo>
                  <a:lnTo>
                    <a:pt x="169207" y="33017"/>
                  </a:lnTo>
                  <a:lnTo>
                    <a:pt x="182223" y="32245"/>
                  </a:lnTo>
                  <a:lnTo>
                    <a:pt x="195239" y="31376"/>
                  </a:lnTo>
                  <a:lnTo>
                    <a:pt x="208255" y="30401"/>
                  </a:lnTo>
                  <a:lnTo>
                    <a:pt x="221271" y="29323"/>
                  </a:lnTo>
                  <a:lnTo>
                    <a:pt x="234287" y="28290"/>
                  </a:lnTo>
                  <a:lnTo>
                    <a:pt x="234681" y="28267"/>
                  </a:lnTo>
                  <a:lnTo>
                    <a:pt x="247303" y="27406"/>
                  </a:lnTo>
                  <a:lnTo>
                    <a:pt x="260319" y="26897"/>
                  </a:lnTo>
                  <a:lnTo>
                    <a:pt x="273335" y="26574"/>
                  </a:lnTo>
                  <a:lnTo>
                    <a:pt x="286351" y="26289"/>
                  </a:lnTo>
                  <a:lnTo>
                    <a:pt x="299367" y="26043"/>
                  </a:lnTo>
                  <a:lnTo>
                    <a:pt x="312383" y="25903"/>
                  </a:lnTo>
                  <a:lnTo>
                    <a:pt x="325399" y="25814"/>
                  </a:lnTo>
                  <a:lnTo>
                    <a:pt x="338415" y="25648"/>
                  </a:lnTo>
                  <a:lnTo>
                    <a:pt x="351431" y="25363"/>
                  </a:lnTo>
                  <a:lnTo>
                    <a:pt x="364447" y="24993"/>
                  </a:lnTo>
                  <a:lnTo>
                    <a:pt x="377463" y="24544"/>
                  </a:lnTo>
                  <a:lnTo>
                    <a:pt x="390479" y="23971"/>
                  </a:lnTo>
                  <a:lnTo>
                    <a:pt x="403495" y="23257"/>
                  </a:lnTo>
                  <a:lnTo>
                    <a:pt x="416511" y="22474"/>
                  </a:lnTo>
                  <a:lnTo>
                    <a:pt x="429527" y="21677"/>
                  </a:lnTo>
                  <a:lnTo>
                    <a:pt x="442543" y="20856"/>
                  </a:lnTo>
                  <a:lnTo>
                    <a:pt x="455559" y="19972"/>
                  </a:lnTo>
                  <a:lnTo>
                    <a:pt x="468575" y="19049"/>
                  </a:lnTo>
                  <a:lnTo>
                    <a:pt x="481591" y="18193"/>
                  </a:lnTo>
                  <a:lnTo>
                    <a:pt x="494607" y="17478"/>
                  </a:lnTo>
                  <a:lnTo>
                    <a:pt x="507623" y="16937"/>
                  </a:lnTo>
                  <a:lnTo>
                    <a:pt x="520639" y="16578"/>
                  </a:lnTo>
                  <a:lnTo>
                    <a:pt x="533655" y="16441"/>
                  </a:lnTo>
                  <a:lnTo>
                    <a:pt x="546671" y="16548"/>
                  </a:lnTo>
                  <a:lnTo>
                    <a:pt x="559687" y="16830"/>
                  </a:lnTo>
                  <a:lnTo>
                    <a:pt x="572703" y="17141"/>
                  </a:lnTo>
                  <a:lnTo>
                    <a:pt x="585719" y="17341"/>
                  </a:lnTo>
                  <a:lnTo>
                    <a:pt x="598735" y="17400"/>
                  </a:lnTo>
                  <a:lnTo>
                    <a:pt x="611751" y="17399"/>
                  </a:lnTo>
                  <a:lnTo>
                    <a:pt x="624767" y="17466"/>
                  </a:lnTo>
                  <a:lnTo>
                    <a:pt x="637783" y="17624"/>
                  </a:lnTo>
                  <a:lnTo>
                    <a:pt x="650799" y="17740"/>
                  </a:lnTo>
                  <a:lnTo>
                    <a:pt x="663815" y="17657"/>
                  </a:lnTo>
                  <a:lnTo>
                    <a:pt x="676831" y="17347"/>
                  </a:lnTo>
                  <a:lnTo>
                    <a:pt x="689847" y="16927"/>
                  </a:lnTo>
                  <a:lnTo>
                    <a:pt x="702863" y="16510"/>
                  </a:lnTo>
                  <a:lnTo>
                    <a:pt x="715879" y="16023"/>
                  </a:lnTo>
                  <a:lnTo>
                    <a:pt x="728895" y="15285"/>
                  </a:lnTo>
                  <a:lnTo>
                    <a:pt x="741911" y="14222"/>
                  </a:lnTo>
                  <a:lnTo>
                    <a:pt x="754927" y="13001"/>
                  </a:lnTo>
                  <a:lnTo>
                    <a:pt x="767943" y="11871"/>
                  </a:lnTo>
                  <a:lnTo>
                    <a:pt x="780959" y="10983"/>
                  </a:lnTo>
                  <a:lnTo>
                    <a:pt x="793975" y="10302"/>
                  </a:lnTo>
                  <a:lnTo>
                    <a:pt x="804159" y="9859"/>
                  </a:lnTo>
                  <a:lnTo>
                    <a:pt x="806991" y="9722"/>
                  </a:lnTo>
                  <a:lnTo>
                    <a:pt x="820007" y="9183"/>
                  </a:lnTo>
                  <a:lnTo>
                    <a:pt x="833023" y="8748"/>
                  </a:lnTo>
                  <a:lnTo>
                    <a:pt x="846039" y="8436"/>
                  </a:lnTo>
                  <a:lnTo>
                    <a:pt x="859055" y="8249"/>
                  </a:lnTo>
                  <a:lnTo>
                    <a:pt x="872071" y="8194"/>
                  </a:lnTo>
                  <a:lnTo>
                    <a:pt x="885087" y="8269"/>
                  </a:lnTo>
                  <a:lnTo>
                    <a:pt x="898103" y="8448"/>
                  </a:lnTo>
                  <a:lnTo>
                    <a:pt x="911119" y="8685"/>
                  </a:lnTo>
                  <a:lnTo>
                    <a:pt x="924135" y="8983"/>
                  </a:lnTo>
                  <a:lnTo>
                    <a:pt x="937151" y="9377"/>
                  </a:lnTo>
                  <a:lnTo>
                    <a:pt x="950167" y="9837"/>
                  </a:lnTo>
                  <a:lnTo>
                    <a:pt x="950772" y="9859"/>
                  </a:lnTo>
                  <a:lnTo>
                    <a:pt x="963183" y="10249"/>
                  </a:lnTo>
                  <a:lnTo>
                    <a:pt x="976199" y="10607"/>
                  </a:lnTo>
                  <a:lnTo>
                    <a:pt x="989215" y="10894"/>
                  </a:lnTo>
                  <a:lnTo>
                    <a:pt x="1002231" y="11095"/>
                  </a:lnTo>
                  <a:lnTo>
                    <a:pt x="1015247" y="11179"/>
                  </a:lnTo>
                  <a:lnTo>
                    <a:pt x="1028263" y="11109"/>
                  </a:lnTo>
                  <a:lnTo>
                    <a:pt x="1041279" y="10878"/>
                  </a:lnTo>
                  <a:lnTo>
                    <a:pt x="1054294" y="10507"/>
                  </a:lnTo>
                  <a:lnTo>
                    <a:pt x="1067310" y="10062"/>
                  </a:lnTo>
                  <a:lnTo>
                    <a:pt x="1072720" y="9859"/>
                  </a:lnTo>
                  <a:lnTo>
                    <a:pt x="1080326" y="9517"/>
                  </a:lnTo>
                  <a:lnTo>
                    <a:pt x="1093342" y="8932"/>
                  </a:lnTo>
                  <a:lnTo>
                    <a:pt x="1106358" y="8362"/>
                  </a:lnTo>
                  <a:lnTo>
                    <a:pt x="1119374" y="7858"/>
                  </a:lnTo>
                  <a:lnTo>
                    <a:pt x="1132390" y="7485"/>
                  </a:lnTo>
                  <a:lnTo>
                    <a:pt x="1145406" y="7255"/>
                  </a:lnTo>
                  <a:lnTo>
                    <a:pt x="1158422" y="7120"/>
                  </a:lnTo>
                  <a:lnTo>
                    <a:pt x="1171438" y="6963"/>
                  </a:lnTo>
                  <a:lnTo>
                    <a:pt x="1184454" y="6779"/>
                  </a:lnTo>
                  <a:lnTo>
                    <a:pt x="1197470" y="6571"/>
                  </a:lnTo>
                  <a:lnTo>
                    <a:pt x="1210486" y="6364"/>
                  </a:lnTo>
                  <a:lnTo>
                    <a:pt x="1223502" y="6097"/>
                  </a:lnTo>
                  <a:lnTo>
                    <a:pt x="1236518" y="5696"/>
                  </a:lnTo>
                  <a:lnTo>
                    <a:pt x="1249534" y="5155"/>
                  </a:lnTo>
                  <a:lnTo>
                    <a:pt x="1262550" y="4469"/>
                  </a:lnTo>
                  <a:lnTo>
                    <a:pt x="1275566" y="3635"/>
                  </a:lnTo>
                  <a:lnTo>
                    <a:pt x="1288582" y="2692"/>
                  </a:lnTo>
                  <a:lnTo>
                    <a:pt x="1301598" y="1735"/>
                  </a:lnTo>
                  <a:lnTo>
                    <a:pt x="1314614" y="933"/>
                  </a:lnTo>
                  <a:lnTo>
                    <a:pt x="1327630" y="372"/>
                  </a:lnTo>
                  <a:lnTo>
                    <a:pt x="1340646" y="56"/>
                  </a:lnTo>
                  <a:lnTo>
                    <a:pt x="1353662" y="0"/>
                  </a:lnTo>
                  <a:lnTo>
                    <a:pt x="1366678" y="267"/>
                  </a:lnTo>
                  <a:lnTo>
                    <a:pt x="1379694" y="860"/>
                  </a:lnTo>
                  <a:lnTo>
                    <a:pt x="1392710" y="1718"/>
                  </a:lnTo>
                  <a:lnTo>
                    <a:pt x="1405726" y="2840"/>
                  </a:lnTo>
                  <a:lnTo>
                    <a:pt x="1418742" y="4353"/>
                  </a:lnTo>
                  <a:lnTo>
                    <a:pt x="1431758" y="6299"/>
                  </a:lnTo>
                  <a:lnTo>
                    <a:pt x="1444774" y="8504"/>
                  </a:lnTo>
                  <a:lnTo>
                    <a:pt x="1452542" y="9859"/>
                  </a:lnTo>
                  <a:lnTo>
                    <a:pt x="1457790" y="10651"/>
                  </a:lnTo>
                  <a:lnTo>
                    <a:pt x="1470806" y="12766"/>
                  </a:lnTo>
                  <a:lnTo>
                    <a:pt x="1483822" y="15272"/>
                  </a:lnTo>
                  <a:lnTo>
                    <a:pt x="1496838" y="18131"/>
                  </a:lnTo>
                  <a:lnTo>
                    <a:pt x="1509854" y="20891"/>
                  </a:lnTo>
                  <a:lnTo>
                    <a:pt x="1522870" y="23085"/>
                  </a:lnTo>
                  <a:lnTo>
                    <a:pt x="1535886" y="24699"/>
                  </a:lnTo>
                  <a:lnTo>
                    <a:pt x="1548902" y="26062"/>
                  </a:lnTo>
                  <a:lnTo>
                    <a:pt x="1561918" y="27382"/>
                  </a:lnTo>
                  <a:lnTo>
                    <a:pt x="1573520" y="28267"/>
                  </a:lnTo>
                  <a:lnTo>
                    <a:pt x="1574934" y="28359"/>
                  </a:lnTo>
                  <a:lnTo>
                    <a:pt x="1587950" y="28517"/>
                  </a:lnTo>
                  <a:lnTo>
                    <a:pt x="1593167" y="28267"/>
                  </a:lnTo>
                  <a:lnTo>
                    <a:pt x="1600966" y="27818"/>
                  </a:lnTo>
                  <a:lnTo>
                    <a:pt x="1613982" y="26500"/>
                  </a:lnTo>
                  <a:lnTo>
                    <a:pt x="1626998" y="25040"/>
                  </a:lnTo>
                  <a:lnTo>
                    <a:pt x="1640014" y="23557"/>
                  </a:lnTo>
                  <a:lnTo>
                    <a:pt x="1653030" y="21904"/>
                  </a:lnTo>
                  <a:lnTo>
                    <a:pt x="1666046" y="20044"/>
                  </a:lnTo>
                  <a:lnTo>
                    <a:pt x="1679062" y="18193"/>
                  </a:lnTo>
                  <a:lnTo>
                    <a:pt x="1692078" y="16636"/>
                  </a:lnTo>
                  <a:lnTo>
                    <a:pt x="1705094" y="15457"/>
                  </a:lnTo>
                  <a:lnTo>
                    <a:pt x="1718110" y="14567"/>
                  </a:lnTo>
                  <a:lnTo>
                    <a:pt x="1731126" y="13846"/>
                  </a:lnTo>
                  <a:lnTo>
                    <a:pt x="1744142" y="13314"/>
                  </a:lnTo>
                  <a:lnTo>
                    <a:pt x="1757158" y="13070"/>
                  </a:lnTo>
                  <a:lnTo>
                    <a:pt x="1770174" y="13172"/>
                  </a:lnTo>
                  <a:lnTo>
                    <a:pt x="1783190" y="13535"/>
                  </a:lnTo>
                  <a:lnTo>
                    <a:pt x="1796206" y="14005"/>
                  </a:lnTo>
                  <a:lnTo>
                    <a:pt x="1809222" y="14503"/>
                  </a:lnTo>
                  <a:lnTo>
                    <a:pt x="1822238" y="15104"/>
                  </a:lnTo>
                  <a:lnTo>
                    <a:pt x="1835254" y="15851"/>
                  </a:lnTo>
                  <a:lnTo>
                    <a:pt x="1848270" y="16752"/>
                  </a:lnTo>
                  <a:lnTo>
                    <a:pt x="1861286" y="1776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7488235" y="283531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7376674" y="283598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7033897" y="292125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7679104" y="294960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7676236" y="294029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7506943" y="287268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7662701" y="298063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4"/>
            <p:cNvSpPr/>
            <p:nvPr/>
          </p:nvSpPr>
          <p:spPr>
            <a:xfrm>
              <a:off x="7593105" y="285100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7580905" y="286314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6"/>
            <p:cNvSpPr/>
            <p:nvPr/>
          </p:nvSpPr>
          <p:spPr>
            <a:xfrm>
              <a:off x="7648593" y="290773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7644741" y="289385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8"/>
            <p:cNvSpPr/>
            <p:nvPr/>
          </p:nvSpPr>
          <p:spPr>
            <a:xfrm>
              <a:off x="7639847" y="290065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7632408" y="288649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7623454" y="288118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7613160" y="286972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2"/>
            <p:cNvSpPr/>
            <p:nvPr/>
          </p:nvSpPr>
          <p:spPr>
            <a:xfrm>
              <a:off x="7707510" y="308625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7675611" y="3130753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7562158" y="313230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7398786" y="291114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7474591" y="285322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7464647" y="2855637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7473537" y="283445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7427050" y="283642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7428092" y="290152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7433054" y="289219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7416494" y="289220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7357273" y="287600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7330077" y="283738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6854504" y="283597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6"/>
            <p:cNvSpPr/>
            <p:nvPr/>
          </p:nvSpPr>
          <p:spPr>
            <a:xfrm>
              <a:off x="7451480" y="289351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7"/>
            <p:cNvSpPr/>
            <p:nvPr/>
          </p:nvSpPr>
          <p:spPr>
            <a:xfrm>
              <a:off x="6813219" y="3313463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8"/>
            <p:cNvSpPr/>
            <p:nvPr/>
          </p:nvSpPr>
          <p:spPr>
            <a:xfrm>
              <a:off x="7738544" y="295089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7166482" y="319062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7731714" y="296027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7830647" y="340855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2"/>
            <p:cNvSpPr/>
            <p:nvPr/>
          </p:nvSpPr>
          <p:spPr>
            <a:xfrm>
              <a:off x="8401000" y="340567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8337869" y="341890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4"/>
            <p:cNvSpPr/>
            <p:nvPr/>
          </p:nvSpPr>
          <p:spPr>
            <a:xfrm>
              <a:off x="8292455" y="333975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8150227" y="336065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6"/>
            <p:cNvSpPr/>
            <p:nvPr/>
          </p:nvSpPr>
          <p:spPr>
            <a:xfrm>
              <a:off x="8044583" y="337248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8020314" y="337190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8292798" y="283317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8259143" y="283468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8294278" y="321928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7745850" y="295055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2"/>
            <p:cNvSpPr/>
            <p:nvPr/>
          </p:nvSpPr>
          <p:spPr>
            <a:xfrm>
              <a:off x="7745850" y="329845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3"/>
            <p:cNvSpPr/>
            <p:nvPr/>
          </p:nvSpPr>
          <p:spPr>
            <a:xfrm>
              <a:off x="8364369" y="320884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8188986" y="3407345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tx1445"/>
            <p:cNvSpPr/>
            <p:nvPr/>
          </p:nvSpPr>
          <p:spPr>
            <a:xfrm>
              <a:off x="8199045" y="341641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10750</a:t>
              </a:r>
            </a:p>
          </p:txBody>
        </p:sp>
        <p:sp>
          <p:nvSpPr>
            <p:cNvPr id="1446" name="pg1446"/>
            <p:cNvSpPr/>
            <p:nvPr/>
          </p:nvSpPr>
          <p:spPr>
            <a:xfrm>
              <a:off x="6900404" y="3205861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tx1447"/>
            <p:cNvSpPr/>
            <p:nvPr/>
          </p:nvSpPr>
          <p:spPr>
            <a:xfrm>
              <a:off x="6910462" y="321492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11250</a:t>
              </a:r>
            </a:p>
          </p:txBody>
        </p:sp>
        <p:sp>
          <p:nvSpPr>
            <p:cNvPr id="1448" name="pg1448"/>
            <p:cNvSpPr/>
            <p:nvPr/>
          </p:nvSpPr>
          <p:spPr>
            <a:xfrm>
              <a:off x="7811523" y="3125982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tx1449"/>
            <p:cNvSpPr/>
            <p:nvPr/>
          </p:nvSpPr>
          <p:spPr>
            <a:xfrm>
              <a:off x="7821581" y="313504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11750</a:t>
              </a:r>
            </a:p>
          </p:txBody>
        </p:sp>
        <p:sp>
          <p:nvSpPr>
            <p:cNvPr id="1450" name="pg1450"/>
            <p:cNvSpPr/>
            <p:nvPr/>
          </p:nvSpPr>
          <p:spPr>
            <a:xfrm>
              <a:off x="7316915" y="2993814"/>
              <a:ext cx="181037" cy="60796"/>
            </a:xfrm>
            <a:custGeom>
              <a:avLst/>
              <a:pathLst>
                <a:path w="181037" h="60796">
                  <a:moveTo>
                    <a:pt x="0" y="60796"/>
                  </a:moveTo>
                  <a:lnTo>
                    <a:pt x="181037" y="60796"/>
                  </a:lnTo>
                  <a:lnTo>
                    <a:pt x="181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tx1451"/>
            <p:cNvSpPr/>
            <p:nvPr/>
          </p:nvSpPr>
          <p:spPr>
            <a:xfrm>
              <a:off x="7326974" y="300288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12250</a:t>
              </a:r>
            </a:p>
          </p:txBody>
        </p:sp>
        <p:sp>
          <p:nvSpPr>
            <p:cNvPr id="1452" name="tx1452"/>
            <p:cNvSpPr/>
            <p:nvPr/>
          </p:nvSpPr>
          <p:spPr>
            <a:xfrm>
              <a:off x="8199045" y="3416411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10750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6910462" y="3214928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11250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7821581" y="3135049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11750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7326974" y="3002880"/>
              <a:ext cx="160920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12250</a:t>
              </a:r>
            </a:p>
          </p:txBody>
        </p:sp>
        <p:sp>
          <p:nvSpPr>
            <p:cNvPr id="1456" name="pl1456"/>
            <p:cNvSpPr/>
            <p:nvPr/>
          </p:nvSpPr>
          <p:spPr>
            <a:xfrm>
              <a:off x="6808698" y="338482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6808698" y="316393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6808698" y="294304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6964890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7277274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758965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2" name="pl1462"/>
            <p:cNvSpPr/>
            <p:nvPr/>
          </p:nvSpPr>
          <p:spPr>
            <a:xfrm>
              <a:off x="790204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3" name="pl1463"/>
            <p:cNvSpPr/>
            <p:nvPr/>
          </p:nvSpPr>
          <p:spPr>
            <a:xfrm>
              <a:off x="8214425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4" name="pl1464"/>
            <p:cNvSpPr/>
            <p:nvPr/>
          </p:nvSpPr>
          <p:spPr>
            <a:xfrm>
              <a:off x="8526809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8683001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6" name="pl1466"/>
            <p:cNvSpPr/>
            <p:nvPr/>
          </p:nvSpPr>
          <p:spPr>
            <a:xfrm>
              <a:off x="6808698" y="349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7" name="pl1467"/>
            <p:cNvSpPr/>
            <p:nvPr/>
          </p:nvSpPr>
          <p:spPr>
            <a:xfrm>
              <a:off x="6808698" y="327437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6808698" y="305348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6808698" y="283259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6808698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7121082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7433466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7745850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8058233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8370617" y="283259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7148989" y="4223809"/>
              <a:ext cx="884057" cy="111270"/>
            </a:xfrm>
            <a:custGeom>
              <a:avLst/>
              <a:pathLst>
                <a:path w="884057" h="111270">
                  <a:moveTo>
                    <a:pt x="11141" y="92515"/>
                  </a:moveTo>
                  <a:lnTo>
                    <a:pt x="0" y="77312"/>
                  </a:lnTo>
                  <a:lnTo>
                    <a:pt x="11141" y="65231"/>
                  </a:lnTo>
                  <a:lnTo>
                    <a:pt x="18126" y="58904"/>
                  </a:lnTo>
                  <a:lnTo>
                    <a:pt x="24157" y="57297"/>
                  </a:lnTo>
                  <a:lnTo>
                    <a:pt x="37173" y="54936"/>
                  </a:lnTo>
                  <a:lnTo>
                    <a:pt x="50189" y="53218"/>
                  </a:lnTo>
                  <a:lnTo>
                    <a:pt x="63205" y="51885"/>
                  </a:lnTo>
                  <a:lnTo>
                    <a:pt x="76221" y="50711"/>
                  </a:lnTo>
                  <a:lnTo>
                    <a:pt x="89237" y="49553"/>
                  </a:lnTo>
                  <a:lnTo>
                    <a:pt x="102253" y="48344"/>
                  </a:lnTo>
                  <a:lnTo>
                    <a:pt x="115269" y="47050"/>
                  </a:lnTo>
                  <a:lnTo>
                    <a:pt x="128285" y="45559"/>
                  </a:lnTo>
                  <a:lnTo>
                    <a:pt x="141301" y="43882"/>
                  </a:lnTo>
                  <a:lnTo>
                    <a:pt x="154317" y="41970"/>
                  </a:lnTo>
                  <a:lnTo>
                    <a:pt x="163303" y="40497"/>
                  </a:lnTo>
                  <a:lnTo>
                    <a:pt x="167333" y="40142"/>
                  </a:lnTo>
                  <a:lnTo>
                    <a:pt x="180349" y="38848"/>
                  </a:lnTo>
                  <a:lnTo>
                    <a:pt x="193365" y="37453"/>
                  </a:lnTo>
                  <a:lnTo>
                    <a:pt x="206381" y="35991"/>
                  </a:lnTo>
                  <a:lnTo>
                    <a:pt x="219397" y="34481"/>
                  </a:lnTo>
                  <a:lnTo>
                    <a:pt x="232413" y="32956"/>
                  </a:lnTo>
                  <a:lnTo>
                    <a:pt x="245429" y="31436"/>
                  </a:lnTo>
                  <a:lnTo>
                    <a:pt x="258444" y="29942"/>
                  </a:lnTo>
                  <a:lnTo>
                    <a:pt x="271460" y="28450"/>
                  </a:lnTo>
                  <a:lnTo>
                    <a:pt x="284476" y="26980"/>
                  </a:lnTo>
                  <a:lnTo>
                    <a:pt x="297492" y="25490"/>
                  </a:lnTo>
                  <a:lnTo>
                    <a:pt x="310508" y="23954"/>
                  </a:lnTo>
                  <a:lnTo>
                    <a:pt x="323524" y="22329"/>
                  </a:lnTo>
                  <a:lnTo>
                    <a:pt x="325342" y="22089"/>
                  </a:lnTo>
                  <a:lnTo>
                    <a:pt x="336540" y="21041"/>
                  </a:lnTo>
                  <a:lnTo>
                    <a:pt x="349556" y="19736"/>
                  </a:lnTo>
                  <a:lnTo>
                    <a:pt x="362572" y="18324"/>
                  </a:lnTo>
                  <a:lnTo>
                    <a:pt x="375588" y="16789"/>
                  </a:lnTo>
                  <a:lnTo>
                    <a:pt x="388604" y="15123"/>
                  </a:lnTo>
                  <a:lnTo>
                    <a:pt x="401620" y="13360"/>
                  </a:lnTo>
                  <a:lnTo>
                    <a:pt x="414636" y="11530"/>
                  </a:lnTo>
                  <a:lnTo>
                    <a:pt x="427652" y="9684"/>
                  </a:lnTo>
                  <a:lnTo>
                    <a:pt x="440668" y="7899"/>
                  </a:lnTo>
                  <a:lnTo>
                    <a:pt x="453684" y="6206"/>
                  </a:lnTo>
                  <a:lnTo>
                    <a:pt x="466700" y="4700"/>
                  </a:lnTo>
                  <a:lnTo>
                    <a:pt x="476556" y="3682"/>
                  </a:lnTo>
                  <a:lnTo>
                    <a:pt x="479716" y="3455"/>
                  </a:lnTo>
                  <a:lnTo>
                    <a:pt x="492732" y="2684"/>
                  </a:lnTo>
                  <a:lnTo>
                    <a:pt x="505748" y="2037"/>
                  </a:lnTo>
                  <a:lnTo>
                    <a:pt x="518764" y="1498"/>
                  </a:lnTo>
                  <a:lnTo>
                    <a:pt x="531780" y="1032"/>
                  </a:lnTo>
                  <a:lnTo>
                    <a:pt x="544796" y="655"/>
                  </a:lnTo>
                  <a:lnTo>
                    <a:pt x="557812" y="357"/>
                  </a:lnTo>
                  <a:lnTo>
                    <a:pt x="570828" y="131"/>
                  </a:lnTo>
                  <a:lnTo>
                    <a:pt x="583844" y="0"/>
                  </a:lnTo>
                  <a:lnTo>
                    <a:pt x="596860" y="0"/>
                  </a:lnTo>
                  <a:lnTo>
                    <a:pt x="609876" y="144"/>
                  </a:lnTo>
                  <a:lnTo>
                    <a:pt x="622892" y="477"/>
                  </a:lnTo>
                  <a:lnTo>
                    <a:pt x="635908" y="989"/>
                  </a:lnTo>
                  <a:lnTo>
                    <a:pt x="648924" y="1726"/>
                  </a:lnTo>
                  <a:lnTo>
                    <a:pt x="661940" y="2676"/>
                  </a:lnTo>
                  <a:lnTo>
                    <a:pt x="673020" y="3682"/>
                  </a:lnTo>
                  <a:lnTo>
                    <a:pt x="674956" y="3939"/>
                  </a:lnTo>
                  <a:lnTo>
                    <a:pt x="687972" y="5988"/>
                  </a:lnTo>
                  <a:lnTo>
                    <a:pt x="700988" y="8282"/>
                  </a:lnTo>
                  <a:lnTo>
                    <a:pt x="714004" y="10788"/>
                  </a:lnTo>
                  <a:lnTo>
                    <a:pt x="727020" y="13470"/>
                  </a:lnTo>
                  <a:lnTo>
                    <a:pt x="740036" y="16291"/>
                  </a:lnTo>
                  <a:lnTo>
                    <a:pt x="753052" y="19214"/>
                  </a:lnTo>
                  <a:lnTo>
                    <a:pt x="765580" y="22089"/>
                  </a:lnTo>
                  <a:lnTo>
                    <a:pt x="766068" y="22262"/>
                  </a:lnTo>
                  <a:lnTo>
                    <a:pt x="779084" y="26830"/>
                  </a:lnTo>
                  <a:lnTo>
                    <a:pt x="792100" y="31098"/>
                  </a:lnTo>
                  <a:lnTo>
                    <a:pt x="805116" y="35098"/>
                  </a:lnTo>
                  <a:lnTo>
                    <a:pt x="818132" y="38849"/>
                  </a:lnTo>
                  <a:lnTo>
                    <a:pt x="824164" y="40497"/>
                  </a:lnTo>
                  <a:lnTo>
                    <a:pt x="831148" y="44511"/>
                  </a:lnTo>
                  <a:lnTo>
                    <a:pt x="844164" y="50800"/>
                  </a:lnTo>
                  <a:lnTo>
                    <a:pt x="857180" y="55918"/>
                  </a:lnTo>
                  <a:lnTo>
                    <a:pt x="866151" y="58904"/>
                  </a:lnTo>
                  <a:lnTo>
                    <a:pt x="870196" y="65116"/>
                  </a:lnTo>
                  <a:lnTo>
                    <a:pt x="883212" y="76803"/>
                  </a:lnTo>
                  <a:lnTo>
                    <a:pt x="884057" y="77312"/>
                  </a:lnTo>
                  <a:lnTo>
                    <a:pt x="883212" y="78726"/>
                  </a:lnTo>
                  <a:lnTo>
                    <a:pt x="870196" y="91133"/>
                  </a:lnTo>
                  <a:lnTo>
                    <a:pt x="858778" y="95719"/>
                  </a:lnTo>
                  <a:lnTo>
                    <a:pt x="857180" y="96341"/>
                  </a:lnTo>
                  <a:lnTo>
                    <a:pt x="844164" y="100318"/>
                  </a:lnTo>
                  <a:lnTo>
                    <a:pt x="831148" y="102856"/>
                  </a:lnTo>
                  <a:lnTo>
                    <a:pt x="818132" y="104505"/>
                  </a:lnTo>
                  <a:lnTo>
                    <a:pt x="805116" y="105781"/>
                  </a:lnTo>
                  <a:lnTo>
                    <a:pt x="792100" y="106760"/>
                  </a:lnTo>
                  <a:lnTo>
                    <a:pt x="779084" y="107501"/>
                  </a:lnTo>
                  <a:lnTo>
                    <a:pt x="766068" y="108110"/>
                  </a:lnTo>
                  <a:lnTo>
                    <a:pt x="753052" y="108607"/>
                  </a:lnTo>
                  <a:lnTo>
                    <a:pt x="740036" y="109012"/>
                  </a:lnTo>
                  <a:lnTo>
                    <a:pt x="727020" y="109363"/>
                  </a:lnTo>
                  <a:lnTo>
                    <a:pt x="714004" y="109647"/>
                  </a:lnTo>
                  <a:lnTo>
                    <a:pt x="700988" y="109896"/>
                  </a:lnTo>
                  <a:lnTo>
                    <a:pt x="687972" y="110104"/>
                  </a:lnTo>
                  <a:lnTo>
                    <a:pt x="674956" y="110288"/>
                  </a:lnTo>
                  <a:lnTo>
                    <a:pt x="661940" y="110451"/>
                  </a:lnTo>
                  <a:lnTo>
                    <a:pt x="648924" y="110588"/>
                  </a:lnTo>
                  <a:lnTo>
                    <a:pt x="635908" y="110708"/>
                  </a:lnTo>
                  <a:lnTo>
                    <a:pt x="622892" y="110810"/>
                  </a:lnTo>
                  <a:lnTo>
                    <a:pt x="609876" y="110896"/>
                  </a:lnTo>
                  <a:lnTo>
                    <a:pt x="596860" y="110975"/>
                  </a:lnTo>
                  <a:lnTo>
                    <a:pt x="583844" y="111040"/>
                  </a:lnTo>
                  <a:lnTo>
                    <a:pt x="570828" y="111098"/>
                  </a:lnTo>
                  <a:lnTo>
                    <a:pt x="557812" y="111147"/>
                  </a:lnTo>
                  <a:lnTo>
                    <a:pt x="544796" y="111184"/>
                  </a:lnTo>
                  <a:lnTo>
                    <a:pt x="531780" y="111214"/>
                  </a:lnTo>
                  <a:lnTo>
                    <a:pt x="518764" y="111236"/>
                  </a:lnTo>
                  <a:lnTo>
                    <a:pt x="505748" y="111255"/>
                  </a:lnTo>
                  <a:lnTo>
                    <a:pt x="492732" y="111266"/>
                  </a:lnTo>
                  <a:lnTo>
                    <a:pt x="479716" y="111270"/>
                  </a:lnTo>
                  <a:lnTo>
                    <a:pt x="466700" y="111269"/>
                  </a:lnTo>
                  <a:lnTo>
                    <a:pt x="453684" y="111262"/>
                  </a:lnTo>
                  <a:lnTo>
                    <a:pt x="440668" y="111249"/>
                  </a:lnTo>
                  <a:lnTo>
                    <a:pt x="427652" y="111227"/>
                  </a:lnTo>
                  <a:lnTo>
                    <a:pt x="414636" y="111203"/>
                  </a:lnTo>
                  <a:lnTo>
                    <a:pt x="401620" y="111172"/>
                  </a:lnTo>
                  <a:lnTo>
                    <a:pt x="388604" y="111133"/>
                  </a:lnTo>
                  <a:lnTo>
                    <a:pt x="375588" y="111087"/>
                  </a:lnTo>
                  <a:lnTo>
                    <a:pt x="362572" y="111036"/>
                  </a:lnTo>
                  <a:lnTo>
                    <a:pt x="349556" y="110978"/>
                  </a:lnTo>
                  <a:lnTo>
                    <a:pt x="336540" y="110913"/>
                  </a:lnTo>
                  <a:lnTo>
                    <a:pt x="323524" y="110834"/>
                  </a:lnTo>
                  <a:lnTo>
                    <a:pt x="310508" y="110748"/>
                  </a:lnTo>
                  <a:lnTo>
                    <a:pt x="297492" y="110654"/>
                  </a:lnTo>
                  <a:lnTo>
                    <a:pt x="284476" y="110549"/>
                  </a:lnTo>
                  <a:lnTo>
                    <a:pt x="271460" y="110424"/>
                  </a:lnTo>
                  <a:lnTo>
                    <a:pt x="258444" y="110300"/>
                  </a:lnTo>
                  <a:lnTo>
                    <a:pt x="245429" y="110152"/>
                  </a:lnTo>
                  <a:lnTo>
                    <a:pt x="232413" y="109986"/>
                  </a:lnTo>
                  <a:lnTo>
                    <a:pt x="219397" y="109797"/>
                  </a:lnTo>
                  <a:lnTo>
                    <a:pt x="206381" y="109591"/>
                  </a:lnTo>
                  <a:lnTo>
                    <a:pt x="193365" y="109355"/>
                  </a:lnTo>
                  <a:lnTo>
                    <a:pt x="180349" y="109091"/>
                  </a:lnTo>
                  <a:lnTo>
                    <a:pt x="167333" y="108794"/>
                  </a:lnTo>
                  <a:lnTo>
                    <a:pt x="154317" y="108453"/>
                  </a:lnTo>
                  <a:lnTo>
                    <a:pt x="141301" y="108060"/>
                  </a:lnTo>
                  <a:lnTo>
                    <a:pt x="128285" y="107613"/>
                  </a:lnTo>
                  <a:lnTo>
                    <a:pt x="115269" y="107073"/>
                  </a:lnTo>
                  <a:lnTo>
                    <a:pt x="102253" y="106454"/>
                  </a:lnTo>
                  <a:lnTo>
                    <a:pt x="89237" y="105701"/>
                  </a:lnTo>
                  <a:lnTo>
                    <a:pt x="76221" y="104834"/>
                  </a:lnTo>
                  <a:lnTo>
                    <a:pt x="63205" y="103723"/>
                  </a:lnTo>
                  <a:lnTo>
                    <a:pt x="50189" y="102293"/>
                  </a:lnTo>
                  <a:lnTo>
                    <a:pt x="37173" y="100502"/>
                  </a:lnTo>
                  <a:lnTo>
                    <a:pt x="24157" y="98019"/>
                  </a:lnTo>
                  <a:lnTo>
                    <a:pt x="14950" y="95719"/>
                  </a:lnTo>
                  <a:lnTo>
                    <a:pt x="11141" y="9251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6808698" y="4104582"/>
              <a:ext cx="1861286" cy="48535"/>
            </a:xfrm>
            <a:custGeom>
              <a:avLst/>
              <a:pathLst>
                <a:path w="1861286" h="48535">
                  <a:moveTo>
                    <a:pt x="0" y="12964"/>
                  </a:moveTo>
                  <a:lnTo>
                    <a:pt x="5122" y="12464"/>
                  </a:lnTo>
                  <a:lnTo>
                    <a:pt x="13015" y="11820"/>
                  </a:lnTo>
                  <a:lnTo>
                    <a:pt x="26031" y="10874"/>
                  </a:lnTo>
                  <a:lnTo>
                    <a:pt x="39047" y="10044"/>
                  </a:lnTo>
                  <a:lnTo>
                    <a:pt x="52063" y="9333"/>
                  </a:lnTo>
                  <a:lnTo>
                    <a:pt x="65079" y="8740"/>
                  </a:lnTo>
                  <a:lnTo>
                    <a:pt x="78095" y="8258"/>
                  </a:lnTo>
                  <a:lnTo>
                    <a:pt x="91111" y="7878"/>
                  </a:lnTo>
                  <a:lnTo>
                    <a:pt x="104127" y="7580"/>
                  </a:lnTo>
                  <a:lnTo>
                    <a:pt x="117143" y="7347"/>
                  </a:lnTo>
                  <a:lnTo>
                    <a:pt x="130159" y="7160"/>
                  </a:lnTo>
                  <a:lnTo>
                    <a:pt x="143175" y="6997"/>
                  </a:lnTo>
                  <a:lnTo>
                    <a:pt x="156191" y="6846"/>
                  </a:lnTo>
                  <a:lnTo>
                    <a:pt x="169207" y="6700"/>
                  </a:lnTo>
                  <a:lnTo>
                    <a:pt x="182223" y="6554"/>
                  </a:lnTo>
                  <a:lnTo>
                    <a:pt x="195239" y="6390"/>
                  </a:lnTo>
                  <a:lnTo>
                    <a:pt x="208255" y="6203"/>
                  </a:lnTo>
                  <a:lnTo>
                    <a:pt x="221271" y="5984"/>
                  </a:lnTo>
                  <a:lnTo>
                    <a:pt x="234287" y="5726"/>
                  </a:lnTo>
                  <a:lnTo>
                    <a:pt x="247303" y="5430"/>
                  </a:lnTo>
                  <a:lnTo>
                    <a:pt x="260319" y="5093"/>
                  </a:lnTo>
                  <a:lnTo>
                    <a:pt x="273335" y="4724"/>
                  </a:lnTo>
                  <a:lnTo>
                    <a:pt x="286351" y="4330"/>
                  </a:lnTo>
                  <a:lnTo>
                    <a:pt x="299367" y="3909"/>
                  </a:lnTo>
                  <a:lnTo>
                    <a:pt x="312383" y="3473"/>
                  </a:lnTo>
                  <a:lnTo>
                    <a:pt x="325399" y="3021"/>
                  </a:lnTo>
                  <a:lnTo>
                    <a:pt x="338415" y="2561"/>
                  </a:lnTo>
                  <a:lnTo>
                    <a:pt x="351431" y="2096"/>
                  </a:lnTo>
                  <a:lnTo>
                    <a:pt x="364447" y="1640"/>
                  </a:lnTo>
                  <a:lnTo>
                    <a:pt x="377463" y="1208"/>
                  </a:lnTo>
                  <a:lnTo>
                    <a:pt x="390479" y="815"/>
                  </a:lnTo>
                  <a:lnTo>
                    <a:pt x="403495" y="482"/>
                  </a:lnTo>
                  <a:lnTo>
                    <a:pt x="416511" y="229"/>
                  </a:lnTo>
                  <a:lnTo>
                    <a:pt x="429527" y="62"/>
                  </a:lnTo>
                  <a:lnTo>
                    <a:pt x="442543" y="0"/>
                  </a:lnTo>
                  <a:lnTo>
                    <a:pt x="455559" y="41"/>
                  </a:lnTo>
                  <a:lnTo>
                    <a:pt x="468575" y="193"/>
                  </a:lnTo>
                  <a:lnTo>
                    <a:pt x="481591" y="457"/>
                  </a:lnTo>
                  <a:lnTo>
                    <a:pt x="494607" y="838"/>
                  </a:lnTo>
                  <a:lnTo>
                    <a:pt x="507623" y="1354"/>
                  </a:lnTo>
                  <a:lnTo>
                    <a:pt x="520639" y="2016"/>
                  </a:lnTo>
                  <a:lnTo>
                    <a:pt x="533655" y="2842"/>
                  </a:lnTo>
                  <a:lnTo>
                    <a:pt x="546671" y="3844"/>
                  </a:lnTo>
                  <a:lnTo>
                    <a:pt x="559687" y="5016"/>
                  </a:lnTo>
                  <a:lnTo>
                    <a:pt x="572703" y="6352"/>
                  </a:lnTo>
                  <a:lnTo>
                    <a:pt x="585719" y="7828"/>
                  </a:lnTo>
                  <a:lnTo>
                    <a:pt x="598735" y="9420"/>
                  </a:lnTo>
                  <a:lnTo>
                    <a:pt x="611751" y="11098"/>
                  </a:lnTo>
                  <a:lnTo>
                    <a:pt x="621966" y="12464"/>
                  </a:lnTo>
                  <a:lnTo>
                    <a:pt x="624767" y="12915"/>
                  </a:lnTo>
                  <a:lnTo>
                    <a:pt x="637783" y="15044"/>
                  </a:lnTo>
                  <a:lnTo>
                    <a:pt x="650799" y="17113"/>
                  </a:lnTo>
                  <a:lnTo>
                    <a:pt x="663815" y="19093"/>
                  </a:lnTo>
                  <a:lnTo>
                    <a:pt x="676831" y="20950"/>
                  </a:lnTo>
                  <a:lnTo>
                    <a:pt x="689847" y="22675"/>
                  </a:lnTo>
                  <a:lnTo>
                    <a:pt x="702863" y="24259"/>
                  </a:lnTo>
                  <a:lnTo>
                    <a:pt x="715879" y="25707"/>
                  </a:lnTo>
                  <a:lnTo>
                    <a:pt x="728895" y="27019"/>
                  </a:lnTo>
                  <a:lnTo>
                    <a:pt x="741911" y="28212"/>
                  </a:lnTo>
                  <a:lnTo>
                    <a:pt x="754927" y="29293"/>
                  </a:lnTo>
                  <a:lnTo>
                    <a:pt x="767943" y="30277"/>
                  </a:lnTo>
                  <a:lnTo>
                    <a:pt x="776470" y="30871"/>
                  </a:lnTo>
                  <a:lnTo>
                    <a:pt x="780959" y="31221"/>
                  </a:lnTo>
                  <a:lnTo>
                    <a:pt x="793975" y="32156"/>
                  </a:lnTo>
                  <a:lnTo>
                    <a:pt x="806991" y="33007"/>
                  </a:lnTo>
                  <a:lnTo>
                    <a:pt x="820007" y="33797"/>
                  </a:lnTo>
                  <a:lnTo>
                    <a:pt x="833023" y="34521"/>
                  </a:lnTo>
                  <a:lnTo>
                    <a:pt x="846039" y="35195"/>
                  </a:lnTo>
                  <a:lnTo>
                    <a:pt x="859055" y="35813"/>
                  </a:lnTo>
                  <a:lnTo>
                    <a:pt x="872071" y="36373"/>
                  </a:lnTo>
                  <a:lnTo>
                    <a:pt x="885087" y="36880"/>
                  </a:lnTo>
                  <a:lnTo>
                    <a:pt x="898103" y="37331"/>
                  </a:lnTo>
                  <a:lnTo>
                    <a:pt x="911119" y="37737"/>
                  </a:lnTo>
                  <a:lnTo>
                    <a:pt x="924135" y="38104"/>
                  </a:lnTo>
                  <a:lnTo>
                    <a:pt x="937151" y="38445"/>
                  </a:lnTo>
                  <a:lnTo>
                    <a:pt x="950167" y="38764"/>
                  </a:lnTo>
                  <a:lnTo>
                    <a:pt x="963183" y="39070"/>
                  </a:lnTo>
                  <a:lnTo>
                    <a:pt x="976199" y="39363"/>
                  </a:lnTo>
                  <a:lnTo>
                    <a:pt x="989215" y="39642"/>
                  </a:lnTo>
                  <a:lnTo>
                    <a:pt x="1002231" y="39908"/>
                  </a:lnTo>
                  <a:lnTo>
                    <a:pt x="1015247" y="40159"/>
                  </a:lnTo>
                  <a:lnTo>
                    <a:pt x="1028263" y="40391"/>
                  </a:lnTo>
                  <a:lnTo>
                    <a:pt x="1041279" y="40609"/>
                  </a:lnTo>
                  <a:lnTo>
                    <a:pt x="1054294" y="40822"/>
                  </a:lnTo>
                  <a:lnTo>
                    <a:pt x="1067310" y="41033"/>
                  </a:lnTo>
                  <a:lnTo>
                    <a:pt x="1080326" y="41249"/>
                  </a:lnTo>
                  <a:lnTo>
                    <a:pt x="1093342" y="41473"/>
                  </a:lnTo>
                  <a:lnTo>
                    <a:pt x="1106358" y="41706"/>
                  </a:lnTo>
                  <a:lnTo>
                    <a:pt x="1119374" y="41941"/>
                  </a:lnTo>
                  <a:lnTo>
                    <a:pt x="1132390" y="42174"/>
                  </a:lnTo>
                  <a:lnTo>
                    <a:pt x="1145406" y="42416"/>
                  </a:lnTo>
                  <a:lnTo>
                    <a:pt x="1158422" y="42667"/>
                  </a:lnTo>
                  <a:lnTo>
                    <a:pt x="1171438" y="42942"/>
                  </a:lnTo>
                  <a:lnTo>
                    <a:pt x="1184454" y="43248"/>
                  </a:lnTo>
                  <a:lnTo>
                    <a:pt x="1197470" y="43590"/>
                  </a:lnTo>
                  <a:lnTo>
                    <a:pt x="1210486" y="43970"/>
                  </a:lnTo>
                  <a:lnTo>
                    <a:pt x="1223502" y="44379"/>
                  </a:lnTo>
                  <a:lnTo>
                    <a:pt x="1236518" y="44797"/>
                  </a:lnTo>
                  <a:lnTo>
                    <a:pt x="1249534" y="45213"/>
                  </a:lnTo>
                  <a:lnTo>
                    <a:pt x="1262550" y="45618"/>
                  </a:lnTo>
                  <a:lnTo>
                    <a:pt x="1275566" y="45998"/>
                  </a:lnTo>
                  <a:lnTo>
                    <a:pt x="1288582" y="46360"/>
                  </a:lnTo>
                  <a:lnTo>
                    <a:pt x="1301598" y="46691"/>
                  </a:lnTo>
                  <a:lnTo>
                    <a:pt x="1314614" y="46990"/>
                  </a:lnTo>
                  <a:lnTo>
                    <a:pt x="1327630" y="47249"/>
                  </a:lnTo>
                  <a:lnTo>
                    <a:pt x="1340646" y="47454"/>
                  </a:lnTo>
                  <a:lnTo>
                    <a:pt x="1353662" y="47588"/>
                  </a:lnTo>
                  <a:lnTo>
                    <a:pt x="1366678" y="47667"/>
                  </a:lnTo>
                  <a:lnTo>
                    <a:pt x="1379694" y="47690"/>
                  </a:lnTo>
                  <a:lnTo>
                    <a:pt x="1392710" y="47678"/>
                  </a:lnTo>
                  <a:lnTo>
                    <a:pt x="1405726" y="47653"/>
                  </a:lnTo>
                  <a:lnTo>
                    <a:pt x="1418742" y="47648"/>
                  </a:lnTo>
                  <a:lnTo>
                    <a:pt x="1431758" y="47680"/>
                  </a:lnTo>
                  <a:lnTo>
                    <a:pt x="1444774" y="47768"/>
                  </a:lnTo>
                  <a:lnTo>
                    <a:pt x="1457790" y="47900"/>
                  </a:lnTo>
                  <a:lnTo>
                    <a:pt x="1470806" y="48065"/>
                  </a:lnTo>
                  <a:lnTo>
                    <a:pt x="1483822" y="48247"/>
                  </a:lnTo>
                  <a:lnTo>
                    <a:pt x="1496838" y="48415"/>
                  </a:lnTo>
                  <a:lnTo>
                    <a:pt x="1509854" y="48519"/>
                  </a:lnTo>
                  <a:lnTo>
                    <a:pt x="1522870" y="48535"/>
                  </a:lnTo>
                  <a:lnTo>
                    <a:pt x="1535886" y="48426"/>
                  </a:lnTo>
                  <a:lnTo>
                    <a:pt x="1548902" y="48165"/>
                  </a:lnTo>
                  <a:lnTo>
                    <a:pt x="1561918" y="47743"/>
                  </a:lnTo>
                  <a:lnTo>
                    <a:pt x="1574934" y="47152"/>
                  </a:lnTo>
                  <a:lnTo>
                    <a:pt x="1587950" y="46397"/>
                  </a:lnTo>
                  <a:lnTo>
                    <a:pt x="1600966" y="45486"/>
                  </a:lnTo>
                  <a:lnTo>
                    <a:pt x="1613982" y="44437"/>
                  </a:lnTo>
                  <a:lnTo>
                    <a:pt x="1626998" y="43262"/>
                  </a:lnTo>
                  <a:lnTo>
                    <a:pt x="1640014" y="41982"/>
                  </a:lnTo>
                  <a:lnTo>
                    <a:pt x="1653030" y="40605"/>
                  </a:lnTo>
                  <a:lnTo>
                    <a:pt x="1666046" y="39134"/>
                  </a:lnTo>
                  <a:lnTo>
                    <a:pt x="1679062" y="37576"/>
                  </a:lnTo>
                  <a:lnTo>
                    <a:pt x="1692078" y="35927"/>
                  </a:lnTo>
                  <a:lnTo>
                    <a:pt x="1705094" y="34194"/>
                  </a:lnTo>
                  <a:lnTo>
                    <a:pt x="1718110" y="32385"/>
                  </a:lnTo>
                  <a:lnTo>
                    <a:pt x="1728559" y="30871"/>
                  </a:lnTo>
                  <a:lnTo>
                    <a:pt x="1731126" y="30557"/>
                  </a:lnTo>
                  <a:lnTo>
                    <a:pt x="1744142" y="28953"/>
                  </a:lnTo>
                  <a:lnTo>
                    <a:pt x="1757158" y="27334"/>
                  </a:lnTo>
                  <a:lnTo>
                    <a:pt x="1770174" y="25702"/>
                  </a:lnTo>
                  <a:lnTo>
                    <a:pt x="1783190" y="24058"/>
                  </a:lnTo>
                  <a:lnTo>
                    <a:pt x="1796206" y="22404"/>
                  </a:lnTo>
                  <a:lnTo>
                    <a:pt x="1809222" y="20735"/>
                  </a:lnTo>
                  <a:lnTo>
                    <a:pt x="1822238" y="19072"/>
                  </a:lnTo>
                  <a:lnTo>
                    <a:pt x="1835254" y="17433"/>
                  </a:lnTo>
                  <a:lnTo>
                    <a:pt x="1848270" y="15850"/>
                  </a:lnTo>
                  <a:lnTo>
                    <a:pt x="1861286" y="14352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6808698" y="4053320"/>
              <a:ext cx="1861286" cy="39501"/>
            </a:xfrm>
            <a:custGeom>
              <a:avLst/>
              <a:pathLst>
                <a:path w="1861286" h="39501">
                  <a:moveTo>
                    <a:pt x="0" y="9988"/>
                  </a:moveTo>
                  <a:lnTo>
                    <a:pt x="13015" y="9632"/>
                  </a:lnTo>
                  <a:lnTo>
                    <a:pt x="26031" y="9379"/>
                  </a:lnTo>
                  <a:lnTo>
                    <a:pt x="39047" y="9220"/>
                  </a:lnTo>
                  <a:lnTo>
                    <a:pt x="52063" y="9149"/>
                  </a:lnTo>
                  <a:lnTo>
                    <a:pt x="65079" y="9157"/>
                  </a:lnTo>
                  <a:lnTo>
                    <a:pt x="78095" y="9232"/>
                  </a:lnTo>
                  <a:lnTo>
                    <a:pt x="91111" y="9345"/>
                  </a:lnTo>
                  <a:lnTo>
                    <a:pt x="104127" y="9472"/>
                  </a:lnTo>
                  <a:lnTo>
                    <a:pt x="117143" y="9588"/>
                  </a:lnTo>
                  <a:lnTo>
                    <a:pt x="130159" y="9679"/>
                  </a:lnTo>
                  <a:lnTo>
                    <a:pt x="143175" y="9738"/>
                  </a:lnTo>
                  <a:lnTo>
                    <a:pt x="156191" y="9772"/>
                  </a:lnTo>
                  <a:lnTo>
                    <a:pt x="169207" y="9778"/>
                  </a:lnTo>
                  <a:lnTo>
                    <a:pt x="182223" y="9741"/>
                  </a:lnTo>
                  <a:lnTo>
                    <a:pt x="195239" y="9647"/>
                  </a:lnTo>
                  <a:lnTo>
                    <a:pt x="208255" y="9484"/>
                  </a:lnTo>
                  <a:lnTo>
                    <a:pt x="221271" y="9239"/>
                  </a:lnTo>
                  <a:lnTo>
                    <a:pt x="234287" y="8912"/>
                  </a:lnTo>
                  <a:lnTo>
                    <a:pt x="247303" y="8507"/>
                  </a:lnTo>
                  <a:lnTo>
                    <a:pt x="247411" y="8503"/>
                  </a:lnTo>
                  <a:lnTo>
                    <a:pt x="260319" y="8065"/>
                  </a:lnTo>
                  <a:lnTo>
                    <a:pt x="273335" y="7567"/>
                  </a:lnTo>
                  <a:lnTo>
                    <a:pt x="286351" y="7024"/>
                  </a:lnTo>
                  <a:lnTo>
                    <a:pt x="299367" y="6443"/>
                  </a:lnTo>
                  <a:lnTo>
                    <a:pt x="312383" y="5832"/>
                  </a:lnTo>
                  <a:lnTo>
                    <a:pt x="325399" y="5197"/>
                  </a:lnTo>
                  <a:lnTo>
                    <a:pt x="338415" y="4550"/>
                  </a:lnTo>
                  <a:lnTo>
                    <a:pt x="351431" y="3895"/>
                  </a:lnTo>
                  <a:lnTo>
                    <a:pt x="364447" y="3243"/>
                  </a:lnTo>
                  <a:lnTo>
                    <a:pt x="377463" y="2599"/>
                  </a:lnTo>
                  <a:lnTo>
                    <a:pt x="390479" y="1983"/>
                  </a:lnTo>
                  <a:lnTo>
                    <a:pt x="403495" y="1417"/>
                  </a:lnTo>
                  <a:lnTo>
                    <a:pt x="416511" y="924"/>
                  </a:lnTo>
                  <a:lnTo>
                    <a:pt x="429527" y="530"/>
                  </a:lnTo>
                  <a:lnTo>
                    <a:pt x="442543" y="247"/>
                  </a:lnTo>
                  <a:lnTo>
                    <a:pt x="455559" y="70"/>
                  </a:lnTo>
                  <a:lnTo>
                    <a:pt x="468575" y="0"/>
                  </a:lnTo>
                  <a:lnTo>
                    <a:pt x="481591" y="24"/>
                  </a:lnTo>
                  <a:lnTo>
                    <a:pt x="494607" y="139"/>
                  </a:lnTo>
                  <a:lnTo>
                    <a:pt x="507623" y="359"/>
                  </a:lnTo>
                  <a:lnTo>
                    <a:pt x="520639" y="699"/>
                  </a:lnTo>
                  <a:lnTo>
                    <a:pt x="533655" y="1193"/>
                  </a:lnTo>
                  <a:lnTo>
                    <a:pt x="546671" y="1864"/>
                  </a:lnTo>
                  <a:lnTo>
                    <a:pt x="559687" y="2736"/>
                  </a:lnTo>
                  <a:lnTo>
                    <a:pt x="572703" y="3818"/>
                  </a:lnTo>
                  <a:lnTo>
                    <a:pt x="585719" y="5106"/>
                  </a:lnTo>
                  <a:lnTo>
                    <a:pt x="598735" y="6581"/>
                  </a:lnTo>
                  <a:lnTo>
                    <a:pt x="611751" y="8224"/>
                  </a:lnTo>
                  <a:lnTo>
                    <a:pt x="613799" y="8503"/>
                  </a:lnTo>
                  <a:lnTo>
                    <a:pt x="624767" y="10014"/>
                  </a:lnTo>
                  <a:lnTo>
                    <a:pt x="637783" y="11901"/>
                  </a:lnTo>
                  <a:lnTo>
                    <a:pt x="650799" y="13852"/>
                  </a:lnTo>
                  <a:lnTo>
                    <a:pt x="663815" y="15834"/>
                  </a:lnTo>
                  <a:lnTo>
                    <a:pt x="676831" y="17819"/>
                  </a:lnTo>
                  <a:lnTo>
                    <a:pt x="689847" y="19766"/>
                  </a:lnTo>
                  <a:lnTo>
                    <a:pt x="702863" y="21654"/>
                  </a:lnTo>
                  <a:lnTo>
                    <a:pt x="715879" y="23467"/>
                  </a:lnTo>
                  <a:lnTo>
                    <a:pt x="728895" y="25201"/>
                  </a:lnTo>
                  <a:lnTo>
                    <a:pt x="741911" y="26849"/>
                  </a:lnTo>
                  <a:lnTo>
                    <a:pt x="742425" y="26911"/>
                  </a:lnTo>
                  <a:lnTo>
                    <a:pt x="754927" y="28368"/>
                  </a:lnTo>
                  <a:lnTo>
                    <a:pt x="767943" y="29770"/>
                  </a:lnTo>
                  <a:lnTo>
                    <a:pt x="780959" y="31057"/>
                  </a:lnTo>
                  <a:lnTo>
                    <a:pt x="793975" y="32232"/>
                  </a:lnTo>
                  <a:lnTo>
                    <a:pt x="806991" y="33307"/>
                  </a:lnTo>
                  <a:lnTo>
                    <a:pt x="820007" y="34286"/>
                  </a:lnTo>
                  <a:lnTo>
                    <a:pt x="833023" y="35180"/>
                  </a:lnTo>
                  <a:lnTo>
                    <a:pt x="846039" y="35988"/>
                  </a:lnTo>
                  <a:lnTo>
                    <a:pt x="859055" y="36706"/>
                  </a:lnTo>
                  <a:lnTo>
                    <a:pt x="872071" y="37328"/>
                  </a:lnTo>
                  <a:lnTo>
                    <a:pt x="885087" y="37855"/>
                  </a:lnTo>
                  <a:lnTo>
                    <a:pt x="898103" y="38292"/>
                  </a:lnTo>
                  <a:lnTo>
                    <a:pt x="911119" y="38651"/>
                  </a:lnTo>
                  <a:lnTo>
                    <a:pt x="924135" y="38941"/>
                  </a:lnTo>
                  <a:lnTo>
                    <a:pt x="937151" y="39171"/>
                  </a:lnTo>
                  <a:lnTo>
                    <a:pt x="950167" y="39339"/>
                  </a:lnTo>
                  <a:lnTo>
                    <a:pt x="963183" y="39450"/>
                  </a:lnTo>
                  <a:lnTo>
                    <a:pt x="976199" y="39501"/>
                  </a:lnTo>
                  <a:lnTo>
                    <a:pt x="989215" y="39491"/>
                  </a:lnTo>
                  <a:lnTo>
                    <a:pt x="1002231" y="39424"/>
                  </a:lnTo>
                  <a:lnTo>
                    <a:pt x="1015247" y="39304"/>
                  </a:lnTo>
                  <a:lnTo>
                    <a:pt x="1028263" y="39133"/>
                  </a:lnTo>
                  <a:lnTo>
                    <a:pt x="1041279" y="38915"/>
                  </a:lnTo>
                  <a:lnTo>
                    <a:pt x="1054294" y="38658"/>
                  </a:lnTo>
                  <a:lnTo>
                    <a:pt x="1067310" y="38378"/>
                  </a:lnTo>
                  <a:lnTo>
                    <a:pt x="1080326" y="38092"/>
                  </a:lnTo>
                  <a:lnTo>
                    <a:pt x="1093342" y="37819"/>
                  </a:lnTo>
                  <a:lnTo>
                    <a:pt x="1106358" y="37570"/>
                  </a:lnTo>
                  <a:lnTo>
                    <a:pt x="1119374" y="37342"/>
                  </a:lnTo>
                  <a:lnTo>
                    <a:pt x="1132390" y="37134"/>
                  </a:lnTo>
                  <a:lnTo>
                    <a:pt x="1145406" y="36935"/>
                  </a:lnTo>
                  <a:lnTo>
                    <a:pt x="1158422" y="36751"/>
                  </a:lnTo>
                  <a:lnTo>
                    <a:pt x="1171438" y="36600"/>
                  </a:lnTo>
                  <a:lnTo>
                    <a:pt x="1184454" y="36498"/>
                  </a:lnTo>
                  <a:lnTo>
                    <a:pt x="1197470" y="36464"/>
                  </a:lnTo>
                  <a:lnTo>
                    <a:pt x="1210486" y="36490"/>
                  </a:lnTo>
                  <a:lnTo>
                    <a:pt x="1223502" y="36566"/>
                  </a:lnTo>
                  <a:lnTo>
                    <a:pt x="1236518" y="36659"/>
                  </a:lnTo>
                  <a:lnTo>
                    <a:pt x="1249534" y="36736"/>
                  </a:lnTo>
                  <a:lnTo>
                    <a:pt x="1262550" y="36780"/>
                  </a:lnTo>
                  <a:lnTo>
                    <a:pt x="1275566" y="36781"/>
                  </a:lnTo>
                  <a:lnTo>
                    <a:pt x="1288582" y="36750"/>
                  </a:lnTo>
                  <a:lnTo>
                    <a:pt x="1301598" y="36694"/>
                  </a:lnTo>
                  <a:lnTo>
                    <a:pt x="1314614" y="36631"/>
                  </a:lnTo>
                  <a:lnTo>
                    <a:pt x="1327630" y="36562"/>
                  </a:lnTo>
                  <a:lnTo>
                    <a:pt x="1340646" y="36484"/>
                  </a:lnTo>
                  <a:lnTo>
                    <a:pt x="1353662" y="36398"/>
                  </a:lnTo>
                  <a:lnTo>
                    <a:pt x="1366678" y="36306"/>
                  </a:lnTo>
                  <a:lnTo>
                    <a:pt x="1379694" y="36220"/>
                  </a:lnTo>
                  <a:lnTo>
                    <a:pt x="1392710" y="36153"/>
                  </a:lnTo>
                  <a:lnTo>
                    <a:pt x="1405726" y="36116"/>
                  </a:lnTo>
                  <a:lnTo>
                    <a:pt x="1418742" y="36100"/>
                  </a:lnTo>
                  <a:lnTo>
                    <a:pt x="1431758" y="36093"/>
                  </a:lnTo>
                  <a:lnTo>
                    <a:pt x="1444774" y="36081"/>
                  </a:lnTo>
                  <a:lnTo>
                    <a:pt x="1457790" y="36039"/>
                  </a:lnTo>
                  <a:lnTo>
                    <a:pt x="1470806" y="35965"/>
                  </a:lnTo>
                  <a:lnTo>
                    <a:pt x="1483822" y="35859"/>
                  </a:lnTo>
                  <a:lnTo>
                    <a:pt x="1496838" y="35730"/>
                  </a:lnTo>
                  <a:lnTo>
                    <a:pt x="1509854" y="35583"/>
                  </a:lnTo>
                  <a:lnTo>
                    <a:pt x="1522870" y="35417"/>
                  </a:lnTo>
                  <a:lnTo>
                    <a:pt x="1535886" y="35203"/>
                  </a:lnTo>
                  <a:lnTo>
                    <a:pt x="1548902" y="34907"/>
                  </a:lnTo>
                  <a:lnTo>
                    <a:pt x="1561918" y="34477"/>
                  </a:lnTo>
                  <a:lnTo>
                    <a:pt x="1574934" y="33871"/>
                  </a:lnTo>
                  <a:lnTo>
                    <a:pt x="1587950" y="33057"/>
                  </a:lnTo>
                  <a:lnTo>
                    <a:pt x="1600966" y="32031"/>
                  </a:lnTo>
                  <a:lnTo>
                    <a:pt x="1613982" y="30811"/>
                  </a:lnTo>
                  <a:lnTo>
                    <a:pt x="1626998" y="29442"/>
                  </a:lnTo>
                  <a:lnTo>
                    <a:pt x="1640014" y="27967"/>
                  </a:lnTo>
                  <a:lnTo>
                    <a:pt x="1648995" y="26911"/>
                  </a:lnTo>
                  <a:lnTo>
                    <a:pt x="1653030" y="26453"/>
                  </a:lnTo>
                  <a:lnTo>
                    <a:pt x="1666046" y="24975"/>
                  </a:lnTo>
                  <a:lnTo>
                    <a:pt x="1679062" y="23526"/>
                  </a:lnTo>
                  <a:lnTo>
                    <a:pt x="1692078" y="22129"/>
                  </a:lnTo>
                  <a:lnTo>
                    <a:pt x="1705094" y="20807"/>
                  </a:lnTo>
                  <a:lnTo>
                    <a:pt x="1718110" y="19574"/>
                  </a:lnTo>
                  <a:lnTo>
                    <a:pt x="1731126" y="18429"/>
                  </a:lnTo>
                  <a:lnTo>
                    <a:pt x="1744142" y="17365"/>
                  </a:lnTo>
                  <a:lnTo>
                    <a:pt x="1757158" y="16376"/>
                  </a:lnTo>
                  <a:lnTo>
                    <a:pt x="1770174" y="15454"/>
                  </a:lnTo>
                  <a:lnTo>
                    <a:pt x="1783190" y="14592"/>
                  </a:lnTo>
                  <a:lnTo>
                    <a:pt x="1796206" y="13785"/>
                  </a:lnTo>
                  <a:lnTo>
                    <a:pt x="1809222" y="13022"/>
                  </a:lnTo>
                  <a:lnTo>
                    <a:pt x="1822238" y="12300"/>
                  </a:lnTo>
                  <a:lnTo>
                    <a:pt x="1835254" y="11620"/>
                  </a:lnTo>
                  <a:lnTo>
                    <a:pt x="1848270" y="10993"/>
                  </a:lnTo>
                  <a:lnTo>
                    <a:pt x="1861286" y="1044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6808698" y="4006892"/>
              <a:ext cx="1861286" cy="28214"/>
            </a:xfrm>
            <a:custGeom>
              <a:avLst/>
              <a:pathLst>
                <a:path w="1861286" h="28214">
                  <a:moveTo>
                    <a:pt x="0" y="9022"/>
                  </a:moveTo>
                  <a:lnTo>
                    <a:pt x="13015" y="9233"/>
                  </a:lnTo>
                  <a:lnTo>
                    <a:pt x="26031" y="9510"/>
                  </a:lnTo>
                  <a:lnTo>
                    <a:pt x="39047" y="9828"/>
                  </a:lnTo>
                  <a:lnTo>
                    <a:pt x="52063" y="10167"/>
                  </a:lnTo>
                  <a:lnTo>
                    <a:pt x="65079" y="10515"/>
                  </a:lnTo>
                  <a:lnTo>
                    <a:pt x="78095" y="10867"/>
                  </a:lnTo>
                  <a:lnTo>
                    <a:pt x="91111" y="11214"/>
                  </a:lnTo>
                  <a:lnTo>
                    <a:pt x="104127" y="11548"/>
                  </a:lnTo>
                  <a:lnTo>
                    <a:pt x="117143" y="11865"/>
                  </a:lnTo>
                  <a:lnTo>
                    <a:pt x="130159" y="12172"/>
                  </a:lnTo>
                  <a:lnTo>
                    <a:pt x="143175" y="12472"/>
                  </a:lnTo>
                  <a:lnTo>
                    <a:pt x="156191" y="12768"/>
                  </a:lnTo>
                  <a:lnTo>
                    <a:pt x="169207" y="13046"/>
                  </a:lnTo>
                  <a:lnTo>
                    <a:pt x="182223" y="13275"/>
                  </a:lnTo>
                  <a:lnTo>
                    <a:pt x="195239" y="13426"/>
                  </a:lnTo>
                  <a:lnTo>
                    <a:pt x="208255" y="13469"/>
                  </a:lnTo>
                  <a:lnTo>
                    <a:pt x="221271" y="13393"/>
                  </a:lnTo>
                  <a:lnTo>
                    <a:pt x="234287" y="13199"/>
                  </a:lnTo>
                  <a:lnTo>
                    <a:pt x="247303" y="12899"/>
                  </a:lnTo>
                  <a:lnTo>
                    <a:pt x="260319" y="12511"/>
                  </a:lnTo>
                  <a:lnTo>
                    <a:pt x="273335" y="12050"/>
                  </a:lnTo>
                  <a:lnTo>
                    <a:pt x="286351" y="11521"/>
                  </a:lnTo>
                  <a:lnTo>
                    <a:pt x="299367" y="10935"/>
                  </a:lnTo>
                  <a:lnTo>
                    <a:pt x="312383" y="10295"/>
                  </a:lnTo>
                  <a:lnTo>
                    <a:pt x="325399" y="9607"/>
                  </a:lnTo>
                  <a:lnTo>
                    <a:pt x="338415" y="8881"/>
                  </a:lnTo>
                  <a:lnTo>
                    <a:pt x="351431" y="8119"/>
                  </a:lnTo>
                  <a:lnTo>
                    <a:pt x="364447" y="7324"/>
                  </a:lnTo>
                  <a:lnTo>
                    <a:pt x="377463" y="6499"/>
                  </a:lnTo>
                  <a:lnTo>
                    <a:pt x="390479" y="5655"/>
                  </a:lnTo>
                  <a:lnTo>
                    <a:pt x="403495" y="4821"/>
                  </a:lnTo>
                  <a:lnTo>
                    <a:pt x="416511" y="4021"/>
                  </a:lnTo>
                  <a:lnTo>
                    <a:pt x="429527" y="3278"/>
                  </a:lnTo>
                  <a:lnTo>
                    <a:pt x="442543" y="2594"/>
                  </a:lnTo>
                  <a:lnTo>
                    <a:pt x="455559" y="1967"/>
                  </a:lnTo>
                  <a:lnTo>
                    <a:pt x="468575" y="1402"/>
                  </a:lnTo>
                  <a:lnTo>
                    <a:pt x="481591" y="905"/>
                  </a:lnTo>
                  <a:lnTo>
                    <a:pt x="494607" y="504"/>
                  </a:lnTo>
                  <a:lnTo>
                    <a:pt x="507623" y="211"/>
                  </a:lnTo>
                  <a:lnTo>
                    <a:pt x="520639" y="41"/>
                  </a:lnTo>
                  <a:lnTo>
                    <a:pt x="533655" y="0"/>
                  </a:lnTo>
                  <a:lnTo>
                    <a:pt x="546671" y="91"/>
                  </a:lnTo>
                  <a:lnTo>
                    <a:pt x="559687" y="322"/>
                  </a:lnTo>
                  <a:lnTo>
                    <a:pt x="572703" y="719"/>
                  </a:lnTo>
                  <a:lnTo>
                    <a:pt x="585719" y="1309"/>
                  </a:lnTo>
                  <a:lnTo>
                    <a:pt x="598735" y="2124"/>
                  </a:lnTo>
                  <a:lnTo>
                    <a:pt x="611751" y="3166"/>
                  </a:lnTo>
                  <a:lnTo>
                    <a:pt x="624767" y="4421"/>
                  </a:lnTo>
                  <a:lnTo>
                    <a:pt x="637783" y="5856"/>
                  </a:lnTo>
                  <a:lnTo>
                    <a:pt x="650799" y="7428"/>
                  </a:lnTo>
                  <a:lnTo>
                    <a:pt x="663815" y="9090"/>
                  </a:lnTo>
                  <a:lnTo>
                    <a:pt x="676831" y="10803"/>
                  </a:lnTo>
                  <a:lnTo>
                    <a:pt x="689847" y="12523"/>
                  </a:lnTo>
                  <a:lnTo>
                    <a:pt x="702863" y="14218"/>
                  </a:lnTo>
                  <a:lnTo>
                    <a:pt x="715879" y="15868"/>
                  </a:lnTo>
                  <a:lnTo>
                    <a:pt x="728895" y="17476"/>
                  </a:lnTo>
                  <a:lnTo>
                    <a:pt x="734296" y="18117"/>
                  </a:lnTo>
                  <a:lnTo>
                    <a:pt x="741911" y="18955"/>
                  </a:lnTo>
                  <a:lnTo>
                    <a:pt x="754927" y="20316"/>
                  </a:lnTo>
                  <a:lnTo>
                    <a:pt x="767943" y="21582"/>
                  </a:lnTo>
                  <a:lnTo>
                    <a:pt x="780959" y="22728"/>
                  </a:lnTo>
                  <a:lnTo>
                    <a:pt x="793975" y="23745"/>
                  </a:lnTo>
                  <a:lnTo>
                    <a:pt x="806991" y="24663"/>
                  </a:lnTo>
                  <a:lnTo>
                    <a:pt x="820007" y="25510"/>
                  </a:lnTo>
                  <a:lnTo>
                    <a:pt x="833023" y="26306"/>
                  </a:lnTo>
                  <a:lnTo>
                    <a:pt x="846039" y="27033"/>
                  </a:lnTo>
                  <a:lnTo>
                    <a:pt x="859055" y="27628"/>
                  </a:lnTo>
                  <a:lnTo>
                    <a:pt x="872071" y="28034"/>
                  </a:lnTo>
                  <a:lnTo>
                    <a:pt x="885087" y="28214"/>
                  </a:lnTo>
                  <a:lnTo>
                    <a:pt x="898103" y="28200"/>
                  </a:lnTo>
                  <a:lnTo>
                    <a:pt x="911119" y="28067"/>
                  </a:lnTo>
                  <a:lnTo>
                    <a:pt x="924135" y="27888"/>
                  </a:lnTo>
                  <a:lnTo>
                    <a:pt x="937151" y="27717"/>
                  </a:lnTo>
                  <a:lnTo>
                    <a:pt x="950167" y="27557"/>
                  </a:lnTo>
                  <a:lnTo>
                    <a:pt x="963183" y="27389"/>
                  </a:lnTo>
                  <a:lnTo>
                    <a:pt x="976199" y="27184"/>
                  </a:lnTo>
                  <a:lnTo>
                    <a:pt x="989215" y="26939"/>
                  </a:lnTo>
                  <a:lnTo>
                    <a:pt x="1002231" y="26660"/>
                  </a:lnTo>
                  <a:lnTo>
                    <a:pt x="1015247" y="26358"/>
                  </a:lnTo>
                  <a:lnTo>
                    <a:pt x="1028263" y="26031"/>
                  </a:lnTo>
                  <a:lnTo>
                    <a:pt x="1041279" y="25662"/>
                  </a:lnTo>
                  <a:lnTo>
                    <a:pt x="1054294" y="25257"/>
                  </a:lnTo>
                  <a:lnTo>
                    <a:pt x="1067310" y="24839"/>
                  </a:lnTo>
                  <a:lnTo>
                    <a:pt x="1080326" y="24451"/>
                  </a:lnTo>
                  <a:lnTo>
                    <a:pt x="1093342" y="24129"/>
                  </a:lnTo>
                  <a:lnTo>
                    <a:pt x="1106358" y="23898"/>
                  </a:lnTo>
                  <a:lnTo>
                    <a:pt x="1119374" y="23738"/>
                  </a:lnTo>
                  <a:lnTo>
                    <a:pt x="1132390" y="23624"/>
                  </a:lnTo>
                  <a:lnTo>
                    <a:pt x="1145406" y="23540"/>
                  </a:lnTo>
                  <a:lnTo>
                    <a:pt x="1158422" y="23476"/>
                  </a:lnTo>
                  <a:lnTo>
                    <a:pt x="1171438" y="23440"/>
                  </a:lnTo>
                  <a:lnTo>
                    <a:pt x="1184454" y="23446"/>
                  </a:lnTo>
                  <a:lnTo>
                    <a:pt x="1197470" y="23497"/>
                  </a:lnTo>
                  <a:lnTo>
                    <a:pt x="1210486" y="23584"/>
                  </a:lnTo>
                  <a:lnTo>
                    <a:pt x="1223502" y="23708"/>
                  </a:lnTo>
                  <a:lnTo>
                    <a:pt x="1236518" y="23862"/>
                  </a:lnTo>
                  <a:lnTo>
                    <a:pt x="1249534" y="24037"/>
                  </a:lnTo>
                  <a:lnTo>
                    <a:pt x="1262550" y="24215"/>
                  </a:lnTo>
                  <a:lnTo>
                    <a:pt x="1275566" y="24374"/>
                  </a:lnTo>
                  <a:lnTo>
                    <a:pt x="1288582" y="24492"/>
                  </a:lnTo>
                  <a:lnTo>
                    <a:pt x="1301598" y="24552"/>
                  </a:lnTo>
                  <a:lnTo>
                    <a:pt x="1314614" y="24549"/>
                  </a:lnTo>
                  <a:lnTo>
                    <a:pt x="1327630" y="24485"/>
                  </a:lnTo>
                  <a:lnTo>
                    <a:pt x="1340646" y="24357"/>
                  </a:lnTo>
                  <a:lnTo>
                    <a:pt x="1353662" y="24179"/>
                  </a:lnTo>
                  <a:lnTo>
                    <a:pt x="1366678" y="23962"/>
                  </a:lnTo>
                  <a:lnTo>
                    <a:pt x="1379694" y="23735"/>
                  </a:lnTo>
                  <a:lnTo>
                    <a:pt x="1392710" y="23523"/>
                  </a:lnTo>
                  <a:lnTo>
                    <a:pt x="1405726" y="23339"/>
                  </a:lnTo>
                  <a:lnTo>
                    <a:pt x="1418742" y="23180"/>
                  </a:lnTo>
                  <a:lnTo>
                    <a:pt x="1431758" y="23044"/>
                  </a:lnTo>
                  <a:lnTo>
                    <a:pt x="1444774" y="22945"/>
                  </a:lnTo>
                  <a:lnTo>
                    <a:pt x="1457790" y="22902"/>
                  </a:lnTo>
                  <a:lnTo>
                    <a:pt x="1470806" y="22919"/>
                  </a:lnTo>
                  <a:lnTo>
                    <a:pt x="1483822" y="22980"/>
                  </a:lnTo>
                  <a:lnTo>
                    <a:pt x="1496838" y="23025"/>
                  </a:lnTo>
                  <a:lnTo>
                    <a:pt x="1509854" y="23011"/>
                  </a:lnTo>
                  <a:lnTo>
                    <a:pt x="1522870" y="22907"/>
                  </a:lnTo>
                  <a:lnTo>
                    <a:pt x="1535886" y="22724"/>
                  </a:lnTo>
                  <a:lnTo>
                    <a:pt x="1548902" y="22458"/>
                  </a:lnTo>
                  <a:lnTo>
                    <a:pt x="1561918" y="22095"/>
                  </a:lnTo>
                  <a:lnTo>
                    <a:pt x="1574934" y="21608"/>
                  </a:lnTo>
                  <a:lnTo>
                    <a:pt x="1587950" y="20975"/>
                  </a:lnTo>
                  <a:lnTo>
                    <a:pt x="1600966" y="20207"/>
                  </a:lnTo>
                  <a:lnTo>
                    <a:pt x="1613982" y="19347"/>
                  </a:lnTo>
                  <a:lnTo>
                    <a:pt x="1626998" y="18452"/>
                  </a:lnTo>
                  <a:lnTo>
                    <a:pt x="1631701" y="18117"/>
                  </a:lnTo>
                  <a:lnTo>
                    <a:pt x="1640014" y="17509"/>
                  </a:lnTo>
                  <a:lnTo>
                    <a:pt x="1653030" y="16525"/>
                  </a:lnTo>
                  <a:lnTo>
                    <a:pt x="1666046" y="15496"/>
                  </a:lnTo>
                  <a:lnTo>
                    <a:pt x="1679062" y="14441"/>
                  </a:lnTo>
                  <a:lnTo>
                    <a:pt x="1692078" y="13416"/>
                  </a:lnTo>
                  <a:lnTo>
                    <a:pt x="1705094" y="12484"/>
                  </a:lnTo>
                  <a:lnTo>
                    <a:pt x="1718110" y="11677"/>
                  </a:lnTo>
                  <a:lnTo>
                    <a:pt x="1731126" y="10983"/>
                  </a:lnTo>
                  <a:lnTo>
                    <a:pt x="1744142" y="10370"/>
                  </a:lnTo>
                  <a:lnTo>
                    <a:pt x="1757158" y="9825"/>
                  </a:lnTo>
                  <a:lnTo>
                    <a:pt x="1770174" y="9366"/>
                  </a:lnTo>
                  <a:lnTo>
                    <a:pt x="1783190" y="9028"/>
                  </a:lnTo>
                  <a:lnTo>
                    <a:pt x="1796206" y="8839"/>
                  </a:lnTo>
                  <a:lnTo>
                    <a:pt x="1809222" y="8765"/>
                  </a:lnTo>
                  <a:lnTo>
                    <a:pt x="1822238" y="8762"/>
                  </a:lnTo>
                  <a:lnTo>
                    <a:pt x="1835254" y="8784"/>
                  </a:lnTo>
                  <a:lnTo>
                    <a:pt x="1848270" y="8817"/>
                  </a:lnTo>
                  <a:lnTo>
                    <a:pt x="1861286" y="8889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6808698" y="3944049"/>
              <a:ext cx="1861286" cy="28802"/>
            </a:xfrm>
            <a:custGeom>
              <a:avLst/>
              <a:pathLst>
                <a:path w="1861286" h="28802">
                  <a:moveTo>
                    <a:pt x="0" y="19491"/>
                  </a:moveTo>
                  <a:lnTo>
                    <a:pt x="13015" y="19966"/>
                  </a:lnTo>
                  <a:lnTo>
                    <a:pt x="26031" y="20492"/>
                  </a:lnTo>
                  <a:lnTo>
                    <a:pt x="39047" y="21058"/>
                  </a:lnTo>
                  <a:lnTo>
                    <a:pt x="52063" y="21662"/>
                  </a:lnTo>
                  <a:lnTo>
                    <a:pt x="65079" y="22307"/>
                  </a:lnTo>
                  <a:lnTo>
                    <a:pt x="78095" y="23002"/>
                  </a:lnTo>
                  <a:lnTo>
                    <a:pt x="91111" y="23754"/>
                  </a:lnTo>
                  <a:lnTo>
                    <a:pt x="104127" y="24549"/>
                  </a:lnTo>
                  <a:lnTo>
                    <a:pt x="117143" y="25367"/>
                  </a:lnTo>
                  <a:lnTo>
                    <a:pt x="122988" y="25737"/>
                  </a:lnTo>
                  <a:lnTo>
                    <a:pt x="130159" y="26152"/>
                  </a:lnTo>
                  <a:lnTo>
                    <a:pt x="143175" y="26868"/>
                  </a:lnTo>
                  <a:lnTo>
                    <a:pt x="156191" y="27502"/>
                  </a:lnTo>
                  <a:lnTo>
                    <a:pt x="169207" y="28020"/>
                  </a:lnTo>
                  <a:lnTo>
                    <a:pt x="182223" y="28405"/>
                  </a:lnTo>
                  <a:lnTo>
                    <a:pt x="195239" y="28660"/>
                  </a:lnTo>
                  <a:lnTo>
                    <a:pt x="208255" y="28798"/>
                  </a:lnTo>
                  <a:lnTo>
                    <a:pt x="221271" y="28802"/>
                  </a:lnTo>
                  <a:lnTo>
                    <a:pt x="234287" y="28659"/>
                  </a:lnTo>
                  <a:lnTo>
                    <a:pt x="247303" y="28352"/>
                  </a:lnTo>
                  <a:lnTo>
                    <a:pt x="260319" y="27891"/>
                  </a:lnTo>
                  <a:lnTo>
                    <a:pt x="273335" y="27304"/>
                  </a:lnTo>
                  <a:lnTo>
                    <a:pt x="286351" y="26625"/>
                  </a:lnTo>
                  <a:lnTo>
                    <a:pt x="299367" y="25875"/>
                  </a:lnTo>
                  <a:lnTo>
                    <a:pt x="301561" y="25737"/>
                  </a:lnTo>
                  <a:lnTo>
                    <a:pt x="312383" y="24951"/>
                  </a:lnTo>
                  <a:lnTo>
                    <a:pt x="325399" y="23944"/>
                  </a:lnTo>
                  <a:lnTo>
                    <a:pt x="338415" y="22905"/>
                  </a:lnTo>
                  <a:lnTo>
                    <a:pt x="351431" y="21866"/>
                  </a:lnTo>
                  <a:lnTo>
                    <a:pt x="364447" y="20825"/>
                  </a:lnTo>
                  <a:lnTo>
                    <a:pt x="377463" y="19763"/>
                  </a:lnTo>
                  <a:lnTo>
                    <a:pt x="390479" y="18657"/>
                  </a:lnTo>
                  <a:lnTo>
                    <a:pt x="403495" y="17505"/>
                  </a:lnTo>
                  <a:lnTo>
                    <a:pt x="416511" y="16325"/>
                  </a:lnTo>
                  <a:lnTo>
                    <a:pt x="429527" y="15110"/>
                  </a:lnTo>
                  <a:lnTo>
                    <a:pt x="442543" y="13850"/>
                  </a:lnTo>
                  <a:lnTo>
                    <a:pt x="455559" y="12537"/>
                  </a:lnTo>
                  <a:lnTo>
                    <a:pt x="468575" y="11199"/>
                  </a:lnTo>
                  <a:lnTo>
                    <a:pt x="481591" y="9892"/>
                  </a:lnTo>
                  <a:lnTo>
                    <a:pt x="494607" y="8659"/>
                  </a:lnTo>
                  <a:lnTo>
                    <a:pt x="507623" y="7495"/>
                  </a:lnTo>
                  <a:lnTo>
                    <a:pt x="509593" y="7329"/>
                  </a:lnTo>
                  <a:lnTo>
                    <a:pt x="520639" y="6294"/>
                  </a:lnTo>
                  <a:lnTo>
                    <a:pt x="533655" y="5167"/>
                  </a:lnTo>
                  <a:lnTo>
                    <a:pt x="546671" y="4214"/>
                  </a:lnTo>
                  <a:lnTo>
                    <a:pt x="559687" y="3524"/>
                  </a:lnTo>
                  <a:lnTo>
                    <a:pt x="572703" y="3112"/>
                  </a:lnTo>
                  <a:lnTo>
                    <a:pt x="585719" y="2962"/>
                  </a:lnTo>
                  <a:lnTo>
                    <a:pt x="598735" y="3029"/>
                  </a:lnTo>
                  <a:lnTo>
                    <a:pt x="611751" y="3306"/>
                  </a:lnTo>
                  <a:lnTo>
                    <a:pt x="624767" y="3790"/>
                  </a:lnTo>
                  <a:lnTo>
                    <a:pt x="637783" y="4468"/>
                  </a:lnTo>
                  <a:lnTo>
                    <a:pt x="650799" y="5309"/>
                  </a:lnTo>
                  <a:lnTo>
                    <a:pt x="663815" y="6253"/>
                  </a:lnTo>
                  <a:lnTo>
                    <a:pt x="676831" y="7265"/>
                  </a:lnTo>
                  <a:lnTo>
                    <a:pt x="677657" y="7329"/>
                  </a:lnTo>
                  <a:lnTo>
                    <a:pt x="689847" y="8271"/>
                  </a:lnTo>
                  <a:lnTo>
                    <a:pt x="702863" y="9209"/>
                  </a:lnTo>
                  <a:lnTo>
                    <a:pt x="715879" y="9986"/>
                  </a:lnTo>
                  <a:lnTo>
                    <a:pt x="728895" y="10502"/>
                  </a:lnTo>
                  <a:lnTo>
                    <a:pt x="741911" y="10697"/>
                  </a:lnTo>
                  <a:lnTo>
                    <a:pt x="754927" y="10567"/>
                  </a:lnTo>
                  <a:lnTo>
                    <a:pt x="767943" y="10185"/>
                  </a:lnTo>
                  <a:lnTo>
                    <a:pt x="780959" y="9642"/>
                  </a:lnTo>
                  <a:lnTo>
                    <a:pt x="793975" y="9019"/>
                  </a:lnTo>
                  <a:lnTo>
                    <a:pt x="806991" y="8335"/>
                  </a:lnTo>
                  <a:lnTo>
                    <a:pt x="820007" y="7583"/>
                  </a:lnTo>
                  <a:lnTo>
                    <a:pt x="824022" y="7329"/>
                  </a:lnTo>
                  <a:lnTo>
                    <a:pt x="833023" y="6756"/>
                  </a:lnTo>
                  <a:lnTo>
                    <a:pt x="846039" y="5836"/>
                  </a:lnTo>
                  <a:lnTo>
                    <a:pt x="859055" y="4831"/>
                  </a:lnTo>
                  <a:lnTo>
                    <a:pt x="872071" y="3738"/>
                  </a:lnTo>
                  <a:lnTo>
                    <a:pt x="885087" y="2624"/>
                  </a:lnTo>
                  <a:lnTo>
                    <a:pt x="898103" y="1590"/>
                  </a:lnTo>
                  <a:lnTo>
                    <a:pt x="911119" y="761"/>
                  </a:lnTo>
                  <a:lnTo>
                    <a:pt x="924135" y="222"/>
                  </a:lnTo>
                  <a:lnTo>
                    <a:pt x="937151" y="0"/>
                  </a:lnTo>
                  <a:lnTo>
                    <a:pt x="950167" y="38"/>
                  </a:lnTo>
                  <a:lnTo>
                    <a:pt x="963183" y="265"/>
                  </a:lnTo>
                  <a:lnTo>
                    <a:pt x="976199" y="609"/>
                  </a:lnTo>
                  <a:lnTo>
                    <a:pt x="989215" y="1034"/>
                  </a:lnTo>
                  <a:lnTo>
                    <a:pt x="1002231" y="1505"/>
                  </a:lnTo>
                  <a:lnTo>
                    <a:pt x="1015247" y="1998"/>
                  </a:lnTo>
                  <a:lnTo>
                    <a:pt x="1028263" y="2489"/>
                  </a:lnTo>
                  <a:lnTo>
                    <a:pt x="1041279" y="2956"/>
                  </a:lnTo>
                  <a:lnTo>
                    <a:pt x="1054294" y="3404"/>
                  </a:lnTo>
                  <a:lnTo>
                    <a:pt x="1067310" y="3846"/>
                  </a:lnTo>
                  <a:lnTo>
                    <a:pt x="1080326" y="4296"/>
                  </a:lnTo>
                  <a:lnTo>
                    <a:pt x="1093342" y="4784"/>
                  </a:lnTo>
                  <a:lnTo>
                    <a:pt x="1106358" y="5331"/>
                  </a:lnTo>
                  <a:lnTo>
                    <a:pt x="1119374" y="5955"/>
                  </a:lnTo>
                  <a:lnTo>
                    <a:pt x="1132390" y="6658"/>
                  </a:lnTo>
                  <a:lnTo>
                    <a:pt x="1143540" y="7329"/>
                  </a:lnTo>
                  <a:lnTo>
                    <a:pt x="1145406" y="7446"/>
                  </a:lnTo>
                  <a:lnTo>
                    <a:pt x="1158422" y="8317"/>
                  </a:lnTo>
                  <a:lnTo>
                    <a:pt x="1171438" y="9252"/>
                  </a:lnTo>
                  <a:lnTo>
                    <a:pt x="1184454" y="10240"/>
                  </a:lnTo>
                  <a:lnTo>
                    <a:pt x="1197470" y="11279"/>
                  </a:lnTo>
                  <a:lnTo>
                    <a:pt x="1210486" y="12345"/>
                  </a:lnTo>
                  <a:lnTo>
                    <a:pt x="1223502" y="13395"/>
                  </a:lnTo>
                  <a:lnTo>
                    <a:pt x="1236518" y="14386"/>
                  </a:lnTo>
                  <a:lnTo>
                    <a:pt x="1249534" y="15304"/>
                  </a:lnTo>
                  <a:lnTo>
                    <a:pt x="1262550" y="16122"/>
                  </a:lnTo>
                  <a:lnTo>
                    <a:pt x="1275566" y="16819"/>
                  </a:lnTo>
                  <a:lnTo>
                    <a:pt x="1288582" y="17380"/>
                  </a:lnTo>
                  <a:lnTo>
                    <a:pt x="1301598" y="17798"/>
                  </a:lnTo>
                  <a:lnTo>
                    <a:pt x="1314614" y="18075"/>
                  </a:lnTo>
                  <a:lnTo>
                    <a:pt x="1327630" y="18200"/>
                  </a:lnTo>
                  <a:lnTo>
                    <a:pt x="1340646" y="18148"/>
                  </a:lnTo>
                  <a:lnTo>
                    <a:pt x="1353662" y="17887"/>
                  </a:lnTo>
                  <a:lnTo>
                    <a:pt x="1366678" y="17425"/>
                  </a:lnTo>
                  <a:lnTo>
                    <a:pt x="1379694" y="16830"/>
                  </a:lnTo>
                  <a:lnTo>
                    <a:pt x="1392710" y="16195"/>
                  </a:lnTo>
                  <a:lnTo>
                    <a:pt x="1405726" y="15573"/>
                  </a:lnTo>
                  <a:lnTo>
                    <a:pt x="1418742" y="14929"/>
                  </a:lnTo>
                  <a:lnTo>
                    <a:pt x="1431758" y="14221"/>
                  </a:lnTo>
                  <a:lnTo>
                    <a:pt x="1444774" y="13489"/>
                  </a:lnTo>
                  <a:lnTo>
                    <a:pt x="1457790" y="12945"/>
                  </a:lnTo>
                  <a:lnTo>
                    <a:pt x="1470806" y="12869"/>
                  </a:lnTo>
                  <a:lnTo>
                    <a:pt x="1483822" y="13408"/>
                  </a:lnTo>
                  <a:lnTo>
                    <a:pt x="1496838" y="14435"/>
                  </a:lnTo>
                  <a:lnTo>
                    <a:pt x="1509854" y="15649"/>
                  </a:lnTo>
                  <a:lnTo>
                    <a:pt x="1522870" y="16824"/>
                  </a:lnTo>
                  <a:lnTo>
                    <a:pt x="1535886" y="17862"/>
                  </a:lnTo>
                  <a:lnTo>
                    <a:pt x="1548902" y="18757"/>
                  </a:lnTo>
                  <a:lnTo>
                    <a:pt x="1561918" y="19469"/>
                  </a:lnTo>
                  <a:lnTo>
                    <a:pt x="1574934" y="19887"/>
                  </a:lnTo>
                  <a:lnTo>
                    <a:pt x="1587950" y="19913"/>
                  </a:lnTo>
                  <a:lnTo>
                    <a:pt x="1600966" y="19565"/>
                  </a:lnTo>
                  <a:lnTo>
                    <a:pt x="1613982" y="18974"/>
                  </a:lnTo>
                  <a:lnTo>
                    <a:pt x="1626998" y="18299"/>
                  </a:lnTo>
                  <a:lnTo>
                    <a:pt x="1640014" y="17639"/>
                  </a:lnTo>
                  <a:lnTo>
                    <a:pt x="1653030" y="16986"/>
                  </a:lnTo>
                  <a:lnTo>
                    <a:pt x="1666046" y="16329"/>
                  </a:lnTo>
                  <a:lnTo>
                    <a:pt x="1679062" y="15689"/>
                  </a:lnTo>
                  <a:lnTo>
                    <a:pt x="1692078" y="15150"/>
                  </a:lnTo>
                  <a:lnTo>
                    <a:pt x="1705094" y="14787"/>
                  </a:lnTo>
                  <a:lnTo>
                    <a:pt x="1718110" y="14630"/>
                  </a:lnTo>
                  <a:lnTo>
                    <a:pt x="1731126" y="14667"/>
                  </a:lnTo>
                  <a:lnTo>
                    <a:pt x="1744142" y="14862"/>
                  </a:lnTo>
                  <a:lnTo>
                    <a:pt x="1757158" y="15180"/>
                  </a:lnTo>
                  <a:lnTo>
                    <a:pt x="1770174" y="15568"/>
                  </a:lnTo>
                  <a:lnTo>
                    <a:pt x="1783190" y="16014"/>
                  </a:lnTo>
                  <a:lnTo>
                    <a:pt x="1796206" y="16501"/>
                  </a:lnTo>
                  <a:lnTo>
                    <a:pt x="1809222" y="17023"/>
                  </a:lnTo>
                  <a:lnTo>
                    <a:pt x="1822238" y="17570"/>
                  </a:lnTo>
                  <a:lnTo>
                    <a:pt x="1835254" y="18102"/>
                  </a:lnTo>
                  <a:lnTo>
                    <a:pt x="1848270" y="18594"/>
                  </a:lnTo>
                  <a:lnTo>
                    <a:pt x="1861286" y="19047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6808698" y="3866186"/>
              <a:ext cx="1861286" cy="41467"/>
            </a:xfrm>
            <a:custGeom>
              <a:avLst/>
              <a:pathLst>
                <a:path w="1861286" h="41467">
                  <a:moveTo>
                    <a:pt x="0" y="25631"/>
                  </a:moveTo>
                  <a:lnTo>
                    <a:pt x="13015" y="26634"/>
                  </a:lnTo>
                  <a:lnTo>
                    <a:pt x="26031" y="27943"/>
                  </a:lnTo>
                  <a:lnTo>
                    <a:pt x="39047" y="29469"/>
                  </a:lnTo>
                  <a:lnTo>
                    <a:pt x="43057" y="29969"/>
                  </a:lnTo>
                  <a:lnTo>
                    <a:pt x="52063" y="30931"/>
                  </a:lnTo>
                  <a:lnTo>
                    <a:pt x="65079" y="32400"/>
                  </a:lnTo>
                  <a:lnTo>
                    <a:pt x="78095" y="34017"/>
                  </a:lnTo>
                  <a:lnTo>
                    <a:pt x="91111" y="35765"/>
                  </a:lnTo>
                  <a:lnTo>
                    <a:pt x="104127" y="37505"/>
                  </a:lnTo>
                  <a:lnTo>
                    <a:pt x="117143" y="39029"/>
                  </a:lnTo>
                  <a:lnTo>
                    <a:pt x="130159" y="40217"/>
                  </a:lnTo>
                  <a:lnTo>
                    <a:pt x="143175" y="41025"/>
                  </a:lnTo>
                  <a:lnTo>
                    <a:pt x="156191" y="41450"/>
                  </a:lnTo>
                  <a:lnTo>
                    <a:pt x="169207" y="41467"/>
                  </a:lnTo>
                  <a:lnTo>
                    <a:pt x="182223" y="41028"/>
                  </a:lnTo>
                  <a:lnTo>
                    <a:pt x="195239" y="40125"/>
                  </a:lnTo>
                  <a:lnTo>
                    <a:pt x="208255" y="38836"/>
                  </a:lnTo>
                  <a:lnTo>
                    <a:pt x="221271" y="37327"/>
                  </a:lnTo>
                  <a:lnTo>
                    <a:pt x="234287" y="35819"/>
                  </a:lnTo>
                  <a:lnTo>
                    <a:pt x="247303" y="34446"/>
                  </a:lnTo>
                  <a:lnTo>
                    <a:pt x="260319" y="33224"/>
                  </a:lnTo>
                  <a:lnTo>
                    <a:pt x="273335" y="32074"/>
                  </a:lnTo>
                  <a:lnTo>
                    <a:pt x="286351" y="30946"/>
                  </a:lnTo>
                  <a:lnTo>
                    <a:pt x="297943" y="29969"/>
                  </a:lnTo>
                  <a:lnTo>
                    <a:pt x="299367" y="29836"/>
                  </a:lnTo>
                  <a:lnTo>
                    <a:pt x="312383" y="28691"/>
                  </a:lnTo>
                  <a:lnTo>
                    <a:pt x="325399" y="27585"/>
                  </a:lnTo>
                  <a:lnTo>
                    <a:pt x="338415" y="26476"/>
                  </a:lnTo>
                  <a:lnTo>
                    <a:pt x="351431" y="25373"/>
                  </a:lnTo>
                  <a:lnTo>
                    <a:pt x="364447" y="24305"/>
                  </a:lnTo>
                  <a:lnTo>
                    <a:pt x="377463" y="23240"/>
                  </a:lnTo>
                  <a:lnTo>
                    <a:pt x="390479" y="22108"/>
                  </a:lnTo>
                  <a:lnTo>
                    <a:pt x="403495" y="20891"/>
                  </a:lnTo>
                  <a:lnTo>
                    <a:pt x="416511" y="19646"/>
                  </a:lnTo>
                  <a:lnTo>
                    <a:pt x="429527" y="18426"/>
                  </a:lnTo>
                  <a:lnTo>
                    <a:pt x="442543" y="17180"/>
                  </a:lnTo>
                  <a:lnTo>
                    <a:pt x="455559" y="15838"/>
                  </a:lnTo>
                  <a:lnTo>
                    <a:pt x="468575" y="14417"/>
                  </a:lnTo>
                  <a:lnTo>
                    <a:pt x="481591" y="13047"/>
                  </a:lnTo>
                  <a:lnTo>
                    <a:pt x="494607" y="11860"/>
                  </a:lnTo>
                  <a:lnTo>
                    <a:pt x="498602" y="11562"/>
                  </a:lnTo>
                  <a:lnTo>
                    <a:pt x="507623" y="10888"/>
                  </a:lnTo>
                  <a:lnTo>
                    <a:pt x="520639" y="10157"/>
                  </a:lnTo>
                  <a:lnTo>
                    <a:pt x="533655" y="9710"/>
                  </a:lnTo>
                  <a:lnTo>
                    <a:pt x="546671" y="9589"/>
                  </a:lnTo>
                  <a:lnTo>
                    <a:pt x="559687" y="9738"/>
                  </a:lnTo>
                  <a:lnTo>
                    <a:pt x="572703" y="9969"/>
                  </a:lnTo>
                  <a:lnTo>
                    <a:pt x="585719" y="10108"/>
                  </a:lnTo>
                  <a:lnTo>
                    <a:pt x="598735" y="10114"/>
                  </a:lnTo>
                  <a:lnTo>
                    <a:pt x="611751" y="10128"/>
                  </a:lnTo>
                  <a:lnTo>
                    <a:pt x="624767" y="10345"/>
                  </a:lnTo>
                  <a:lnTo>
                    <a:pt x="637783" y="10797"/>
                  </a:lnTo>
                  <a:lnTo>
                    <a:pt x="650799" y="11344"/>
                  </a:lnTo>
                  <a:lnTo>
                    <a:pt x="658005" y="11562"/>
                  </a:lnTo>
                  <a:lnTo>
                    <a:pt x="663815" y="11727"/>
                  </a:lnTo>
                  <a:lnTo>
                    <a:pt x="676831" y="11798"/>
                  </a:lnTo>
                  <a:lnTo>
                    <a:pt x="689847" y="11589"/>
                  </a:lnTo>
                  <a:lnTo>
                    <a:pt x="690742" y="11562"/>
                  </a:lnTo>
                  <a:lnTo>
                    <a:pt x="702863" y="11171"/>
                  </a:lnTo>
                  <a:lnTo>
                    <a:pt x="715879" y="10577"/>
                  </a:lnTo>
                  <a:lnTo>
                    <a:pt x="728895" y="9697"/>
                  </a:lnTo>
                  <a:lnTo>
                    <a:pt x="741911" y="8477"/>
                  </a:lnTo>
                  <a:lnTo>
                    <a:pt x="754927" y="7022"/>
                  </a:lnTo>
                  <a:lnTo>
                    <a:pt x="767943" y="5575"/>
                  </a:lnTo>
                  <a:lnTo>
                    <a:pt x="780959" y="4329"/>
                  </a:lnTo>
                  <a:lnTo>
                    <a:pt x="793975" y="3302"/>
                  </a:lnTo>
                  <a:lnTo>
                    <a:pt x="806991" y="2407"/>
                  </a:lnTo>
                  <a:lnTo>
                    <a:pt x="820007" y="1604"/>
                  </a:lnTo>
                  <a:lnTo>
                    <a:pt x="833023" y="913"/>
                  </a:lnTo>
                  <a:lnTo>
                    <a:pt x="846039" y="396"/>
                  </a:lnTo>
                  <a:lnTo>
                    <a:pt x="859055" y="91"/>
                  </a:lnTo>
                  <a:lnTo>
                    <a:pt x="872071" y="0"/>
                  </a:lnTo>
                  <a:lnTo>
                    <a:pt x="885087" y="105"/>
                  </a:lnTo>
                  <a:lnTo>
                    <a:pt x="898103" y="374"/>
                  </a:lnTo>
                  <a:lnTo>
                    <a:pt x="911119" y="777"/>
                  </a:lnTo>
                  <a:lnTo>
                    <a:pt x="924135" y="1290"/>
                  </a:lnTo>
                  <a:lnTo>
                    <a:pt x="937151" y="1914"/>
                  </a:lnTo>
                  <a:lnTo>
                    <a:pt x="950167" y="2622"/>
                  </a:lnTo>
                  <a:lnTo>
                    <a:pt x="963183" y="3377"/>
                  </a:lnTo>
                  <a:lnTo>
                    <a:pt x="976199" y="4141"/>
                  </a:lnTo>
                  <a:lnTo>
                    <a:pt x="989215" y="4868"/>
                  </a:lnTo>
                  <a:lnTo>
                    <a:pt x="1002231" y="5534"/>
                  </a:lnTo>
                  <a:lnTo>
                    <a:pt x="1015247" y="6096"/>
                  </a:lnTo>
                  <a:lnTo>
                    <a:pt x="1028263" y="6519"/>
                  </a:lnTo>
                  <a:lnTo>
                    <a:pt x="1041279" y="6788"/>
                  </a:lnTo>
                  <a:lnTo>
                    <a:pt x="1054294" y="6925"/>
                  </a:lnTo>
                  <a:lnTo>
                    <a:pt x="1067310" y="6990"/>
                  </a:lnTo>
                  <a:lnTo>
                    <a:pt x="1080326" y="7053"/>
                  </a:lnTo>
                  <a:lnTo>
                    <a:pt x="1093342" y="7163"/>
                  </a:lnTo>
                  <a:lnTo>
                    <a:pt x="1106358" y="7352"/>
                  </a:lnTo>
                  <a:lnTo>
                    <a:pt x="1119374" y="7660"/>
                  </a:lnTo>
                  <a:lnTo>
                    <a:pt x="1132390" y="8120"/>
                  </a:lnTo>
                  <a:lnTo>
                    <a:pt x="1145406" y="8752"/>
                  </a:lnTo>
                  <a:lnTo>
                    <a:pt x="1158422" y="9516"/>
                  </a:lnTo>
                  <a:lnTo>
                    <a:pt x="1171438" y="10321"/>
                  </a:lnTo>
                  <a:lnTo>
                    <a:pt x="1184454" y="11093"/>
                  </a:lnTo>
                  <a:lnTo>
                    <a:pt x="1193406" y="11562"/>
                  </a:lnTo>
                  <a:lnTo>
                    <a:pt x="1197470" y="11752"/>
                  </a:lnTo>
                  <a:lnTo>
                    <a:pt x="1210486" y="12276"/>
                  </a:lnTo>
                  <a:lnTo>
                    <a:pt x="1223502" y="12712"/>
                  </a:lnTo>
                  <a:lnTo>
                    <a:pt x="1236518" y="13028"/>
                  </a:lnTo>
                  <a:lnTo>
                    <a:pt x="1249534" y="13217"/>
                  </a:lnTo>
                  <a:lnTo>
                    <a:pt x="1262550" y="13258"/>
                  </a:lnTo>
                  <a:lnTo>
                    <a:pt x="1275566" y="13158"/>
                  </a:lnTo>
                  <a:lnTo>
                    <a:pt x="1288582" y="12881"/>
                  </a:lnTo>
                  <a:lnTo>
                    <a:pt x="1301598" y="12396"/>
                  </a:lnTo>
                  <a:lnTo>
                    <a:pt x="1314614" y="11699"/>
                  </a:lnTo>
                  <a:lnTo>
                    <a:pt x="1316678" y="11562"/>
                  </a:lnTo>
                  <a:lnTo>
                    <a:pt x="1327630" y="10726"/>
                  </a:lnTo>
                  <a:lnTo>
                    <a:pt x="1340646" y="9690"/>
                  </a:lnTo>
                  <a:lnTo>
                    <a:pt x="1353662" y="8713"/>
                  </a:lnTo>
                  <a:lnTo>
                    <a:pt x="1366678" y="7889"/>
                  </a:lnTo>
                  <a:lnTo>
                    <a:pt x="1379694" y="7239"/>
                  </a:lnTo>
                  <a:lnTo>
                    <a:pt x="1392710" y="6816"/>
                  </a:lnTo>
                  <a:lnTo>
                    <a:pt x="1405726" y="6750"/>
                  </a:lnTo>
                  <a:lnTo>
                    <a:pt x="1418742" y="7189"/>
                  </a:lnTo>
                  <a:lnTo>
                    <a:pt x="1431758" y="8138"/>
                  </a:lnTo>
                  <a:lnTo>
                    <a:pt x="1444774" y="9459"/>
                  </a:lnTo>
                  <a:lnTo>
                    <a:pt x="1457790" y="11046"/>
                  </a:lnTo>
                  <a:lnTo>
                    <a:pt x="1461215" y="11562"/>
                  </a:lnTo>
                  <a:lnTo>
                    <a:pt x="1470806" y="12846"/>
                  </a:lnTo>
                  <a:lnTo>
                    <a:pt x="1483822" y="15018"/>
                  </a:lnTo>
                  <a:lnTo>
                    <a:pt x="1496838" y="17543"/>
                  </a:lnTo>
                  <a:lnTo>
                    <a:pt x="1509854" y="20104"/>
                  </a:lnTo>
                  <a:lnTo>
                    <a:pt x="1522870" y="22381"/>
                  </a:lnTo>
                  <a:lnTo>
                    <a:pt x="1535886" y="24313"/>
                  </a:lnTo>
                  <a:lnTo>
                    <a:pt x="1548902" y="25999"/>
                  </a:lnTo>
                  <a:lnTo>
                    <a:pt x="1561918" y="27404"/>
                  </a:lnTo>
                  <a:lnTo>
                    <a:pt x="1574934" y="28232"/>
                  </a:lnTo>
                  <a:lnTo>
                    <a:pt x="1587950" y="28193"/>
                  </a:lnTo>
                  <a:lnTo>
                    <a:pt x="1600966" y="27367"/>
                  </a:lnTo>
                  <a:lnTo>
                    <a:pt x="1613982" y="26162"/>
                  </a:lnTo>
                  <a:lnTo>
                    <a:pt x="1626998" y="24972"/>
                  </a:lnTo>
                  <a:lnTo>
                    <a:pt x="1640014" y="23875"/>
                  </a:lnTo>
                  <a:lnTo>
                    <a:pt x="1653030" y="22721"/>
                  </a:lnTo>
                  <a:lnTo>
                    <a:pt x="1666046" y="21466"/>
                  </a:lnTo>
                  <a:lnTo>
                    <a:pt x="1679062" y="20283"/>
                  </a:lnTo>
                  <a:lnTo>
                    <a:pt x="1692078" y="19411"/>
                  </a:lnTo>
                  <a:lnTo>
                    <a:pt x="1705094" y="18936"/>
                  </a:lnTo>
                  <a:lnTo>
                    <a:pt x="1718110" y="18743"/>
                  </a:lnTo>
                  <a:lnTo>
                    <a:pt x="1731126" y="18699"/>
                  </a:lnTo>
                  <a:lnTo>
                    <a:pt x="1744142" y="18828"/>
                  </a:lnTo>
                  <a:lnTo>
                    <a:pt x="1757158" y="19220"/>
                  </a:lnTo>
                  <a:lnTo>
                    <a:pt x="1770174" y="19888"/>
                  </a:lnTo>
                  <a:lnTo>
                    <a:pt x="1783190" y="20681"/>
                  </a:lnTo>
                  <a:lnTo>
                    <a:pt x="1796206" y="21431"/>
                  </a:lnTo>
                  <a:lnTo>
                    <a:pt x="1809222" y="22090"/>
                  </a:lnTo>
                  <a:lnTo>
                    <a:pt x="1822238" y="22747"/>
                  </a:lnTo>
                  <a:lnTo>
                    <a:pt x="1835254" y="23460"/>
                  </a:lnTo>
                  <a:lnTo>
                    <a:pt x="1848270" y="24181"/>
                  </a:lnTo>
                  <a:lnTo>
                    <a:pt x="1861286" y="24868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2"/>
            <p:cNvSpPr/>
            <p:nvPr/>
          </p:nvSpPr>
          <p:spPr>
            <a:xfrm>
              <a:off x="7488235" y="367798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7376674" y="367865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4"/>
            <p:cNvSpPr/>
            <p:nvPr/>
          </p:nvSpPr>
          <p:spPr>
            <a:xfrm>
              <a:off x="7033897" y="376392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7679104" y="379227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7676236" y="378296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7506943" y="371535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7662701" y="382330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7593105" y="369367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7580905" y="370581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7648593" y="375040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7644741" y="373652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7639847" y="374332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7632408" y="372916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7623454" y="372385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6"/>
            <p:cNvSpPr/>
            <p:nvPr/>
          </p:nvSpPr>
          <p:spPr>
            <a:xfrm>
              <a:off x="7613160" y="3712393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7"/>
            <p:cNvSpPr/>
            <p:nvPr/>
          </p:nvSpPr>
          <p:spPr>
            <a:xfrm>
              <a:off x="7707510" y="392892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8"/>
            <p:cNvSpPr/>
            <p:nvPr/>
          </p:nvSpPr>
          <p:spPr>
            <a:xfrm>
              <a:off x="7675611" y="397342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9"/>
            <p:cNvSpPr/>
            <p:nvPr/>
          </p:nvSpPr>
          <p:spPr>
            <a:xfrm>
              <a:off x="7562158" y="397497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500"/>
            <p:cNvSpPr/>
            <p:nvPr/>
          </p:nvSpPr>
          <p:spPr>
            <a:xfrm>
              <a:off x="7398786" y="375381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1"/>
            <p:cNvSpPr/>
            <p:nvPr/>
          </p:nvSpPr>
          <p:spPr>
            <a:xfrm>
              <a:off x="7474591" y="369589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2"/>
            <p:cNvSpPr/>
            <p:nvPr/>
          </p:nvSpPr>
          <p:spPr>
            <a:xfrm>
              <a:off x="7464647" y="369830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3"/>
            <p:cNvSpPr/>
            <p:nvPr/>
          </p:nvSpPr>
          <p:spPr>
            <a:xfrm>
              <a:off x="7473537" y="3677122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4"/>
            <p:cNvSpPr/>
            <p:nvPr/>
          </p:nvSpPr>
          <p:spPr>
            <a:xfrm>
              <a:off x="7427050" y="367909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7428092" y="374419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6"/>
            <p:cNvSpPr/>
            <p:nvPr/>
          </p:nvSpPr>
          <p:spPr>
            <a:xfrm>
              <a:off x="7433054" y="373486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7"/>
            <p:cNvSpPr/>
            <p:nvPr/>
          </p:nvSpPr>
          <p:spPr>
            <a:xfrm>
              <a:off x="7416494" y="373487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8"/>
            <p:cNvSpPr/>
            <p:nvPr/>
          </p:nvSpPr>
          <p:spPr>
            <a:xfrm>
              <a:off x="7357273" y="371867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7330077" y="368005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10"/>
            <p:cNvSpPr/>
            <p:nvPr/>
          </p:nvSpPr>
          <p:spPr>
            <a:xfrm>
              <a:off x="6854504" y="367864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1"/>
            <p:cNvSpPr/>
            <p:nvPr/>
          </p:nvSpPr>
          <p:spPr>
            <a:xfrm>
              <a:off x="7451480" y="373618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2"/>
            <p:cNvSpPr/>
            <p:nvPr/>
          </p:nvSpPr>
          <p:spPr>
            <a:xfrm>
              <a:off x="6813219" y="415613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7738544" y="379356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7166482" y="403329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5"/>
            <p:cNvSpPr/>
            <p:nvPr/>
          </p:nvSpPr>
          <p:spPr>
            <a:xfrm>
              <a:off x="7731714" y="380294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6"/>
            <p:cNvSpPr/>
            <p:nvPr/>
          </p:nvSpPr>
          <p:spPr>
            <a:xfrm>
              <a:off x="7830647" y="425122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8401000" y="424834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8337869" y="4261572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8292455" y="418242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20"/>
            <p:cNvSpPr/>
            <p:nvPr/>
          </p:nvSpPr>
          <p:spPr>
            <a:xfrm>
              <a:off x="8150227" y="420332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8044583" y="421515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8020314" y="4214578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8292798" y="367584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8259143" y="367735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8294278" y="406195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7745850" y="379322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7745850" y="414112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8364369" y="405151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g1529"/>
            <p:cNvSpPr/>
            <p:nvPr/>
          </p:nvSpPr>
          <p:spPr>
            <a:xfrm>
              <a:off x="7554279" y="4304681"/>
              <a:ext cx="148853" cy="33255"/>
            </a:xfrm>
            <a:custGeom>
              <a:avLst/>
              <a:pathLst>
                <a:path w="148853" h="33255">
                  <a:moveTo>
                    <a:pt x="148853" y="33255"/>
                  </a:moveTo>
                  <a:lnTo>
                    <a:pt x="148853" y="0"/>
                  </a:lnTo>
                  <a:lnTo>
                    <a:pt x="0" y="0"/>
                  </a:lnTo>
                  <a:lnTo>
                    <a:pt x="0" y="3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tx1530"/>
            <p:cNvSpPr/>
            <p:nvPr/>
          </p:nvSpPr>
          <p:spPr>
            <a:xfrm>
              <a:off x="7564338" y="4311565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8250</a:t>
              </a:r>
            </a:p>
          </p:txBody>
        </p:sp>
        <p:sp>
          <p:nvSpPr>
            <p:cNvPr id="1531" name="pg1531"/>
            <p:cNvSpPr/>
            <p:nvPr/>
          </p:nvSpPr>
          <p:spPr>
            <a:xfrm>
              <a:off x="7996823" y="4059703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tx1532"/>
            <p:cNvSpPr/>
            <p:nvPr/>
          </p:nvSpPr>
          <p:spPr>
            <a:xfrm>
              <a:off x="8006881" y="4066586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8750</a:t>
              </a:r>
            </a:p>
          </p:txBody>
        </p:sp>
        <p:sp>
          <p:nvSpPr>
            <p:cNvPr id="1533" name="pg1533"/>
            <p:cNvSpPr/>
            <p:nvPr/>
          </p:nvSpPr>
          <p:spPr>
            <a:xfrm>
              <a:off x="6942528" y="3942449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tx1534"/>
            <p:cNvSpPr/>
            <p:nvPr/>
          </p:nvSpPr>
          <p:spPr>
            <a:xfrm>
              <a:off x="6952586" y="3951515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9250</a:t>
              </a:r>
            </a:p>
          </p:txBody>
        </p:sp>
        <p:sp>
          <p:nvSpPr>
            <p:cNvPr id="1535" name="tx1535"/>
            <p:cNvSpPr/>
            <p:nvPr/>
          </p:nvSpPr>
          <p:spPr>
            <a:xfrm>
              <a:off x="7564338" y="4311565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8250</a:t>
              </a:r>
            </a:p>
          </p:txBody>
        </p:sp>
        <p:sp>
          <p:nvSpPr>
            <p:cNvPr id="1536" name="tx1536"/>
            <p:cNvSpPr/>
            <p:nvPr/>
          </p:nvSpPr>
          <p:spPr>
            <a:xfrm>
              <a:off x="8006881" y="4066586"/>
              <a:ext cx="128736" cy="4385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8750</a:t>
              </a:r>
            </a:p>
          </p:txBody>
        </p:sp>
        <p:sp>
          <p:nvSpPr>
            <p:cNvPr id="1537" name="tx1537"/>
            <p:cNvSpPr/>
            <p:nvPr/>
          </p:nvSpPr>
          <p:spPr>
            <a:xfrm>
              <a:off x="6952586" y="3951515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9250</a:t>
              </a:r>
            </a:p>
          </p:txBody>
        </p:sp>
        <p:sp>
          <p:nvSpPr>
            <p:cNvPr id="1538" name="pl1538"/>
            <p:cNvSpPr/>
            <p:nvPr/>
          </p:nvSpPr>
          <p:spPr>
            <a:xfrm>
              <a:off x="6808698" y="422749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6808698" y="400660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0" name="pl1540"/>
            <p:cNvSpPr/>
            <p:nvPr/>
          </p:nvSpPr>
          <p:spPr>
            <a:xfrm>
              <a:off x="6808698" y="3785711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6964890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2" name="pl1542"/>
            <p:cNvSpPr/>
            <p:nvPr/>
          </p:nvSpPr>
          <p:spPr>
            <a:xfrm>
              <a:off x="7277274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758965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790204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8214425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6" name="pl1546"/>
            <p:cNvSpPr/>
            <p:nvPr/>
          </p:nvSpPr>
          <p:spPr>
            <a:xfrm>
              <a:off x="8526809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7" name="pl1547"/>
            <p:cNvSpPr/>
            <p:nvPr/>
          </p:nvSpPr>
          <p:spPr>
            <a:xfrm>
              <a:off x="8683001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8" name="pl1548"/>
            <p:cNvSpPr/>
            <p:nvPr/>
          </p:nvSpPr>
          <p:spPr>
            <a:xfrm>
              <a:off x="6808698" y="433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6808698" y="411704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0" name="pl1550"/>
            <p:cNvSpPr/>
            <p:nvPr/>
          </p:nvSpPr>
          <p:spPr>
            <a:xfrm>
              <a:off x="6808698" y="389615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1" name="pl1551"/>
            <p:cNvSpPr/>
            <p:nvPr/>
          </p:nvSpPr>
          <p:spPr>
            <a:xfrm>
              <a:off x="6808698" y="3675266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2" name="pl1552"/>
            <p:cNvSpPr/>
            <p:nvPr/>
          </p:nvSpPr>
          <p:spPr>
            <a:xfrm>
              <a:off x="6808698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7121082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7433466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7745850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6" name="pl1556"/>
            <p:cNvSpPr/>
            <p:nvPr/>
          </p:nvSpPr>
          <p:spPr>
            <a:xfrm>
              <a:off x="8058233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8370617" y="3675266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8" name="pl1558"/>
            <p:cNvSpPr/>
            <p:nvPr/>
          </p:nvSpPr>
          <p:spPr>
            <a:xfrm>
              <a:off x="6808698" y="4973667"/>
              <a:ext cx="1861286" cy="69570"/>
            </a:xfrm>
            <a:custGeom>
              <a:avLst/>
              <a:pathLst>
                <a:path w="1861286" h="69570">
                  <a:moveTo>
                    <a:pt x="0" y="18807"/>
                  </a:moveTo>
                  <a:lnTo>
                    <a:pt x="13015" y="16593"/>
                  </a:lnTo>
                  <a:lnTo>
                    <a:pt x="26031" y="14554"/>
                  </a:lnTo>
                  <a:lnTo>
                    <a:pt x="39047" y="12736"/>
                  </a:lnTo>
                  <a:lnTo>
                    <a:pt x="52063" y="11139"/>
                  </a:lnTo>
                  <a:lnTo>
                    <a:pt x="65079" y="9794"/>
                  </a:lnTo>
                  <a:lnTo>
                    <a:pt x="78095" y="8693"/>
                  </a:lnTo>
                  <a:lnTo>
                    <a:pt x="91111" y="7810"/>
                  </a:lnTo>
                  <a:lnTo>
                    <a:pt x="104127" y="7134"/>
                  </a:lnTo>
                  <a:lnTo>
                    <a:pt x="117143" y="6649"/>
                  </a:lnTo>
                  <a:lnTo>
                    <a:pt x="130159" y="6330"/>
                  </a:lnTo>
                  <a:lnTo>
                    <a:pt x="143175" y="6175"/>
                  </a:lnTo>
                  <a:lnTo>
                    <a:pt x="156191" y="6185"/>
                  </a:lnTo>
                  <a:lnTo>
                    <a:pt x="169207" y="6347"/>
                  </a:lnTo>
                  <a:lnTo>
                    <a:pt x="182223" y="6617"/>
                  </a:lnTo>
                  <a:lnTo>
                    <a:pt x="195239" y="6972"/>
                  </a:lnTo>
                  <a:lnTo>
                    <a:pt x="208255" y="7335"/>
                  </a:lnTo>
                  <a:lnTo>
                    <a:pt x="221271" y="7620"/>
                  </a:lnTo>
                  <a:lnTo>
                    <a:pt x="234287" y="7731"/>
                  </a:lnTo>
                  <a:lnTo>
                    <a:pt x="247303" y="7599"/>
                  </a:lnTo>
                  <a:lnTo>
                    <a:pt x="260319" y="7182"/>
                  </a:lnTo>
                  <a:lnTo>
                    <a:pt x="273335" y="6493"/>
                  </a:lnTo>
                  <a:lnTo>
                    <a:pt x="286351" y="5638"/>
                  </a:lnTo>
                  <a:lnTo>
                    <a:pt x="299367" y="4696"/>
                  </a:lnTo>
                  <a:lnTo>
                    <a:pt x="302599" y="4456"/>
                  </a:lnTo>
                  <a:lnTo>
                    <a:pt x="312383" y="3996"/>
                  </a:lnTo>
                  <a:lnTo>
                    <a:pt x="325399" y="3396"/>
                  </a:lnTo>
                  <a:lnTo>
                    <a:pt x="338415" y="2824"/>
                  </a:lnTo>
                  <a:lnTo>
                    <a:pt x="351431" y="2300"/>
                  </a:lnTo>
                  <a:lnTo>
                    <a:pt x="364447" y="1795"/>
                  </a:lnTo>
                  <a:lnTo>
                    <a:pt x="377463" y="1322"/>
                  </a:lnTo>
                  <a:lnTo>
                    <a:pt x="390479" y="889"/>
                  </a:lnTo>
                  <a:lnTo>
                    <a:pt x="403495" y="506"/>
                  </a:lnTo>
                  <a:lnTo>
                    <a:pt x="416511" y="210"/>
                  </a:lnTo>
                  <a:lnTo>
                    <a:pt x="429527" y="31"/>
                  </a:lnTo>
                  <a:lnTo>
                    <a:pt x="442543" y="0"/>
                  </a:lnTo>
                  <a:lnTo>
                    <a:pt x="455559" y="139"/>
                  </a:lnTo>
                  <a:lnTo>
                    <a:pt x="468575" y="450"/>
                  </a:lnTo>
                  <a:lnTo>
                    <a:pt x="481591" y="911"/>
                  </a:lnTo>
                  <a:lnTo>
                    <a:pt x="494607" y="1508"/>
                  </a:lnTo>
                  <a:lnTo>
                    <a:pt x="507623" y="2208"/>
                  </a:lnTo>
                  <a:lnTo>
                    <a:pt x="520639" y="3002"/>
                  </a:lnTo>
                  <a:lnTo>
                    <a:pt x="533655" y="3872"/>
                  </a:lnTo>
                  <a:lnTo>
                    <a:pt x="541697" y="4456"/>
                  </a:lnTo>
                  <a:lnTo>
                    <a:pt x="546671" y="5042"/>
                  </a:lnTo>
                  <a:lnTo>
                    <a:pt x="559687" y="6639"/>
                  </a:lnTo>
                  <a:lnTo>
                    <a:pt x="572703" y="8245"/>
                  </a:lnTo>
                  <a:lnTo>
                    <a:pt x="585719" y="9890"/>
                  </a:lnTo>
                  <a:lnTo>
                    <a:pt x="598735" y="11596"/>
                  </a:lnTo>
                  <a:lnTo>
                    <a:pt x="611751" y="13348"/>
                  </a:lnTo>
                  <a:lnTo>
                    <a:pt x="624767" y="15134"/>
                  </a:lnTo>
                  <a:lnTo>
                    <a:pt x="637783" y="16914"/>
                  </a:lnTo>
                  <a:lnTo>
                    <a:pt x="650799" y="18608"/>
                  </a:lnTo>
                  <a:lnTo>
                    <a:pt x="663815" y="20137"/>
                  </a:lnTo>
                  <a:lnTo>
                    <a:pt x="676831" y="21441"/>
                  </a:lnTo>
                  <a:lnTo>
                    <a:pt x="689847" y="22460"/>
                  </a:lnTo>
                  <a:lnTo>
                    <a:pt x="696762" y="22864"/>
                  </a:lnTo>
                  <a:lnTo>
                    <a:pt x="702863" y="23410"/>
                  </a:lnTo>
                  <a:lnTo>
                    <a:pt x="715879" y="24140"/>
                  </a:lnTo>
                  <a:lnTo>
                    <a:pt x="728895" y="24499"/>
                  </a:lnTo>
                  <a:lnTo>
                    <a:pt x="741911" y="24662"/>
                  </a:lnTo>
                  <a:lnTo>
                    <a:pt x="754927" y="24744"/>
                  </a:lnTo>
                  <a:lnTo>
                    <a:pt x="767943" y="24833"/>
                  </a:lnTo>
                  <a:lnTo>
                    <a:pt x="780959" y="24969"/>
                  </a:lnTo>
                  <a:lnTo>
                    <a:pt x="793975" y="25189"/>
                  </a:lnTo>
                  <a:lnTo>
                    <a:pt x="806991" y="25479"/>
                  </a:lnTo>
                  <a:lnTo>
                    <a:pt x="820007" y="25819"/>
                  </a:lnTo>
                  <a:lnTo>
                    <a:pt x="833023" y="26186"/>
                  </a:lnTo>
                  <a:lnTo>
                    <a:pt x="846039" y="26546"/>
                  </a:lnTo>
                  <a:lnTo>
                    <a:pt x="859055" y="26895"/>
                  </a:lnTo>
                  <a:lnTo>
                    <a:pt x="872071" y="27206"/>
                  </a:lnTo>
                  <a:lnTo>
                    <a:pt x="885087" y="27481"/>
                  </a:lnTo>
                  <a:lnTo>
                    <a:pt x="898103" y="27739"/>
                  </a:lnTo>
                  <a:lnTo>
                    <a:pt x="911119" y="27985"/>
                  </a:lnTo>
                  <a:lnTo>
                    <a:pt x="924135" y="28247"/>
                  </a:lnTo>
                  <a:lnTo>
                    <a:pt x="937151" y="28540"/>
                  </a:lnTo>
                  <a:lnTo>
                    <a:pt x="950167" y="28874"/>
                  </a:lnTo>
                  <a:lnTo>
                    <a:pt x="963183" y="29255"/>
                  </a:lnTo>
                  <a:lnTo>
                    <a:pt x="976199" y="29677"/>
                  </a:lnTo>
                  <a:lnTo>
                    <a:pt x="989215" y="30137"/>
                  </a:lnTo>
                  <a:lnTo>
                    <a:pt x="1002231" y="30638"/>
                  </a:lnTo>
                  <a:lnTo>
                    <a:pt x="1015247" y="31157"/>
                  </a:lnTo>
                  <a:lnTo>
                    <a:pt x="1028263" y="31699"/>
                  </a:lnTo>
                  <a:lnTo>
                    <a:pt x="1041279" y="32262"/>
                  </a:lnTo>
                  <a:lnTo>
                    <a:pt x="1054294" y="32838"/>
                  </a:lnTo>
                  <a:lnTo>
                    <a:pt x="1067310" y="33433"/>
                  </a:lnTo>
                  <a:lnTo>
                    <a:pt x="1080326" y="34043"/>
                  </a:lnTo>
                  <a:lnTo>
                    <a:pt x="1093342" y="34669"/>
                  </a:lnTo>
                  <a:lnTo>
                    <a:pt x="1106358" y="35309"/>
                  </a:lnTo>
                  <a:lnTo>
                    <a:pt x="1119374" y="35978"/>
                  </a:lnTo>
                  <a:lnTo>
                    <a:pt x="1132390" y="36672"/>
                  </a:lnTo>
                  <a:lnTo>
                    <a:pt x="1145406" y="37397"/>
                  </a:lnTo>
                  <a:lnTo>
                    <a:pt x="1158422" y="38168"/>
                  </a:lnTo>
                  <a:lnTo>
                    <a:pt x="1171438" y="38986"/>
                  </a:lnTo>
                  <a:lnTo>
                    <a:pt x="1184454" y="39843"/>
                  </a:lnTo>
                  <a:lnTo>
                    <a:pt x="1197470" y="40739"/>
                  </a:lnTo>
                  <a:lnTo>
                    <a:pt x="1205057" y="41271"/>
                  </a:lnTo>
                  <a:lnTo>
                    <a:pt x="1210486" y="41772"/>
                  </a:lnTo>
                  <a:lnTo>
                    <a:pt x="1223502" y="42963"/>
                  </a:lnTo>
                  <a:lnTo>
                    <a:pt x="1236518" y="44124"/>
                  </a:lnTo>
                  <a:lnTo>
                    <a:pt x="1249534" y="45241"/>
                  </a:lnTo>
                  <a:lnTo>
                    <a:pt x="1262550" y="46303"/>
                  </a:lnTo>
                  <a:lnTo>
                    <a:pt x="1275566" y="47302"/>
                  </a:lnTo>
                  <a:lnTo>
                    <a:pt x="1288582" y="48229"/>
                  </a:lnTo>
                  <a:lnTo>
                    <a:pt x="1301598" y="49096"/>
                  </a:lnTo>
                  <a:lnTo>
                    <a:pt x="1314614" y="49894"/>
                  </a:lnTo>
                  <a:lnTo>
                    <a:pt x="1327630" y="50635"/>
                  </a:lnTo>
                  <a:lnTo>
                    <a:pt x="1340646" y="51318"/>
                  </a:lnTo>
                  <a:lnTo>
                    <a:pt x="1353662" y="51970"/>
                  </a:lnTo>
                  <a:lnTo>
                    <a:pt x="1366678" y="52625"/>
                  </a:lnTo>
                  <a:lnTo>
                    <a:pt x="1379694" y="53321"/>
                  </a:lnTo>
                  <a:lnTo>
                    <a:pt x="1392710" y="54126"/>
                  </a:lnTo>
                  <a:lnTo>
                    <a:pt x="1405726" y="55100"/>
                  </a:lnTo>
                  <a:lnTo>
                    <a:pt x="1418742" y="56303"/>
                  </a:lnTo>
                  <a:lnTo>
                    <a:pt x="1431758" y="57781"/>
                  </a:lnTo>
                  <a:lnTo>
                    <a:pt x="1444774" y="59517"/>
                  </a:lnTo>
                  <a:lnTo>
                    <a:pt x="1445890" y="59679"/>
                  </a:lnTo>
                  <a:lnTo>
                    <a:pt x="1457790" y="62050"/>
                  </a:lnTo>
                  <a:lnTo>
                    <a:pt x="1470806" y="64482"/>
                  </a:lnTo>
                  <a:lnTo>
                    <a:pt x="1483822" y="66528"/>
                  </a:lnTo>
                  <a:lnTo>
                    <a:pt x="1496838" y="68084"/>
                  </a:lnTo>
                  <a:lnTo>
                    <a:pt x="1509854" y="69106"/>
                  </a:lnTo>
                  <a:lnTo>
                    <a:pt x="1522870" y="69570"/>
                  </a:lnTo>
                  <a:lnTo>
                    <a:pt x="1535886" y="69511"/>
                  </a:lnTo>
                  <a:lnTo>
                    <a:pt x="1548902" y="68974"/>
                  </a:lnTo>
                  <a:lnTo>
                    <a:pt x="1561918" y="68032"/>
                  </a:lnTo>
                  <a:lnTo>
                    <a:pt x="1574934" y="66720"/>
                  </a:lnTo>
                  <a:lnTo>
                    <a:pt x="1587950" y="65119"/>
                  </a:lnTo>
                  <a:lnTo>
                    <a:pt x="1600966" y="63317"/>
                  </a:lnTo>
                  <a:lnTo>
                    <a:pt x="1613982" y="61376"/>
                  </a:lnTo>
                  <a:lnTo>
                    <a:pt x="1625543" y="59679"/>
                  </a:lnTo>
                  <a:lnTo>
                    <a:pt x="1626998" y="59509"/>
                  </a:lnTo>
                  <a:lnTo>
                    <a:pt x="1640014" y="58150"/>
                  </a:lnTo>
                  <a:lnTo>
                    <a:pt x="1653030" y="56980"/>
                  </a:lnTo>
                  <a:lnTo>
                    <a:pt x="1666046" y="55983"/>
                  </a:lnTo>
                  <a:lnTo>
                    <a:pt x="1679062" y="55107"/>
                  </a:lnTo>
                  <a:lnTo>
                    <a:pt x="1692078" y="54267"/>
                  </a:lnTo>
                  <a:lnTo>
                    <a:pt x="1705094" y="53372"/>
                  </a:lnTo>
                  <a:lnTo>
                    <a:pt x="1718110" y="52258"/>
                  </a:lnTo>
                  <a:lnTo>
                    <a:pt x="1731126" y="50825"/>
                  </a:lnTo>
                  <a:lnTo>
                    <a:pt x="1744142" y="48947"/>
                  </a:lnTo>
                  <a:lnTo>
                    <a:pt x="1757158" y="46530"/>
                  </a:lnTo>
                  <a:lnTo>
                    <a:pt x="1770174" y="43521"/>
                  </a:lnTo>
                  <a:lnTo>
                    <a:pt x="1778296" y="41271"/>
                  </a:lnTo>
                  <a:lnTo>
                    <a:pt x="1783190" y="40346"/>
                  </a:lnTo>
                  <a:lnTo>
                    <a:pt x="1796206" y="37620"/>
                  </a:lnTo>
                  <a:lnTo>
                    <a:pt x="1809222" y="34583"/>
                  </a:lnTo>
                  <a:lnTo>
                    <a:pt x="1822238" y="31286"/>
                  </a:lnTo>
                  <a:lnTo>
                    <a:pt x="1835254" y="27757"/>
                  </a:lnTo>
                  <a:lnTo>
                    <a:pt x="1848270" y="24010"/>
                  </a:lnTo>
                  <a:lnTo>
                    <a:pt x="1852195" y="22864"/>
                  </a:lnTo>
                  <a:lnTo>
                    <a:pt x="1861286" y="21155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6808698" y="4895953"/>
              <a:ext cx="1861286" cy="41957"/>
            </a:xfrm>
            <a:custGeom>
              <a:avLst/>
              <a:pathLst>
                <a:path w="1861286" h="41957">
                  <a:moveTo>
                    <a:pt x="0" y="12607"/>
                  </a:moveTo>
                  <a:lnTo>
                    <a:pt x="13015" y="12120"/>
                  </a:lnTo>
                  <a:lnTo>
                    <a:pt x="26031" y="11762"/>
                  </a:lnTo>
                  <a:lnTo>
                    <a:pt x="39047" y="11537"/>
                  </a:lnTo>
                  <a:lnTo>
                    <a:pt x="52063" y="11430"/>
                  </a:lnTo>
                  <a:lnTo>
                    <a:pt x="65079" y="11426"/>
                  </a:lnTo>
                  <a:lnTo>
                    <a:pt x="78095" y="11494"/>
                  </a:lnTo>
                  <a:lnTo>
                    <a:pt x="91111" y="11604"/>
                  </a:lnTo>
                  <a:lnTo>
                    <a:pt x="104127" y="11714"/>
                  </a:lnTo>
                  <a:lnTo>
                    <a:pt x="117143" y="11808"/>
                  </a:lnTo>
                  <a:lnTo>
                    <a:pt x="130159" y="11869"/>
                  </a:lnTo>
                  <a:lnTo>
                    <a:pt x="143175" y="11893"/>
                  </a:lnTo>
                  <a:lnTo>
                    <a:pt x="156191" y="11888"/>
                  </a:lnTo>
                  <a:lnTo>
                    <a:pt x="169207" y="11838"/>
                  </a:lnTo>
                  <a:lnTo>
                    <a:pt x="182223" y="11735"/>
                  </a:lnTo>
                  <a:lnTo>
                    <a:pt x="195239" y="11555"/>
                  </a:lnTo>
                  <a:lnTo>
                    <a:pt x="208255" y="11282"/>
                  </a:lnTo>
                  <a:lnTo>
                    <a:pt x="221271" y="10905"/>
                  </a:lnTo>
                  <a:lnTo>
                    <a:pt x="234287" y="10425"/>
                  </a:lnTo>
                  <a:lnTo>
                    <a:pt x="247303" y="9865"/>
                  </a:lnTo>
                  <a:lnTo>
                    <a:pt x="260319" y="9232"/>
                  </a:lnTo>
                  <a:lnTo>
                    <a:pt x="273335" y="8544"/>
                  </a:lnTo>
                  <a:lnTo>
                    <a:pt x="273402" y="8540"/>
                  </a:lnTo>
                  <a:lnTo>
                    <a:pt x="286351" y="7861"/>
                  </a:lnTo>
                  <a:lnTo>
                    <a:pt x="299367" y="7143"/>
                  </a:lnTo>
                  <a:lnTo>
                    <a:pt x="312383" y="6403"/>
                  </a:lnTo>
                  <a:lnTo>
                    <a:pt x="325399" y="5652"/>
                  </a:lnTo>
                  <a:lnTo>
                    <a:pt x="338415" y="4887"/>
                  </a:lnTo>
                  <a:lnTo>
                    <a:pt x="351431" y="4122"/>
                  </a:lnTo>
                  <a:lnTo>
                    <a:pt x="364447" y="3363"/>
                  </a:lnTo>
                  <a:lnTo>
                    <a:pt x="377463" y="2621"/>
                  </a:lnTo>
                  <a:lnTo>
                    <a:pt x="390479" y="1919"/>
                  </a:lnTo>
                  <a:lnTo>
                    <a:pt x="403495" y="1297"/>
                  </a:lnTo>
                  <a:lnTo>
                    <a:pt x="416511" y="781"/>
                  </a:lnTo>
                  <a:lnTo>
                    <a:pt x="429527" y="394"/>
                  </a:lnTo>
                  <a:lnTo>
                    <a:pt x="442543" y="139"/>
                  </a:lnTo>
                  <a:lnTo>
                    <a:pt x="455559" y="15"/>
                  </a:lnTo>
                  <a:lnTo>
                    <a:pt x="468575" y="0"/>
                  </a:lnTo>
                  <a:lnTo>
                    <a:pt x="481591" y="78"/>
                  </a:lnTo>
                  <a:lnTo>
                    <a:pt x="494607" y="239"/>
                  </a:lnTo>
                  <a:lnTo>
                    <a:pt x="507623" y="477"/>
                  </a:lnTo>
                  <a:lnTo>
                    <a:pt x="520639" y="808"/>
                  </a:lnTo>
                  <a:lnTo>
                    <a:pt x="533655" y="1257"/>
                  </a:lnTo>
                  <a:lnTo>
                    <a:pt x="546671" y="1866"/>
                  </a:lnTo>
                  <a:lnTo>
                    <a:pt x="559687" y="2671"/>
                  </a:lnTo>
                  <a:lnTo>
                    <a:pt x="572703" y="3693"/>
                  </a:lnTo>
                  <a:lnTo>
                    <a:pt x="585719" y="4935"/>
                  </a:lnTo>
                  <a:lnTo>
                    <a:pt x="598735" y="6378"/>
                  </a:lnTo>
                  <a:lnTo>
                    <a:pt x="611751" y="8002"/>
                  </a:lnTo>
                  <a:lnTo>
                    <a:pt x="615704" y="8540"/>
                  </a:lnTo>
                  <a:lnTo>
                    <a:pt x="624767" y="9804"/>
                  </a:lnTo>
                  <a:lnTo>
                    <a:pt x="637783" y="11730"/>
                  </a:lnTo>
                  <a:lnTo>
                    <a:pt x="650799" y="13734"/>
                  </a:lnTo>
                  <a:lnTo>
                    <a:pt x="663815" y="15778"/>
                  </a:lnTo>
                  <a:lnTo>
                    <a:pt x="676831" y="17814"/>
                  </a:lnTo>
                  <a:lnTo>
                    <a:pt x="689847" y="19811"/>
                  </a:lnTo>
                  <a:lnTo>
                    <a:pt x="702863" y="21742"/>
                  </a:lnTo>
                  <a:lnTo>
                    <a:pt x="715879" y="23594"/>
                  </a:lnTo>
                  <a:lnTo>
                    <a:pt x="728895" y="25374"/>
                  </a:lnTo>
                  <a:lnTo>
                    <a:pt x="740877" y="26948"/>
                  </a:lnTo>
                  <a:lnTo>
                    <a:pt x="741911" y="27083"/>
                  </a:lnTo>
                  <a:lnTo>
                    <a:pt x="754927" y="28703"/>
                  </a:lnTo>
                  <a:lnTo>
                    <a:pt x="767943" y="30218"/>
                  </a:lnTo>
                  <a:lnTo>
                    <a:pt x="780959" y="31620"/>
                  </a:lnTo>
                  <a:lnTo>
                    <a:pt x="793975" y="32910"/>
                  </a:lnTo>
                  <a:lnTo>
                    <a:pt x="806991" y="34086"/>
                  </a:lnTo>
                  <a:lnTo>
                    <a:pt x="820007" y="35159"/>
                  </a:lnTo>
                  <a:lnTo>
                    <a:pt x="833023" y="36133"/>
                  </a:lnTo>
                  <a:lnTo>
                    <a:pt x="846039" y="37017"/>
                  </a:lnTo>
                  <a:lnTo>
                    <a:pt x="859055" y="37805"/>
                  </a:lnTo>
                  <a:lnTo>
                    <a:pt x="872071" y="38502"/>
                  </a:lnTo>
                  <a:lnTo>
                    <a:pt x="885087" y="39094"/>
                  </a:lnTo>
                  <a:lnTo>
                    <a:pt x="898103" y="39588"/>
                  </a:lnTo>
                  <a:lnTo>
                    <a:pt x="911119" y="39987"/>
                  </a:lnTo>
                  <a:lnTo>
                    <a:pt x="924135" y="40295"/>
                  </a:lnTo>
                  <a:lnTo>
                    <a:pt x="937151" y="40524"/>
                  </a:lnTo>
                  <a:lnTo>
                    <a:pt x="950167" y="40679"/>
                  </a:lnTo>
                  <a:lnTo>
                    <a:pt x="963183" y="40759"/>
                  </a:lnTo>
                  <a:lnTo>
                    <a:pt x="976199" y="40771"/>
                  </a:lnTo>
                  <a:lnTo>
                    <a:pt x="989215" y="40717"/>
                  </a:lnTo>
                  <a:lnTo>
                    <a:pt x="1002231" y="40600"/>
                  </a:lnTo>
                  <a:lnTo>
                    <a:pt x="1015247" y="40436"/>
                  </a:lnTo>
                  <a:lnTo>
                    <a:pt x="1028263" y="40229"/>
                  </a:lnTo>
                  <a:lnTo>
                    <a:pt x="1041279" y="39993"/>
                  </a:lnTo>
                  <a:lnTo>
                    <a:pt x="1054294" y="39739"/>
                  </a:lnTo>
                  <a:lnTo>
                    <a:pt x="1067310" y="39480"/>
                  </a:lnTo>
                  <a:lnTo>
                    <a:pt x="1080326" y="39233"/>
                  </a:lnTo>
                  <a:lnTo>
                    <a:pt x="1093342" y="39009"/>
                  </a:lnTo>
                  <a:lnTo>
                    <a:pt x="1106358" y="38813"/>
                  </a:lnTo>
                  <a:lnTo>
                    <a:pt x="1119374" y="38637"/>
                  </a:lnTo>
                  <a:lnTo>
                    <a:pt x="1132390" y="38492"/>
                  </a:lnTo>
                  <a:lnTo>
                    <a:pt x="1145406" y="38360"/>
                  </a:lnTo>
                  <a:lnTo>
                    <a:pt x="1158422" y="38255"/>
                  </a:lnTo>
                  <a:lnTo>
                    <a:pt x="1171438" y="38198"/>
                  </a:lnTo>
                  <a:lnTo>
                    <a:pt x="1184454" y="38198"/>
                  </a:lnTo>
                  <a:lnTo>
                    <a:pt x="1197470" y="38282"/>
                  </a:lnTo>
                  <a:lnTo>
                    <a:pt x="1210486" y="38441"/>
                  </a:lnTo>
                  <a:lnTo>
                    <a:pt x="1223502" y="38661"/>
                  </a:lnTo>
                  <a:lnTo>
                    <a:pt x="1236518" y="38911"/>
                  </a:lnTo>
                  <a:lnTo>
                    <a:pt x="1249534" y="39164"/>
                  </a:lnTo>
                  <a:lnTo>
                    <a:pt x="1262550" y="39390"/>
                  </a:lnTo>
                  <a:lnTo>
                    <a:pt x="1275566" y="39570"/>
                  </a:lnTo>
                  <a:lnTo>
                    <a:pt x="1288582" y="39709"/>
                  </a:lnTo>
                  <a:lnTo>
                    <a:pt x="1301598" y="39807"/>
                  </a:lnTo>
                  <a:lnTo>
                    <a:pt x="1314614" y="39877"/>
                  </a:lnTo>
                  <a:lnTo>
                    <a:pt x="1327630" y="39927"/>
                  </a:lnTo>
                  <a:lnTo>
                    <a:pt x="1340646" y="39972"/>
                  </a:lnTo>
                  <a:lnTo>
                    <a:pt x="1353662" y="40027"/>
                  </a:lnTo>
                  <a:lnTo>
                    <a:pt x="1366678" y="40096"/>
                  </a:lnTo>
                  <a:lnTo>
                    <a:pt x="1379694" y="40186"/>
                  </a:lnTo>
                  <a:lnTo>
                    <a:pt x="1392710" y="40301"/>
                  </a:lnTo>
                  <a:lnTo>
                    <a:pt x="1405726" y="40457"/>
                  </a:lnTo>
                  <a:lnTo>
                    <a:pt x="1418742" y="40636"/>
                  </a:lnTo>
                  <a:lnTo>
                    <a:pt x="1431758" y="40839"/>
                  </a:lnTo>
                  <a:lnTo>
                    <a:pt x="1444774" y="41055"/>
                  </a:lnTo>
                  <a:lnTo>
                    <a:pt x="1457790" y="41270"/>
                  </a:lnTo>
                  <a:lnTo>
                    <a:pt x="1470806" y="41459"/>
                  </a:lnTo>
                  <a:lnTo>
                    <a:pt x="1483822" y="41624"/>
                  </a:lnTo>
                  <a:lnTo>
                    <a:pt x="1496838" y="41753"/>
                  </a:lnTo>
                  <a:lnTo>
                    <a:pt x="1509854" y="41858"/>
                  </a:lnTo>
                  <a:lnTo>
                    <a:pt x="1522870" y="41930"/>
                  </a:lnTo>
                  <a:lnTo>
                    <a:pt x="1535886" y="41957"/>
                  </a:lnTo>
                  <a:lnTo>
                    <a:pt x="1548902" y="41894"/>
                  </a:lnTo>
                  <a:lnTo>
                    <a:pt x="1561918" y="41676"/>
                  </a:lnTo>
                  <a:lnTo>
                    <a:pt x="1574934" y="41224"/>
                  </a:lnTo>
                  <a:lnTo>
                    <a:pt x="1587950" y="40486"/>
                  </a:lnTo>
                  <a:lnTo>
                    <a:pt x="1600966" y="39435"/>
                  </a:lnTo>
                  <a:lnTo>
                    <a:pt x="1613982" y="38088"/>
                  </a:lnTo>
                  <a:lnTo>
                    <a:pt x="1626998" y="36505"/>
                  </a:lnTo>
                  <a:lnTo>
                    <a:pt x="1640014" y="34762"/>
                  </a:lnTo>
                  <a:lnTo>
                    <a:pt x="1653030" y="32936"/>
                  </a:lnTo>
                  <a:lnTo>
                    <a:pt x="1666046" y="31092"/>
                  </a:lnTo>
                  <a:lnTo>
                    <a:pt x="1679062" y="29280"/>
                  </a:lnTo>
                  <a:lnTo>
                    <a:pt x="1692078" y="27531"/>
                  </a:lnTo>
                  <a:lnTo>
                    <a:pt x="1696635" y="26948"/>
                  </a:lnTo>
                  <a:lnTo>
                    <a:pt x="1705094" y="25932"/>
                  </a:lnTo>
                  <a:lnTo>
                    <a:pt x="1718110" y="24485"/>
                  </a:lnTo>
                  <a:lnTo>
                    <a:pt x="1731126" y="23143"/>
                  </a:lnTo>
                  <a:lnTo>
                    <a:pt x="1744142" y="21914"/>
                  </a:lnTo>
                  <a:lnTo>
                    <a:pt x="1757158" y="20770"/>
                  </a:lnTo>
                  <a:lnTo>
                    <a:pt x="1770174" y="19687"/>
                  </a:lnTo>
                  <a:lnTo>
                    <a:pt x="1783190" y="18646"/>
                  </a:lnTo>
                  <a:lnTo>
                    <a:pt x="1796206" y="17629"/>
                  </a:lnTo>
                  <a:lnTo>
                    <a:pt x="1809222" y="16638"/>
                  </a:lnTo>
                  <a:lnTo>
                    <a:pt x="1822238" y="15684"/>
                  </a:lnTo>
                  <a:lnTo>
                    <a:pt x="1835254" y="14780"/>
                  </a:lnTo>
                  <a:lnTo>
                    <a:pt x="1848270" y="13954"/>
                  </a:lnTo>
                  <a:lnTo>
                    <a:pt x="1861286" y="1322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60"/>
            <p:cNvSpPr/>
            <p:nvPr/>
          </p:nvSpPr>
          <p:spPr>
            <a:xfrm>
              <a:off x="6808698" y="4834070"/>
              <a:ext cx="1861286" cy="27362"/>
            </a:xfrm>
            <a:custGeom>
              <a:avLst/>
              <a:pathLst>
                <a:path w="1861286" h="27362">
                  <a:moveTo>
                    <a:pt x="0" y="11157"/>
                  </a:moveTo>
                  <a:lnTo>
                    <a:pt x="13015" y="11467"/>
                  </a:lnTo>
                  <a:lnTo>
                    <a:pt x="26031" y="11834"/>
                  </a:lnTo>
                  <a:lnTo>
                    <a:pt x="39047" y="12244"/>
                  </a:lnTo>
                  <a:lnTo>
                    <a:pt x="52063" y="12655"/>
                  </a:lnTo>
                  <a:lnTo>
                    <a:pt x="65079" y="13049"/>
                  </a:lnTo>
                  <a:lnTo>
                    <a:pt x="78095" y="13408"/>
                  </a:lnTo>
                  <a:lnTo>
                    <a:pt x="91111" y="13752"/>
                  </a:lnTo>
                  <a:lnTo>
                    <a:pt x="104127" y="14080"/>
                  </a:lnTo>
                  <a:lnTo>
                    <a:pt x="117143" y="14396"/>
                  </a:lnTo>
                  <a:lnTo>
                    <a:pt x="130159" y="14685"/>
                  </a:lnTo>
                  <a:lnTo>
                    <a:pt x="143175" y="14936"/>
                  </a:lnTo>
                  <a:lnTo>
                    <a:pt x="156191" y="15146"/>
                  </a:lnTo>
                  <a:lnTo>
                    <a:pt x="160533" y="15201"/>
                  </a:lnTo>
                  <a:lnTo>
                    <a:pt x="169207" y="15303"/>
                  </a:lnTo>
                  <a:lnTo>
                    <a:pt x="182223" y="15429"/>
                  </a:lnTo>
                  <a:lnTo>
                    <a:pt x="195239" y="15505"/>
                  </a:lnTo>
                  <a:lnTo>
                    <a:pt x="208255" y="15519"/>
                  </a:lnTo>
                  <a:lnTo>
                    <a:pt x="221271" y="15447"/>
                  </a:lnTo>
                  <a:lnTo>
                    <a:pt x="234287" y="15273"/>
                  </a:lnTo>
                  <a:lnTo>
                    <a:pt x="237693" y="15201"/>
                  </a:lnTo>
                  <a:lnTo>
                    <a:pt x="247303" y="14981"/>
                  </a:lnTo>
                  <a:lnTo>
                    <a:pt x="260319" y="14559"/>
                  </a:lnTo>
                  <a:lnTo>
                    <a:pt x="273335" y="14022"/>
                  </a:lnTo>
                  <a:lnTo>
                    <a:pt x="286351" y="13386"/>
                  </a:lnTo>
                  <a:lnTo>
                    <a:pt x="299367" y="12661"/>
                  </a:lnTo>
                  <a:lnTo>
                    <a:pt x="312383" y="11872"/>
                  </a:lnTo>
                  <a:lnTo>
                    <a:pt x="325399" y="11043"/>
                  </a:lnTo>
                  <a:lnTo>
                    <a:pt x="338415" y="10182"/>
                  </a:lnTo>
                  <a:lnTo>
                    <a:pt x="351431" y="9287"/>
                  </a:lnTo>
                  <a:lnTo>
                    <a:pt x="364447" y="8362"/>
                  </a:lnTo>
                  <a:lnTo>
                    <a:pt x="377463" y="7432"/>
                  </a:lnTo>
                  <a:lnTo>
                    <a:pt x="390479" y="6525"/>
                  </a:lnTo>
                  <a:lnTo>
                    <a:pt x="403495" y="5672"/>
                  </a:lnTo>
                  <a:lnTo>
                    <a:pt x="416511" y="4882"/>
                  </a:lnTo>
                  <a:lnTo>
                    <a:pt x="429527" y="4137"/>
                  </a:lnTo>
                  <a:lnTo>
                    <a:pt x="442543" y="3416"/>
                  </a:lnTo>
                  <a:lnTo>
                    <a:pt x="455559" y="2709"/>
                  </a:lnTo>
                  <a:lnTo>
                    <a:pt x="468575" y="2039"/>
                  </a:lnTo>
                  <a:lnTo>
                    <a:pt x="481591" y="1442"/>
                  </a:lnTo>
                  <a:lnTo>
                    <a:pt x="494607" y="944"/>
                  </a:lnTo>
                  <a:lnTo>
                    <a:pt x="507623" y="553"/>
                  </a:lnTo>
                  <a:lnTo>
                    <a:pt x="520639" y="265"/>
                  </a:lnTo>
                  <a:lnTo>
                    <a:pt x="533655" y="79"/>
                  </a:lnTo>
                  <a:lnTo>
                    <a:pt x="546671" y="0"/>
                  </a:lnTo>
                  <a:lnTo>
                    <a:pt x="559687" y="60"/>
                  </a:lnTo>
                  <a:lnTo>
                    <a:pt x="572703" y="291"/>
                  </a:lnTo>
                  <a:lnTo>
                    <a:pt x="585719" y="730"/>
                  </a:lnTo>
                  <a:lnTo>
                    <a:pt x="598735" y="1391"/>
                  </a:lnTo>
                  <a:lnTo>
                    <a:pt x="611751" y="2286"/>
                  </a:lnTo>
                  <a:lnTo>
                    <a:pt x="624767" y="3408"/>
                  </a:lnTo>
                  <a:lnTo>
                    <a:pt x="637783" y="4738"/>
                  </a:lnTo>
                  <a:lnTo>
                    <a:pt x="650799" y="6242"/>
                  </a:lnTo>
                  <a:lnTo>
                    <a:pt x="663815" y="7878"/>
                  </a:lnTo>
                  <a:lnTo>
                    <a:pt x="676831" y="9592"/>
                  </a:lnTo>
                  <a:lnTo>
                    <a:pt x="689847" y="11350"/>
                  </a:lnTo>
                  <a:lnTo>
                    <a:pt x="702863" y="13140"/>
                  </a:lnTo>
                  <a:lnTo>
                    <a:pt x="715879" y="14961"/>
                  </a:lnTo>
                  <a:lnTo>
                    <a:pt x="717591" y="15201"/>
                  </a:lnTo>
                  <a:lnTo>
                    <a:pt x="728895" y="16663"/>
                  </a:lnTo>
                  <a:lnTo>
                    <a:pt x="741911" y="18299"/>
                  </a:lnTo>
                  <a:lnTo>
                    <a:pt x="754927" y="19812"/>
                  </a:lnTo>
                  <a:lnTo>
                    <a:pt x="767943" y="21109"/>
                  </a:lnTo>
                  <a:lnTo>
                    <a:pt x="780959" y="22143"/>
                  </a:lnTo>
                  <a:lnTo>
                    <a:pt x="793975" y="22931"/>
                  </a:lnTo>
                  <a:lnTo>
                    <a:pt x="806991" y="23577"/>
                  </a:lnTo>
                  <a:lnTo>
                    <a:pt x="820007" y="24211"/>
                  </a:lnTo>
                  <a:lnTo>
                    <a:pt x="833023" y="24930"/>
                  </a:lnTo>
                  <a:lnTo>
                    <a:pt x="846039" y="25748"/>
                  </a:lnTo>
                  <a:lnTo>
                    <a:pt x="859055" y="26540"/>
                  </a:lnTo>
                  <a:lnTo>
                    <a:pt x="872071" y="27126"/>
                  </a:lnTo>
                  <a:lnTo>
                    <a:pt x="885087" y="27353"/>
                  </a:lnTo>
                  <a:lnTo>
                    <a:pt x="898103" y="27195"/>
                  </a:lnTo>
                  <a:lnTo>
                    <a:pt x="911119" y="26745"/>
                  </a:lnTo>
                  <a:lnTo>
                    <a:pt x="924135" y="26189"/>
                  </a:lnTo>
                  <a:lnTo>
                    <a:pt x="937151" y="25690"/>
                  </a:lnTo>
                  <a:lnTo>
                    <a:pt x="950167" y="25323"/>
                  </a:lnTo>
                  <a:lnTo>
                    <a:pt x="963183" y="25051"/>
                  </a:lnTo>
                  <a:lnTo>
                    <a:pt x="976199" y="24802"/>
                  </a:lnTo>
                  <a:lnTo>
                    <a:pt x="989215" y="24485"/>
                  </a:lnTo>
                  <a:lnTo>
                    <a:pt x="1002231" y="24091"/>
                  </a:lnTo>
                  <a:lnTo>
                    <a:pt x="1015247" y="23657"/>
                  </a:lnTo>
                  <a:lnTo>
                    <a:pt x="1028263" y="23215"/>
                  </a:lnTo>
                  <a:lnTo>
                    <a:pt x="1041279" y="22805"/>
                  </a:lnTo>
                  <a:lnTo>
                    <a:pt x="1054294" y="22420"/>
                  </a:lnTo>
                  <a:lnTo>
                    <a:pt x="1067310" y="22061"/>
                  </a:lnTo>
                  <a:lnTo>
                    <a:pt x="1080326" y="21763"/>
                  </a:lnTo>
                  <a:lnTo>
                    <a:pt x="1093342" y="21556"/>
                  </a:lnTo>
                  <a:lnTo>
                    <a:pt x="1106358" y="21478"/>
                  </a:lnTo>
                  <a:lnTo>
                    <a:pt x="1119374" y="21504"/>
                  </a:lnTo>
                  <a:lnTo>
                    <a:pt x="1132390" y="21585"/>
                  </a:lnTo>
                  <a:lnTo>
                    <a:pt x="1145406" y="21696"/>
                  </a:lnTo>
                  <a:lnTo>
                    <a:pt x="1158422" y="21814"/>
                  </a:lnTo>
                  <a:lnTo>
                    <a:pt x="1171438" y="21973"/>
                  </a:lnTo>
                  <a:lnTo>
                    <a:pt x="1184454" y="22205"/>
                  </a:lnTo>
                  <a:lnTo>
                    <a:pt x="1197470" y="22519"/>
                  </a:lnTo>
                  <a:lnTo>
                    <a:pt x="1210486" y="22894"/>
                  </a:lnTo>
                  <a:lnTo>
                    <a:pt x="1223502" y="23294"/>
                  </a:lnTo>
                  <a:lnTo>
                    <a:pt x="1236518" y="23699"/>
                  </a:lnTo>
                  <a:lnTo>
                    <a:pt x="1249534" y="24096"/>
                  </a:lnTo>
                  <a:lnTo>
                    <a:pt x="1262550" y="24481"/>
                  </a:lnTo>
                  <a:lnTo>
                    <a:pt x="1275566" y="24836"/>
                  </a:lnTo>
                  <a:lnTo>
                    <a:pt x="1288582" y="25140"/>
                  </a:lnTo>
                  <a:lnTo>
                    <a:pt x="1301598" y="25372"/>
                  </a:lnTo>
                  <a:lnTo>
                    <a:pt x="1314614" y="25526"/>
                  </a:lnTo>
                  <a:lnTo>
                    <a:pt x="1327630" y="25605"/>
                  </a:lnTo>
                  <a:lnTo>
                    <a:pt x="1340646" y="25619"/>
                  </a:lnTo>
                  <a:lnTo>
                    <a:pt x="1353662" y="25585"/>
                  </a:lnTo>
                  <a:lnTo>
                    <a:pt x="1366678" y="25516"/>
                  </a:lnTo>
                  <a:lnTo>
                    <a:pt x="1379694" y="25432"/>
                  </a:lnTo>
                  <a:lnTo>
                    <a:pt x="1392710" y="25357"/>
                  </a:lnTo>
                  <a:lnTo>
                    <a:pt x="1405726" y="25298"/>
                  </a:lnTo>
                  <a:lnTo>
                    <a:pt x="1418742" y="25255"/>
                  </a:lnTo>
                  <a:lnTo>
                    <a:pt x="1431758" y="25255"/>
                  </a:lnTo>
                  <a:lnTo>
                    <a:pt x="1444774" y="25352"/>
                  </a:lnTo>
                  <a:lnTo>
                    <a:pt x="1457790" y="25619"/>
                  </a:lnTo>
                  <a:lnTo>
                    <a:pt x="1470806" y="26079"/>
                  </a:lnTo>
                  <a:lnTo>
                    <a:pt x="1483822" y="26645"/>
                  </a:lnTo>
                  <a:lnTo>
                    <a:pt x="1496838" y="27139"/>
                  </a:lnTo>
                  <a:lnTo>
                    <a:pt x="1509854" y="27362"/>
                  </a:lnTo>
                  <a:lnTo>
                    <a:pt x="1522870" y="27227"/>
                  </a:lnTo>
                  <a:lnTo>
                    <a:pt x="1535886" y="26780"/>
                  </a:lnTo>
                  <a:lnTo>
                    <a:pt x="1548902" y="26157"/>
                  </a:lnTo>
                  <a:lnTo>
                    <a:pt x="1561918" y="25465"/>
                  </a:lnTo>
                  <a:lnTo>
                    <a:pt x="1574934" y="24723"/>
                  </a:lnTo>
                  <a:lnTo>
                    <a:pt x="1587950" y="23890"/>
                  </a:lnTo>
                  <a:lnTo>
                    <a:pt x="1600966" y="22927"/>
                  </a:lnTo>
                  <a:lnTo>
                    <a:pt x="1613982" y="21840"/>
                  </a:lnTo>
                  <a:lnTo>
                    <a:pt x="1626998" y="20685"/>
                  </a:lnTo>
                  <a:lnTo>
                    <a:pt x="1640014" y="19514"/>
                  </a:lnTo>
                  <a:lnTo>
                    <a:pt x="1653030" y="18334"/>
                  </a:lnTo>
                  <a:lnTo>
                    <a:pt x="1666046" y="17138"/>
                  </a:lnTo>
                  <a:lnTo>
                    <a:pt x="1679062" y="15947"/>
                  </a:lnTo>
                  <a:lnTo>
                    <a:pt x="1687588" y="15201"/>
                  </a:lnTo>
                  <a:lnTo>
                    <a:pt x="1692078" y="14783"/>
                  </a:lnTo>
                  <a:lnTo>
                    <a:pt x="1705094" y="13709"/>
                  </a:lnTo>
                  <a:lnTo>
                    <a:pt x="1718110" y="12821"/>
                  </a:lnTo>
                  <a:lnTo>
                    <a:pt x="1731126" y="12097"/>
                  </a:lnTo>
                  <a:lnTo>
                    <a:pt x="1744142" y="11492"/>
                  </a:lnTo>
                  <a:lnTo>
                    <a:pt x="1757158" y="10972"/>
                  </a:lnTo>
                  <a:lnTo>
                    <a:pt x="1770174" y="10560"/>
                  </a:lnTo>
                  <a:lnTo>
                    <a:pt x="1783190" y="10287"/>
                  </a:lnTo>
                  <a:lnTo>
                    <a:pt x="1796206" y="10173"/>
                  </a:lnTo>
                  <a:lnTo>
                    <a:pt x="1809222" y="10201"/>
                  </a:lnTo>
                  <a:lnTo>
                    <a:pt x="1822238" y="10328"/>
                  </a:lnTo>
                  <a:lnTo>
                    <a:pt x="1835254" y="10502"/>
                  </a:lnTo>
                  <a:lnTo>
                    <a:pt x="1848270" y="10693"/>
                  </a:lnTo>
                  <a:lnTo>
                    <a:pt x="1861286" y="10904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6808698" y="4721969"/>
              <a:ext cx="1861286" cy="50865"/>
            </a:xfrm>
            <a:custGeom>
              <a:avLst/>
              <a:pathLst>
                <a:path w="1861286" h="50865">
                  <a:moveTo>
                    <a:pt x="0" y="37413"/>
                  </a:moveTo>
                  <a:lnTo>
                    <a:pt x="13015" y="37888"/>
                  </a:lnTo>
                  <a:lnTo>
                    <a:pt x="26031" y="38256"/>
                  </a:lnTo>
                  <a:lnTo>
                    <a:pt x="39047" y="38628"/>
                  </a:lnTo>
                  <a:lnTo>
                    <a:pt x="52063" y="39177"/>
                  </a:lnTo>
                  <a:lnTo>
                    <a:pt x="65079" y="40095"/>
                  </a:lnTo>
                  <a:lnTo>
                    <a:pt x="78095" y="41447"/>
                  </a:lnTo>
                  <a:lnTo>
                    <a:pt x="91111" y="43146"/>
                  </a:lnTo>
                  <a:lnTo>
                    <a:pt x="104127" y="45025"/>
                  </a:lnTo>
                  <a:lnTo>
                    <a:pt x="117143" y="46874"/>
                  </a:lnTo>
                  <a:lnTo>
                    <a:pt x="130159" y="48505"/>
                  </a:lnTo>
                  <a:lnTo>
                    <a:pt x="143175" y="49768"/>
                  </a:lnTo>
                  <a:lnTo>
                    <a:pt x="156191" y="50559"/>
                  </a:lnTo>
                  <a:lnTo>
                    <a:pt x="169207" y="50865"/>
                  </a:lnTo>
                  <a:lnTo>
                    <a:pt x="182223" y="50727"/>
                  </a:lnTo>
                  <a:lnTo>
                    <a:pt x="195239" y="50233"/>
                  </a:lnTo>
                  <a:lnTo>
                    <a:pt x="208255" y="49510"/>
                  </a:lnTo>
                  <a:lnTo>
                    <a:pt x="221271" y="48667"/>
                  </a:lnTo>
                  <a:lnTo>
                    <a:pt x="234287" y="47796"/>
                  </a:lnTo>
                  <a:lnTo>
                    <a:pt x="247303" y="46959"/>
                  </a:lnTo>
                  <a:lnTo>
                    <a:pt x="260319" y="46172"/>
                  </a:lnTo>
                  <a:lnTo>
                    <a:pt x="273335" y="45405"/>
                  </a:lnTo>
                  <a:lnTo>
                    <a:pt x="286351" y="44610"/>
                  </a:lnTo>
                  <a:lnTo>
                    <a:pt x="299367" y="43703"/>
                  </a:lnTo>
                  <a:lnTo>
                    <a:pt x="312383" y="42667"/>
                  </a:lnTo>
                  <a:lnTo>
                    <a:pt x="325399" y="41515"/>
                  </a:lnTo>
                  <a:lnTo>
                    <a:pt x="338415" y="40310"/>
                  </a:lnTo>
                  <a:lnTo>
                    <a:pt x="351431" y="39063"/>
                  </a:lnTo>
                  <a:lnTo>
                    <a:pt x="364447" y="37783"/>
                  </a:lnTo>
                  <a:lnTo>
                    <a:pt x="377463" y="36466"/>
                  </a:lnTo>
                  <a:lnTo>
                    <a:pt x="389303" y="35265"/>
                  </a:lnTo>
                  <a:lnTo>
                    <a:pt x="390479" y="35118"/>
                  </a:lnTo>
                  <a:lnTo>
                    <a:pt x="403495" y="33492"/>
                  </a:lnTo>
                  <a:lnTo>
                    <a:pt x="416511" y="31818"/>
                  </a:lnTo>
                  <a:lnTo>
                    <a:pt x="429527" y="30025"/>
                  </a:lnTo>
                  <a:lnTo>
                    <a:pt x="442543" y="28040"/>
                  </a:lnTo>
                  <a:lnTo>
                    <a:pt x="455559" y="25893"/>
                  </a:lnTo>
                  <a:lnTo>
                    <a:pt x="468575" y="23643"/>
                  </a:lnTo>
                  <a:lnTo>
                    <a:pt x="481591" y="21338"/>
                  </a:lnTo>
                  <a:lnTo>
                    <a:pt x="494607" y="19052"/>
                  </a:lnTo>
                  <a:lnTo>
                    <a:pt x="507623" y="16888"/>
                  </a:lnTo>
                  <a:lnTo>
                    <a:pt x="507829" y="16857"/>
                  </a:lnTo>
                  <a:lnTo>
                    <a:pt x="520639" y="14689"/>
                  </a:lnTo>
                  <a:lnTo>
                    <a:pt x="533655" y="12897"/>
                  </a:lnTo>
                  <a:lnTo>
                    <a:pt x="546671" y="11560"/>
                  </a:lnTo>
                  <a:lnTo>
                    <a:pt x="559687" y="10762"/>
                  </a:lnTo>
                  <a:lnTo>
                    <a:pt x="572703" y="10667"/>
                  </a:lnTo>
                  <a:lnTo>
                    <a:pt x="585719" y="11347"/>
                  </a:lnTo>
                  <a:lnTo>
                    <a:pt x="598735" y="12658"/>
                  </a:lnTo>
                  <a:lnTo>
                    <a:pt x="611751" y="14263"/>
                  </a:lnTo>
                  <a:lnTo>
                    <a:pt x="624767" y="15833"/>
                  </a:lnTo>
                  <a:lnTo>
                    <a:pt x="634025" y="16857"/>
                  </a:lnTo>
                  <a:lnTo>
                    <a:pt x="637783" y="17225"/>
                  </a:lnTo>
                  <a:lnTo>
                    <a:pt x="650799" y="18402"/>
                  </a:lnTo>
                  <a:lnTo>
                    <a:pt x="663815" y="19480"/>
                  </a:lnTo>
                  <a:lnTo>
                    <a:pt x="676831" y="20334"/>
                  </a:lnTo>
                  <a:lnTo>
                    <a:pt x="689847" y="20753"/>
                  </a:lnTo>
                  <a:lnTo>
                    <a:pt x="702863" y="20654"/>
                  </a:lnTo>
                  <a:lnTo>
                    <a:pt x="715879" y="20046"/>
                  </a:lnTo>
                  <a:lnTo>
                    <a:pt x="728895" y="19065"/>
                  </a:lnTo>
                  <a:lnTo>
                    <a:pt x="741911" y="17848"/>
                  </a:lnTo>
                  <a:lnTo>
                    <a:pt x="751180" y="16857"/>
                  </a:lnTo>
                  <a:lnTo>
                    <a:pt x="754927" y="16410"/>
                  </a:lnTo>
                  <a:lnTo>
                    <a:pt x="767943" y="14710"/>
                  </a:lnTo>
                  <a:lnTo>
                    <a:pt x="780959" y="12815"/>
                  </a:lnTo>
                  <a:lnTo>
                    <a:pt x="793975" y="10736"/>
                  </a:lnTo>
                  <a:lnTo>
                    <a:pt x="806991" y="8542"/>
                  </a:lnTo>
                  <a:lnTo>
                    <a:pt x="820007" y="6332"/>
                  </a:lnTo>
                  <a:lnTo>
                    <a:pt x="833023" y="4296"/>
                  </a:lnTo>
                  <a:lnTo>
                    <a:pt x="846039" y="2635"/>
                  </a:lnTo>
                  <a:lnTo>
                    <a:pt x="859055" y="1429"/>
                  </a:lnTo>
                  <a:lnTo>
                    <a:pt x="872071" y="680"/>
                  </a:lnTo>
                  <a:lnTo>
                    <a:pt x="885087" y="261"/>
                  </a:lnTo>
                  <a:lnTo>
                    <a:pt x="898103" y="54"/>
                  </a:lnTo>
                  <a:lnTo>
                    <a:pt x="911119" y="0"/>
                  </a:lnTo>
                  <a:lnTo>
                    <a:pt x="924135" y="102"/>
                  </a:lnTo>
                  <a:lnTo>
                    <a:pt x="937151" y="428"/>
                  </a:lnTo>
                  <a:lnTo>
                    <a:pt x="950167" y="1030"/>
                  </a:lnTo>
                  <a:lnTo>
                    <a:pt x="963183" y="1869"/>
                  </a:lnTo>
                  <a:lnTo>
                    <a:pt x="976199" y="2838"/>
                  </a:lnTo>
                  <a:lnTo>
                    <a:pt x="989215" y="3828"/>
                  </a:lnTo>
                  <a:lnTo>
                    <a:pt x="1002231" y="4773"/>
                  </a:lnTo>
                  <a:lnTo>
                    <a:pt x="1015247" y="5646"/>
                  </a:lnTo>
                  <a:lnTo>
                    <a:pt x="1028263" y="6450"/>
                  </a:lnTo>
                  <a:lnTo>
                    <a:pt x="1041279" y="7183"/>
                  </a:lnTo>
                  <a:lnTo>
                    <a:pt x="1054294" y="7851"/>
                  </a:lnTo>
                  <a:lnTo>
                    <a:pt x="1067310" y="8495"/>
                  </a:lnTo>
                  <a:lnTo>
                    <a:pt x="1080326" y="9170"/>
                  </a:lnTo>
                  <a:lnTo>
                    <a:pt x="1093342" y="9918"/>
                  </a:lnTo>
                  <a:lnTo>
                    <a:pt x="1106358" y="10773"/>
                  </a:lnTo>
                  <a:lnTo>
                    <a:pt x="1119374" y="11730"/>
                  </a:lnTo>
                  <a:lnTo>
                    <a:pt x="1132390" y="12823"/>
                  </a:lnTo>
                  <a:lnTo>
                    <a:pt x="1145406" y="14102"/>
                  </a:lnTo>
                  <a:lnTo>
                    <a:pt x="1158422" y="15585"/>
                  </a:lnTo>
                  <a:lnTo>
                    <a:pt x="1168683" y="16857"/>
                  </a:lnTo>
                  <a:lnTo>
                    <a:pt x="1171438" y="17173"/>
                  </a:lnTo>
                  <a:lnTo>
                    <a:pt x="1184454" y="18689"/>
                  </a:lnTo>
                  <a:lnTo>
                    <a:pt x="1197470" y="20191"/>
                  </a:lnTo>
                  <a:lnTo>
                    <a:pt x="1210486" y="21661"/>
                  </a:lnTo>
                  <a:lnTo>
                    <a:pt x="1223502" y="23108"/>
                  </a:lnTo>
                  <a:lnTo>
                    <a:pt x="1236518" y="24479"/>
                  </a:lnTo>
                  <a:lnTo>
                    <a:pt x="1249534" y="25685"/>
                  </a:lnTo>
                  <a:lnTo>
                    <a:pt x="1262550" y="26706"/>
                  </a:lnTo>
                  <a:lnTo>
                    <a:pt x="1275566" y="27556"/>
                  </a:lnTo>
                  <a:lnTo>
                    <a:pt x="1288582" y="28236"/>
                  </a:lnTo>
                  <a:lnTo>
                    <a:pt x="1301598" y="28685"/>
                  </a:lnTo>
                  <a:lnTo>
                    <a:pt x="1314614" y="28873"/>
                  </a:lnTo>
                  <a:lnTo>
                    <a:pt x="1327630" y="28755"/>
                  </a:lnTo>
                  <a:lnTo>
                    <a:pt x="1340646" y="28353"/>
                  </a:lnTo>
                  <a:lnTo>
                    <a:pt x="1353662" y="27701"/>
                  </a:lnTo>
                  <a:lnTo>
                    <a:pt x="1366678" y="26778"/>
                  </a:lnTo>
                  <a:lnTo>
                    <a:pt x="1379694" y="25586"/>
                  </a:lnTo>
                  <a:lnTo>
                    <a:pt x="1392710" y="24179"/>
                  </a:lnTo>
                  <a:lnTo>
                    <a:pt x="1405726" y="22683"/>
                  </a:lnTo>
                  <a:lnTo>
                    <a:pt x="1418742" y="21215"/>
                  </a:lnTo>
                  <a:lnTo>
                    <a:pt x="1431758" y="19850"/>
                  </a:lnTo>
                  <a:lnTo>
                    <a:pt x="1444774" y="18708"/>
                  </a:lnTo>
                  <a:lnTo>
                    <a:pt x="1457790" y="18053"/>
                  </a:lnTo>
                  <a:lnTo>
                    <a:pt x="1470806" y="18281"/>
                  </a:lnTo>
                  <a:lnTo>
                    <a:pt x="1483822" y="19791"/>
                  </a:lnTo>
                  <a:lnTo>
                    <a:pt x="1496838" y="22678"/>
                  </a:lnTo>
                  <a:lnTo>
                    <a:pt x="1509854" y="26444"/>
                  </a:lnTo>
                  <a:lnTo>
                    <a:pt x="1522870" y="30083"/>
                  </a:lnTo>
                  <a:lnTo>
                    <a:pt x="1535886" y="32741"/>
                  </a:lnTo>
                  <a:lnTo>
                    <a:pt x="1548902" y="34189"/>
                  </a:lnTo>
                  <a:lnTo>
                    <a:pt x="1561918" y="34694"/>
                  </a:lnTo>
                  <a:lnTo>
                    <a:pt x="1574934" y="34571"/>
                  </a:lnTo>
                  <a:lnTo>
                    <a:pt x="1587950" y="33928"/>
                  </a:lnTo>
                  <a:lnTo>
                    <a:pt x="1600966" y="32813"/>
                  </a:lnTo>
                  <a:lnTo>
                    <a:pt x="1613982" y="31347"/>
                  </a:lnTo>
                  <a:lnTo>
                    <a:pt x="1626998" y="29815"/>
                  </a:lnTo>
                  <a:lnTo>
                    <a:pt x="1640014" y="28458"/>
                  </a:lnTo>
                  <a:lnTo>
                    <a:pt x="1653030" y="27380"/>
                  </a:lnTo>
                  <a:lnTo>
                    <a:pt x="1666046" y="26537"/>
                  </a:lnTo>
                  <a:lnTo>
                    <a:pt x="1679062" y="25942"/>
                  </a:lnTo>
                  <a:lnTo>
                    <a:pt x="1692078" y="25668"/>
                  </a:lnTo>
                  <a:lnTo>
                    <a:pt x="1705094" y="25783"/>
                  </a:lnTo>
                  <a:lnTo>
                    <a:pt x="1718110" y="26258"/>
                  </a:lnTo>
                  <a:lnTo>
                    <a:pt x="1731126" y="26995"/>
                  </a:lnTo>
                  <a:lnTo>
                    <a:pt x="1744142" y="27910"/>
                  </a:lnTo>
                  <a:lnTo>
                    <a:pt x="1757158" y="28954"/>
                  </a:lnTo>
                  <a:lnTo>
                    <a:pt x="1770174" y="30091"/>
                  </a:lnTo>
                  <a:lnTo>
                    <a:pt x="1783190" y="31247"/>
                  </a:lnTo>
                  <a:lnTo>
                    <a:pt x="1796206" y="32368"/>
                  </a:lnTo>
                  <a:lnTo>
                    <a:pt x="1809222" y="33424"/>
                  </a:lnTo>
                  <a:lnTo>
                    <a:pt x="1822238" y="34420"/>
                  </a:lnTo>
                  <a:lnTo>
                    <a:pt x="1833714" y="35265"/>
                  </a:lnTo>
                  <a:lnTo>
                    <a:pt x="1835254" y="35362"/>
                  </a:lnTo>
                  <a:lnTo>
                    <a:pt x="1848270" y="36128"/>
                  </a:lnTo>
                  <a:lnTo>
                    <a:pt x="1861286" y="36821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2"/>
            <p:cNvSpPr/>
            <p:nvPr/>
          </p:nvSpPr>
          <p:spPr>
            <a:xfrm>
              <a:off x="7488235" y="4520657"/>
              <a:ext cx="105596" cy="75713"/>
            </a:xfrm>
            <a:custGeom>
              <a:avLst/>
              <a:pathLst>
                <a:path w="105596" h="75713">
                  <a:moveTo>
                    <a:pt x="54566" y="16424"/>
                  </a:moveTo>
                  <a:lnTo>
                    <a:pt x="63599" y="21497"/>
                  </a:lnTo>
                  <a:lnTo>
                    <a:pt x="73224" y="25710"/>
                  </a:lnTo>
                  <a:lnTo>
                    <a:pt x="76812" y="29482"/>
                  </a:lnTo>
                  <a:lnTo>
                    <a:pt x="79711" y="33184"/>
                  </a:lnTo>
                  <a:lnTo>
                    <a:pt x="80503" y="37522"/>
                  </a:lnTo>
                  <a:lnTo>
                    <a:pt x="89177" y="42073"/>
                  </a:lnTo>
                  <a:lnTo>
                    <a:pt x="90443" y="45978"/>
                  </a:lnTo>
                  <a:lnTo>
                    <a:pt x="85652" y="46770"/>
                  </a:lnTo>
                  <a:lnTo>
                    <a:pt x="86802" y="51677"/>
                  </a:lnTo>
                  <a:lnTo>
                    <a:pt x="91450" y="56507"/>
                  </a:lnTo>
                  <a:lnTo>
                    <a:pt x="94832" y="64316"/>
                  </a:lnTo>
                  <a:lnTo>
                    <a:pt x="97813" y="64072"/>
                  </a:lnTo>
                  <a:lnTo>
                    <a:pt x="97604" y="67333"/>
                  </a:lnTo>
                  <a:lnTo>
                    <a:pt x="101624" y="68584"/>
                  </a:lnTo>
                  <a:lnTo>
                    <a:pt x="100062" y="69973"/>
                  </a:lnTo>
                  <a:lnTo>
                    <a:pt x="105596" y="73071"/>
                  </a:lnTo>
                  <a:lnTo>
                    <a:pt x="105018" y="75199"/>
                  </a:lnTo>
                  <a:lnTo>
                    <a:pt x="101570" y="75713"/>
                  </a:lnTo>
                  <a:lnTo>
                    <a:pt x="100289" y="73804"/>
                  </a:lnTo>
                  <a:lnTo>
                    <a:pt x="95816" y="72977"/>
                  </a:lnTo>
                  <a:lnTo>
                    <a:pt x="90557" y="71869"/>
                  </a:lnTo>
                  <a:lnTo>
                    <a:pt x="86508" y="67171"/>
                  </a:lnTo>
                  <a:lnTo>
                    <a:pt x="83553" y="63123"/>
                  </a:lnTo>
                  <a:lnTo>
                    <a:pt x="80849" y="56679"/>
                  </a:lnTo>
                  <a:lnTo>
                    <a:pt x="74058" y="53459"/>
                  </a:lnTo>
                  <a:lnTo>
                    <a:pt x="69648" y="55559"/>
                  </a:lnTo>
                  <a:lnTo>
                    <a:pt x="66469" y="57990"/>
                  </a:lnTo>
                  <a:lnTo>
                    <a:pt x="67133" y="63421"/>
                  </a:lnTo>
                  <a:lnTo>
                    <a:pt x="63043" y="65952"/>
                  </a:lnTo>
                  <a:lnTo>
                    <a:pt x="60127" y="64721"/>
                  </a:lnTo>
                  <a:lnTo>
                    <a:pt x="54741" y="64414"/>
                  </a:lnTo>
                  <a:lnTo>
                    <a:pt x="50105" y="58371"/>
                  </a:lnTo>
                  <a:lnTo>
                    <a:pt x="44817" y="56890"/>
                  </a:lnTo>
                  <a:lnTo>
                    <a:pt x="43535" y="58987"/>
                  </a:lnTo>
                  <a:lnTo>
                    <a:pt x="36938" y="59214"/>
                  </a:lnTo>
                  <a:lnTo>
                    <a:pt x="39149" y="53222"/>
                  </a:lnTo>
                  <a:lnTo>
                    <a:pt x="42427" y="51177"/>
                  </a:lnTo>
                  <a:lnTo>
                    <a:pt x="41069" y="43171"/>
                  </a:lnTo>
                  <a:lnTo>
                    <a:pt x="38570" y="36990"/>
                  </a:lnTo>
                  <a:lnTo>
                    <a:pt x="28477" y="30755"/>
                  </a:lnTo>
                  <a:lnTo>
                    <a:pt x="24183" y="30139"/>
                  </a:lnTo>
                  <a:lnTo>
                    <a:pt x="16365" y="23335"/>
                  </a:lnTo>
                  <a:lnTo>
                    <a:pt x="14828" y="26913"/>
                  </a:lnTo>
                  <a:lnTo>
                    <a:pt x="12830" y="27562"/>
                  </a:lnTo>
                  <a:lnTo>
                    <a:pt x="11648" y="24862"/>
                  </a:lnTo>
                  <a:lnTo>
                    <a:pt x="11632" y="21663"/>
                  </a:lnTo>
                  <a:lnTo>
                    <a:pt x="7654" y="18046"/>
                  </a:lnTo>
                  <a:lnTo>
                    <a:pt x="13262" y="15395"/>
                  </a:lnTo>
                  <a:lnTo>
                    <a:pt x="16975" y="15538"/>
                  </a:lnTo>
                  <a:lnTo>
                    <a:pt x="16538" y="13584"/>
                  </a:lnTo>
                  <a:lnTo>
                    <a:pt x="8917" y="13569"/>
                  </a:lnTo>
                  <a:lnTo>
                    <a:pt x="6855" y="9186"/>
                  </a:lnTo>
                  <a:lnTo>
                    <a:pt x="2203" y="7826"/>
                  </a:lnTo>
                  <a:lnTo>
                    <a:pt x="0" y="4183"/>
                  </a:lnTo>
                  <a:lnTo>
                    <a:pt x="7018" y="2399"/>
                  </a:lnTo>
                  <a:lnTo>
                    <a:pt x="9686" y="0"/>
                  </a:lnTo>
                  <a:lnTo>
                    <a:pt x="18045" y="3023"/>
                  </a:lnTo>
                  <a:lnTo>
                    <a:pt x="18866" y="5760"/>
                  </a:lnTo>
                  <a:lnTo>
                    <a:pt x="20320" y="17668"/>
                  </a:lnTo>
                  <a:lnTo>
                    <a:pt x="25709" y="22075"/>
                  </a:lnTo>
                  <a:lnTo>
                    <a:pt x="30060" y="14265"/>
                  </a:lnTo>
                  <a:lnTo>
                    <a:pt x="36034" y="9822"/>
                  </a:lnTo>
                  <a:lnTo>
                    <a:pt x="40662" y="9815"/>
                  </a:lnTo>
                  <a:lnTo>
                    <a:pt x="45115" y="12382"/>
                  </a:lnTo>
                  <a:lnTo>
                    <a:pt x="48977" y="15016"/>
                  </a:lnTo>
                  <a:lnTo>
                    <a:pt x="54566" y="16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7376674" y="4521320"/>
              <a:ext cx="43888" cy="26856"/>
            </a:xfrm>
            <a:custGeom>
              <a:avLst/>
              <a:pathLst>
                <a:path w="43888" h="26856">
                  <a:moveTo>
                    <a:pt x="43888" y="2534"/>
                  </a:moveTo>
                  <a:lnTo>
                    <a:pt x="38882" y="7569"/>
                  </a:lnTo>
                  <a:lnTo>
                    <a:pt x="38745" y="14902"/>
                  </a:lnTo>
                  <a:lnTo>
                    <a:pt x="36737" y="26162"/>
                  </a:lnTo>
                  <a:lnTo>
                    <a:pt x="35970" y="23543"/>
                  </a:lnTo>
                  <a:lnTo>
                    <a:pt x="30056" y="26856"/>
                  </a:lnTo>
                  <a:lnTo>
                    <a:pt x="27993" y="22355"/>
                  </a:lnTo>
                  <a:lnTo>
                    <a:pt x="24281" y="21939"/>
                  </a:lnTo>
                  <a:lnTo>
                    <a:pt x="21685" y="19580"/>
                  </a:lnTo>
                  <a:lnTo>
                    <a:pt x="15495" y="22228"/>
                  </a:lnTo>
                  <a:lnTo>
                    <a:pt x="13596" y="18664"/>
                  </a:lnTo>
                  <a:lnTo>
                    <a:pt x="10185" y="19069"/>
                  </a:lnTo>
                  <a:lnTo>
                    <a:pt x="5893" y="18219"/>
                  </a:lnTo>
                  <a:lnTo>
                    <a:pt x="5097" y="8344"/>
                  </a:lnTo>
                  <a:lnTo>
                    <a:pt x="2499" y="6298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4"/>
            <p:cNvSpPr/>
            <p:nvPr/>
          </p:nvSpPr>
          <p:spPr>
            <a:xfrm>
              <a:off x="7033897" y="4606591"/>
              <a:ext cx="37602" cy="99849"/>
            </a:xfrm>
            <a:custGeom>
              <a:avLst/>
              <a:pathLst>
                <a:path w="37602" h="99849">
                  <a:moveTo>
                    <a:pt x="32744" y="3161"/>
                  </a:moveTo>
                  <a:lnTo>
                    <a:pt x="34126" y="6293"/>
                  </a:lnTo>
                  <a:lnTo>
                    <a:pt x="35415" y="11156"/>
                  </a:lnTo>
                  <a:lnTo>
                    <a:pt x="36253" y="20014"/>
                  </a:lnTo>
                  <a:lnTo>
                    <a:pt x="37602" y="23458"/>
                  </a:lnTo>
                  <a:lnTo>
                    <a:pt x="37084" y="26989"/>
                  </a:lnTo>
                  <a:lnTo>
                    <a:pt x="36164" y="29155"/>
                  </a:lnTo>
                  <a:lnTo>
                    <a:pt x="34395" y="24840"/>
                  </a:lnTo>
                  <a:lnTo>
                    <a:pt x="33416" y="27019"/>
                  </a:lnTo>
                  <a:lnTo>
                    <a:pt x="34409" y="32474"/>
                  </a:lnTo>
                  <a:lnTo>
                    <a:pt x="33947" y="35596"/>
                  </a:lnTo>
                  <a:lnTo>
                    <a:pt x="32510" y="37297"/>
                  </a:lnTo>
                  <a:lnTo>
                    <a:pt x="32182" y="43534"/>
                  </a:lnTo>
                  <a:lnTo>
                    <a:pt x="30132" y="52117"/>
                  </a:lnTo>
                  <a:lnTo>
                    <a:pt x="27564" y="62264"/>
                  </a:lnTo>
                  <a:lnTo>
                    <a:pt x="24348" y="76214"/>
                  </a:lnTo>
                  <a:lnTo>
                    <a:pt x="22353" y="86452"/>
                  </a:lnTo>
                  <a:lnTo>
                    <a:pt x="20000" y="94990"/>
                  </a:lnTo>
                  <a:lnTo>
                    <a:pt x="15766" y="96734"/>
                  </a:lnTo>
                  <a:lnTo>
                    <a:pt x="11221" y="99849"/>
                  </a:lnTo>
                  <a:lnTo>
                    <a:pt x="8222" y="97969"/>
                  </a:lnTo>
                  <a:lnTo>
                    <a:pt x="4089" y="95334"/>
                  </a:lnTo>
                  <a:lnTo>
                    <a:pt x="2653" y="91449"/>
                  </a:lnTo>
                  <a:lnTo>
                    <a:pt x="2309" y="84921"/>
                  </a:lnTo>
                  <a:lnTo>
                    <a:pt x="476" y="79052"/>
                  </a:lnTo>
                  <a:lnTo>
                    <a:pt x="0" y="73754"/>
                  </a:lnTo>
                  <a:lnTo>
                    <a:pt x="932" y="68446"/>
                  </a:lnTo>
                  <a:lnTo>
                    <a:pt x="3329" y="67171"/>
                  </a:lnTo>
                  <a:lnTo>
                    <a:pt x="3343" y="64720"/>
                  </a:lnTo>
                  <a:lnTo>
                    <a:pt x="5831" y="59138"/>
                  </a:lnTo>
                  <a:lnTo>
                    <a:pt x="6300" y="54449"/>
                  </a:lnTo>
                  <a:lnTo>
                    <a:pt x="5093" y="50962"/>
                  </a:lnTo>
                  <a:lnTo>
                    <a:pt x="4106" y="46319"/>
                  </a:lnTo>
                  <a:lnTo>
                    <a:pt x="3690" y="39535"/>
                  </a:lnTo>
                  <a:lnTo>
                    <a:pt x="5509" y="35415"/>
                  </a:lnTo>
                  <a:lnTo>
                    <a:pt x="6207" y="30745"/>
                  </a:lnTo>
                  <a:lnTo>
                    <a:pt x="8802" y="30474"/>
                  </a:lnTo>
                  <a:lnTo>
                    <a:pt x="11706" y="28965"/>
                  </a:lnTo>
                  <a:lnTo>
                    <a:pt x="13634" y="27632"/>
                  </a:lnTo>
                  <a:lnTo>
                    <a:pt x="15921" y="27534"/>
                  </a:lnTo>
                  <a:lnTo>
                    <a:pt x="18888" y="23338"/>
                  </a:lnTo>
                  <a:lnTo>
                    <a:pt x="23173" y="18803"/>
                  </a:lnTo>
                  <a:lnTo>
                    <a:pt x="24735" y="15099"/>
                  </a:lnTo>
                  <a:lnTo>
                    <a:pt x="24026" y="11952"/>
                  </a:lnTo>
                  <a:lnTo>
                    <a:pt x="26238" y="12837"/>
                  </a:lnTo>
                  <a:lnTo>
                    <a:pt x="29108" y="7721"/>
                  </a:lnTo>
                  <a:lnTo>
                    <a:pt x="29204" y="3293"/>
                  </a:lnTo>
                  <a:lnTo>
                    <a:pt x="30928" y="0"/>
                  </a:lnTo>
                  <a:lnTo>
                    <a:pt x="32744" y="316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7679104" y="4634948"/>
              <a:ext cx="3461" cy="5198"/>
            </a:xfrm>
            <a:custGeom>
              <a:avLst/>
              <a:pathLst>
                <a:path w="3461" h="5198">
                  <a:moveTo>
                    <a:pt x="191" y="0"/>
                  </a:moveTo>
                  <a:lnTo>
                    <a:pt x="3461" y="4229"/>
                  </a:lnTo>
                  <a:lnTo>
                    <a:pt x="1745" y="5198"/>
                  </a:lnTo>
                  <a:lnTo>
                    <a:pt x="0" y="1974"/>
                  </a:lnTo>
                  <a:lnTo>
                    <a:pt x="191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6"/>
            <p:cNvSpPr/>
            <p:nvPr/>
          </p:nvSpPr>
          <p:spPr>
            <a:xfrm>
              <a:off x="7676236" y="4625631"/>
              <a:ext cx="3336" cy="8198"/>
            </a:xfrm>
            <a:custGeom>
              <a:avLst/>
              <a:pathLst>
                <a:path w="3336" h="8198">
                  <a:moveTo>
                    <a:pt x="853" y="7674"/>
                  </a:moveTo>
                  <a:lnTo>
                    <a:pt x="107" y="5641"/>
                  </a:lnTo>
                  <a:lnTo>
                    <a:pt x="0" y="0"/>
                  </a:lnTo>
                  <a:lnTo>
                    <a:pt x="2491" y="2263"/>
                  </a:lnTo>
                  <a:lnTo>
                    <a:pt x="3336" y="8198"/>
                  </a:lnTo>
                  <a:lnTo>
                    <a:pt x="1937" y="7275"/>
                  </a:lnTo>
                  <a:lnTo>
                    <a:pt x="853" y="76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7506943" y="4558028"/>
              <a:ext cx="3197" cy="10677"/>
            </a:xfrm>
            <a:custGeom>
              <a:avLst/>
              <a:pathLst>
                <a:path w="3197" h="10677">
                  <a:moveTo>
                    <a:pt x="506" y="10677"/>
                  </a:moveTo>
                  <a:lnTo>
                    <a:pt x="0" y="5135"/>
                  </a:lnTo>
                  <a:lnTo>
                    <a:pt x="924" y="2488"/>
                  </a:lnTo>
                  <a:lnTo>
                    <a:pt x="2014" y="0"/>
                  </a:lnTo>
                  <a:lnTo>
                    <a:pt x="3197" y="2153"/>
                  </a:lnTo>
                  <a:lnTo>
                    <a:pt x="3185" y="5664"/>
                  </a:lnTo>
                  <a:lnTo>
                    <a:pt x="506" y="106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8"/>
            <p:cNvSpPr/>
            <p:nvPr/>
          </p:nvSpPr>
          <p:spPr>
            <a:xfrm>
              <a:off x="7662701" y="4665974"/>
              <a:ext cx="16089" cy="16893"/>
            </a:xfrm>
            <a:custGeom>
              <a:avLst/>
              <a:pathLst>
                <a:path w="16089" h="16893">
                  <a:moveTo>
                    <a:pt x="9113" y="7174"/>
                  </a:moveTo>
                  <a:lnTo>
                    <a:pt x="13382" y="11739"/>
                  </a:lnTo>
                  <a:lnTo>
                    <a:pt x="16089" y="15126"/>
                  </a:lnTo>
                  <a:lnTo>
                    <a:pt x="14111" y="16893"/>
                  </a:lnTo>
                  <a:lnTo>
                    <a:pt x="11246" y="14903"/>
                  </a:lnTo>
                  <a:lnTo>
                    <a:pt x="7522" y="11589"/>
                  </a:lnTo>
                  <a:lnTo>
                    <a:pt x="4166" y="7688"/>
                  </a:lnTo>
                  <a:lnTo>
                    <a:pt x="720" y="2496"/>
                  </a:lnTo>
                  <a:lnTo>
                    <a:pt x="0" y="0"/>
                  </a:lnTo>
                  <a:lnTo>
                    <a:pt x="2240" y="105"/>
                  </a:lnTo>
                  <a:lnTo>
                    <a:pt x="5156" y="2609"/>
                  </a:lnTo>
                  <a:lnTo>
                    <a:pt x="7447" y="5112"/>
                  </a:lnTo>
                  <a:lnTo>
                    <a:pt x="9113" y="717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7593105" y="4536344"/>
              <a:ext cx="12901" cy="16687"/>
            </a:xfrm>
            <a:custGeom>
              <a:avLst/>
              <a:pathLst>
                <a:path w="12901" h="16687">
                  <a:moveTo>
                    <a:pt x="10298" y="8540"/>
                  </a:moveTo>
                  <a:lnTo>
                    <a:pt x="12276" y="10897"/>
                  </a:lnTo>
                  <a:lnTo>
                    <a:pt x="12901" y="14725"/>
                  </a:lnTo>
                  <a:lnTo>
                    <a:pt x="11273" y="16687"/>
                  </a:lnTo>
                  <a:lnTo>
                    <a:pt x="10291" y="12341"/>
                  </a:lnTo>
                  <a:lnTo>
                    <a:pt x="9079" y="9496"/>
                  </a:lnTo>
                  <a:lnTo>
                    <a:pt x="6722" y="7083"/>
                  </a:lnTo>
                  <a:lnTo>
                    <a:pt x="3760" y="3942"/>
                  </a:lnTo>
                  <a:lnTo>
                    <a:pt x="0" y="1778"/>
                  </a:lnTo>
                  <a:lnTo>
                    <a:pt x="1446" y="0"/>
                  </a:lnTo>
                  <a:lnTo>
                    <a:pt x="4258" y="2061"/>
                  </a:lnTo>
                  <a:lnTo>
                    <a:pt x="6028" y="3681"/>
                  </a:lnTo>
                  <a:lnTo>
                    <a:pt x="8215" y="5448"/>
                  </a:lnTo>
                  <a:lnTo>
                    <a:pt x="10298" y="8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70"/>
            <p:cNvSpPr/>
            <p:nvPr/>
          </p:nvSpPr>
          <p:spPr>
            <a:xfrm>
              <a:off x="7580905" y="4548484"/>
              <a:ext cx="20928" cy="15970"/>
            </a:xfrm>
            <a:custGeom>
              <a:avLst/>
              <a:pathLst>
                <a:path w="20928" h="15970">
                  <a:moveTo>
                    <a:pt x="15527" y="12457"/>
                  </a:moveTo>
                  <a:lnTo>
                    <a:pt x="12680" y="14246"/>
                  </a:lnTo>
                  <a:lnTo>
                    <a:pt x="10008" y="15970"/>
                  </a:lnTo>
                  <a:lnTo>
                    <a:pt x="7242" y="15960"/>
                  </a:lnTo>
                  <a:lnTo>
                    <a:pt x="2973" y="13822"/>
                  </a:lnTo>
                  <a:lnTo>
                    <a:pt x="0" y="11768"/>
                  </a:lnTo>
                  <a:lnTo>
                    <a:pt x="431" y="9490"/>
                  </a:lnTo>
                  <a:lnTo>
                    <a:pt x="5099" y="10565"/>
                  </a:lnTo>
                  <a:lnTo>
                    <a:pt x="7948" y="9989"/>
                  </a:lnTo>
                  <a:lnTo>
                    <a:pt x="8732" y="6459"/>
                  </a:lnTo>
                  <a:lnTo>
                    <a:pt x="9479" y="6277"/>
                  </a:lnTo>
                  <a:lnTo>
                    <a:pt x="9985" y="10186"/>
                  </a:lnTo>
                  <a:lnTo>
                    <a:pt x="12956" y="9623"/>
                  </a:lnTo>
                  <a:lnTo>
                    <a:pt x="14425" y="7104"/>
                  </a:lnTo>
                  <a:lnTo>
                    <a:pt x="17331" y="4478"/>
                  </a:lnTo>
                  <a:lnTo>
                    <a:pt x="16758" y="140"/>
                  </a:lnTo>
                  <a:lnTo>
                    <a:pt x="19877" y="0"/>
                  </a:lnTo>
                  <a:lnTo>
                    <a:pt x="20928" y="1208"/>
                  </a:lnTo>
                  <a:lnTo>
                    <a:pt x="20824" y="5293"/>
                  </a:lnTo>
                  <a:lnTo>
                    <a:pt x="19075" y="9787"/>
                  </a:lnTo>
                  <a:lnTo>
                    <a:pt x="16348" y="10392"/>
                  </a:lnTo>
                  <a:lnTo>
                    <a:pt x="15527" y="1245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1"/>
            <p:cNvSpPr/>
            <p:nvPr/>
          </p:nvSpPr>
          <p:spPr>
            <a:xfrm>
              <a:off x="7648593" y="4593074"/>
              <a:ext cx="5616" cy="4576"/>
            </a:xfrm>
            <a:custGeom>
              <a:avLst/>
              <a:pathLst>
                <a:path w="5616" h="4576">
                  <a:moveTo>
                    <a:pt x="4161" y="2046"/>
                  </a:moveTo>
                  <a:lnTo>
                    <a:pt x="5616" y="4576"/>
                  </a:lnTo>
                  <a:lnTo>
                    <a:pt x="1979" y="4530"/>
                  </a:lnTo>
                  <a:lnTo>
                    <a:pt x="0" y="0"/>
                  </a:lnTo>
                  <a:lnTo>
                    <a:pt x="3111" y="1781"/>
                  </a:lnTo>
                  <a:lnTo>
                    <a:pt x="4161" y="204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2"/>
            <p:cNvSpPr/>
            <p:nvPr/>
          </p:nvSpPr>
          <p:spPr>
            <a:xfrm>
              <a:off x="7644741" y="4579197"/>
              <a:ext cx="5726" cy="10781"/>
            </a:xfrm>
            <a:custGeom>
              <a:avLst/>
              <a:pathLst>
                <a:path w="5726" h="10781">
                  <a:moveTo>
                    <a:pt x="5726" y="9424"/>
                  </a:moveTo>
                  <a:lnTo>
                    <a:pt x="4942" y="10781"/>
                  </a:lnTo>
                  <a:lnTo>
                    <a:pt x="1084" y="4399"/>
                  </a:lnTo>
                  <a:lnTo>
                    <a:pt x="0" y="0"/>
                  </a:lnTo>
                  <a:lnTo>
                    <a:pt x="1770" y="0"/>
                  </a:lnTo>
                  <a:lnTo>
                    <a:pt x="3644" y="5890"/>
                  </a:lnTo>
                  <a:lnTo>
                    <a:pt x="5726" y="942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7639847" y="4585992"/>
              <a:ext cx="6311" cy="4802"/>
            </a:xfrm>
            <a:custGeom>
              <a:avLst/>
              <a:pathLst>
                <a:path w="6311" h="4802">
                  <a:moveTo>
                    <a:pt x="6311" y="4638"/>
                  </a:moveTo>
                  <a:lnTo>
                    <a:pt x="4282" y="4802"/>
                  </a:lnTo>
                  <a:lnTo>
                    <a:pt x="1090" y="4057"/>
                  </a:lnTo>
                  <a:lnTo>
                    <a:pt x="0" y="2923"/>
                  </a:lnTo>
                  <a:lnTo>
                    <a:pt x="327" y="0"/>
                  </a:lnTo>
                  <a:lnTo>
                    <a:pt x="3763" y="1158"/>
                  </a:lnTo>
                  <a:lnTo>
                    <a:pt x="5458" y="2703"/>
                  </a:lnTo>
                  <a:lnTo>
                    <a:pt x="6311" y="463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4"/>
            <p:cNvSpPr/>
            <p:nvPr/>
          </p:nvSpPr>
          <p:spPr>
            <a:xfrm>
              <a:off x="7632408" y="4571834"/>
              <a:ext cx="8883" cy="8970"/>
            </a:xfrm>
            <a:custGeom>
              <a:avLst/>
              <a:pathLst>
                <a:path w="8883" h="8970">
                  <a:moveTo>
                    <a:pt x="7439" y="5154"/>
                  </a:moveTo>
                  <a:lnTo>
                    <a:pt x="8662" y="7490"/>
                  </a:lnTo>
                  <a:lnTo>
                    <a:pt x="8883" y="8970"/>
                  </a:lnTo>
                  <a:lnTo>
                    <a:pt x="4803" y="5847"/>
                  </a:lnTo>
                  <a:lnTo>
                    <a:pt x="1952" y="3201"/>
                  </a:lnTo>
                  <a:lnTo>
                    <a:pt x="0" y="749"/>
                  </a:lnTo>
                  <a:lnTo>
                    <a:pt x="774" y="0"/>
                  </a:lnTo>
                  <a:lnTo>
                    <a:pt x="3169" y="1767"/>
                  </a:lnTo>
                  <a:lnTo>
                    <a:pt x="7439" y="515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7623454" y="4566527"/>
              <a:ext cx="5451" cy="5930"/>
            </a:xfrm>
            <a:custGeom>
              <a:avLst/>
              <a:pathLst>
                <a:path w="5451" h="5930">
                  <a:moveTo>
                    <a:pt x="3377" y="3109"/>
                  </a:moveTo>
                  <a:lnTo>
                    <a:pt x="5451" y="5511"/>
                  </a:lnTo>
                  <a:lnTo>
                    <a:pt x="4415" y="5930"/>
                  </a:lnTo>
                  <a:lnTo>
                    <a:pt x="2138" y="4252"/>
                  </a:lnTo>
                  <a:lnTo>
                    <a:pt x="0" y="1226"/>
                  </a:lnTo>
                  <a:lnTo>
                    <a:pt x="267" y="0"/>
                  </a:lnTo>
                  <a:lnTo>
                    <a:pt x="3377" y="310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6"/>
            <p:cNvSpPr/>
            <p:nvPr/>
          </p:nvSpPr>
          <p:spPr>
            <a:xfrm>
              <a:off x="7613160" y="4555064"/>
              <a:ext cx="7840" cy="13824"/>
            </a:xfrm>
            <a:custGeom>
              <a:avLst/>
              <a:pathLst>
                <a:path w="7840" h="13824">
                  <a:moveTo>
                    <a:pt x="1280" y="2191"/>
                  </a:moveTo>
                  <a:lnTo>
                    <a:pt x="2857" y="3861"/>
                  </a:lnTo>
                  <a:lnTo>
                    <a:pt x="5381" y="8528"/>
                  </a:lnTo>
                  <a:lnTo>
                    <a:pt x="7840" y="11027"/>
                  </a:lnTo>
                  <a:lnTo>
                    <a:pt x="7111" y="13088"/>
                  </a:lnTo>
                  <a:lnTo>
                    <a:pt x="5653" y="13824"/>
                  </a:lnTo>
                  <a:lnTo>
                    <a:pt x="3399" y="10997"/>
                  </a:lnTo>
                  <a:lnTo>
                    <a:pt x="1119" y="6320"/>
                  </a:lnTo>
                  <a:lnTo>
                    <a:pt x="0" y="712"/>
                  </a:lnTo>
                  <a:lnTo>
                    <a:pt x="720" y="0"/>
                  </a:lnTo>
                  <a:lnTo>
                    <a:pt x="1280" y="219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7707510" y="4771597"/>
              <a:ext cx="30619" cy="53290"/>
            </a:xfrm>
            <a:custGeom>
              <a:avLst/>
              <a:pathLst>
                <a:path w="30619" h="53290">
                  <a:moveTo>
                    <a:pt x="22126" y="41345"/>
                  </a:moveTo>
                  <a:lnTo>
                    <a:pt x="20159" y="45312"/>
                  </a:lnTo>
                  <a:lnTo>
                    <a:pt x="17579" y="50355"/>
                  </a:lnTo>
                  <a:lnTo>
                    <a:pt x="13555" y="53290"/>
                  </a:lnTo>
                  <a:lnTo>
                    <a:pt x="12661" y="51358"/>
                  </a:lnTo>
                  <a:lnTo>
                    <a:pt x="10490" y="50297"/>
                  </a:lnTo>
                  <a:lnTo>
                    <a:pt x="13493" y="44241"/>
                  </a:lnTo>
                  <a:lnTo>
                    <a:pt x="11788" y="40188"/>
                  </a:lnTo>
                  <a:lnTo>
                    <a:pt x="6185" y="37243"/>
                  </a:lnTo>
                  <a:lnTo>
                    <a:pt x="6332" y="34576"/>
                  </a:lnTo>
                  <a:lnTo>
                    <a:pt x="10094" y="32007"/>
                  </a:lnTo>
                  <a:lnTo>
                    <a:pt x="10972" y="26338"/>
                  </a:lnTo>
                  <a:lnTo>
                    <a:pt x="10730" y="21577"/>
                  </a:lnTo>
                  <a:lnTo>
                    <a:pt x="8621" y="16643"/>
                  </a:lnTo>
                  <a:lnTo>
                    <a:pt x="8762" y="15345"/>
                  </a:lnTo>
                  <a:lnTo>
                    <a:pt x="6273" y="12305"/>
                  </a:lnTo>
                  <a:lnTo>
                    <a:pt x="2177" y="5790"/>
                  </a:lnTo>
                  <a:lnTo>
                    <a:pt x="0" y="577"/>
                  </a:lnTo>
                  <a:lnTo>
                    <a:pt x="1931" y="0"/>
                  </a:lnTo>
                  <a:lnTo>
                    <a:pt x="4765" y="4090"/>
                  </a:lnTo>
                  <a:lnTo>
                    <a:pt x="8816" y="5999"/>
                  </a:lnTo>
                  <a:lnTo>
                    <a:pt x="10287" y="12558"/>
                  </a:lnTo>
                  <a:lnTo>
                    <a:pt x="14060" y="20310"/>
                  </a:lnTo>
                  <a:lnTo>
                    <a:pt x="14169" y="15282"/>
                  </a:lnTo>
                  <a:lnTo>
                    <a:pt x="16519" y="17290"/>
                  </a:lnTo>
                  <a:lnTo>
                    <a:pt x="17298" y="22860"/>
                  </a:lnTo>
                  <a:lnTo>
                    <a:pt x="21487" y="25259"/>
                  </a:lnTo>
                  <a:lnTo>
                    <a:pt x="25005" y="25848"/>
                  </a:lnTo>
                  <a:lnTo>
                    <a:pt x="27980" y="23040"/>
                  </a:lnTo>
                  <a:lnTo>
                    <a:pt x="30619" y="23890"/>
                  </a:lnTo>
                  <a:lnTo>
                    <a:pt x="29357" y="30425"/>
                  </a:lnTo>
                  <a:lnTo>
                    <a:pt x="27773" y="34721"/>
                  </a:lnTo>
                  <a:lnTo>
                    <a:pt x="23798" y="34570"/>
                  </a:lnTo>
                  <a:lnTo>
                    <a:pt x="22408" y="36808"/>
                  </a:lnTo>
                  <a:lnTo>
                    <a:pt x="22892" y="39975"/>
                  </a:lnTo>
                  <a:lnTo>
                    <a:pt x="22126" y="41345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7675611" y="4816094"/>
              <a:ext cx="40294" cy="45262"/>
            </a:xfrm>
            <a:custGeom>
              <a:avLst/>
              <a:pathLst>
                <a:path w="40294" h="45262">
                  <a:moveTo>
                    <a:pt x="16445" y="22540"/>
                  </a:moveTo>
                  <a:lnTo>
                    <a:pt x="20907" y="18685"/>
                  </a:lnTo>
                  <a:lnTo>
                    <a:pt x="24032" y="14864"/>
                  </a:lnTo>
                  <a:lnTo>
                    <a:pt x="26347" y="9376"/>
                  </a:lnTo>
                  <a:lnTo>
                    <a:pt x="28320" y="7513"/>
                  </a:lnTo>
                  <a:lnTo>
                    <a:pt x="29093" y="3402"/>
                  </a:lnTo>
                  <a:lnTo>
                    <a:pt x="32745" y="0"/>
                  </a:lnTo>
                  <a:lnTo>
                    <a:pt x="33900" y="3129"/>
                  </a:lnTo>
                  <a:lnTo>
                    <a:pt x="35081" y="6170"/>
                  </a:lnTo>
                  <a:lnTo>
                    <a:pt x="38783" y="3186"/>
                  </a:lnTo>
                  <a:lnTo>
                    <a:pt x="40289" y="6296"/>
                  </a:lnTo>
                  <a:lnTo>
                    <a:pt x="40294" y="9395"/>
                  </a:lnTo>
                  <a:lnTo>
                    <a:pt x="38357" y="12805"/>
                  </a:lnTo>
                  <a:lnTo>
                    <a:pt x="34953" y="18231"/>
                  </a:lnTo>
                  <a:lnTo>
                    <a:pt x="32290" y="21193"/>
                  </a:lnTo>
                  <a:lnTo>
                    <a:pt x="34211" y="24735"/>
                  </a:lnTo>
                  <a:lnTo>
                    <a:pt x="30194" y="24826"/>
                  </a:lnTo>
                  <a:lnTo>
                    <a:pt x="25739" y="27600"/>
                  </a:lnTo>
                  <a:lnTo>
                    <a:pt x="24345" y="32420"/>
                  </a:lnTo>
                  <a:lnTo>
                    <a:pt x="21385" y="39870"/>
                  </a:lnTo>
                  <a:lnTo>
                    <a:pt x="17297" y="43160"/>
                  </a:lnTo>
                  <a:lnTo>
                    <a:pt x="14698" y="45262"/>
                  </a:lnTo>
                  <a:lnTo>
                    <a:pt x="9903" y="45105"/>
                  </a:lnTo>
                  <a:lnTo>
                    <a:pt x="6531" y="42677"/>
                  </a:lnTo>
                  <a:lnTo>
                    <a:pt x="873" y="42160"/>
                  </a:lnTo>
                  <a:lnTo>
                    <a:pt x="0" y="39456"/>
                  </a:lnTo>
                  <a:lnTo>
                    <a:pt x="2797" y="33994"/>
                  </a:lnTo>
                  <a:lnTo>
                    <a:pt x="9343" y="26727"/>
                  </a:lnTo>
                  <a:lnTo>
                    <a:pt x="12704" y="25342"/>
                  </a:lnTo>
                  <a:lnTo>
                    <a:pt x="16445" y="2254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7562158" y="4817640"/>
              <a:ext cx="18960" cy="21578"/>
            </a:xfrm>
            <a:custGeom>
              <a:avLst/>
              <a:pathLst>
                <a:path w="18960" h="21578">
                  <a:moveTo>
                    <a:pt x="15469" y="767"/>
                  </a:moveTo>
                  <a:lnTo>
                    <a:pt x="18592" y="1262"/>
                  </a:lnTo>
                  <a:lnTo>
                    <a:pt x="18960" y="10002"/>
                  </a:lnTo>
                  <a:lnTo>
                    <a:pt x="17177" y="12539"/>
                  </a:lnTo>
                  <a:lnTo>
                    <a:pt x="16639" y="18463"/>
                  </a:lnTo>
                  <a:lnTo>
                    <a:pt x="14819" y="16446"/>
                  </a:lnTo>
                  <a:lnTo>
                    <a:pt x="11205" y="21578"/>
                  </a:lnTo>
                  <a:lnTo>
                    <a:pt x="10127" y="21182"/>
                  </a:lnTo>
                  <a:lnTo>
                    <a:pt x="6926" y="20953"/>
                  </a:lnTo>
                  <a:lnTo>
                    <a:pt x="3716" y="14650"/>
                  </a:lnTo>
                  <a:lnTo>
                    <a:pt x="3004" y="9790"/>
                  </a:lnTo>
                  <a:lnTo>
                    <a:pt x="0" y="3376"/>
                  </a:lnTo>
                  <a:lnTo>
                    <a:pt x="133" y="0"/>
                  </a:lnTo>
                  <a:lnTo>
                    <a:pt x="3539" y="652"/>
                  </a:lnTo>
                  <a:lnTo>
                    <a:pt x="8569" y="3193"/>
                  </a:lnTo>
                  <a:lnTo>
                    <a:pt x="11404" y="2183"/>
                  </a:lnTo>
                  <a:lnTo>
                    <a:pt x="15469" y="76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80"/>
            <p:cNvSpPr/>
            <p:nvPr/>
          </p:nvSpPr>
          <p:spPr>
            <a:xfrm>
              <a:off x="7398786" y="4596486"/>
              <a:ext cx="209455" cy="208870"/>
            </a:xfrm>
            <a:custGeom>
              <a:avLst/>
              <a:pathLst>
                <a:path w="209455" h="208870">
                  <a:moveTo>
                    <a:pt x="66692" y="158656"/>
                  </a:moveTo>
                  <a:lnTo>
                    <a:pt x="61173" y="162431"/>
                  </a:lnTo>
                  <a:lnTo>
                    <a:pt x="56659" y="164130"/>
                  </a:lnTo>
                  <a:lnTo>
                    <a:pt x="55656" y="167991"/>
                  </a:lnTo>
                  <a:lnTo>
                    <a:pt x="53733" y="170983"/>
                  </a:lnTo>
                  <a:lnTo>
                    <a:pt x="49315" y="171162"/>
                  </a:lnTo>
                  <a:lnTo>
                    <a:pt x="46045" y="171817"/>
                  </a:lnTo>
                  <a:lnTo>
                    <a:pt x="41444" y="170474"/>
                  </a:lnTo>
                  <a:lnTo>
                    <a:pt x="37701" y="171278"/>
                  </a:lnTo>
                  <a:lnTo>
                    <a:pt x="34126" y="171615"/>
                  </a:lnTo>
                  <a:lnTo>
                    <a:pt x="31029" y="175542"/>
                  </a:lnTo>
                  <a:lnTo>
                    <a:pt x="29511" y="175209"/>
                  </a:lnTo>
                  <a:lnTo>
                    <a:pt x="26900" y="177291"/>
                  </a:lnTo>
                  <a:lnTo>
                    <a:pt x="24397" y="179631"/>
                  </a:lnTo>
                  <a:lnTo>
                    <a:pt x="20599" y="179342"/>
                  </a:lnTo>
                  <a:lnTo>
                    <a:pt x="17109" y="179339"/>
                  </a:lnTo>
                  <a:lnTo>
                    <a:pt x="11586" y="174637"/>
                  </a:lnTo>
                  <a:lnTo>
                    <a:pt x="8787" y="173239"/>
                  </a:lnTo>
                  <a:lnTo>
                    <a:pt x="8901" y="169019"/>
                  </a:lnTo>
                  <a:lnTo>
                    <a:pt x="11486" y="168016"/>
                  </a:lnTo>
                  <a:lnTo>
                    <a:pt x="12368" y="166340"/>
                  </a:lnTo>
                  <a:lnTo>
                    <a:pt x="12185" y="163695"/>
                  </a:lnTo>
                  <a:lnTo>
                    <a:pt x="12821" y="158576"/>
                  </a:lnTo>
                  <a:lnTo>
                    <a:pt x="12238" y="154212"/>
                  </a:lnTo>
                  <a:lnTo>
                    <a:pt x="9485" y="146769"/>
                  </a:lnTo>
                  <a:lnTo>
                    <a:pt x="8632" y="142566"/>
                  </a:lnTo>
                  <a:lnTo>
                    <a:pt x="8856" y="138371"/>
                  </a:lnTo>
                  <a:lnTo>
                    <a:pt x="6784" y="133579"/>
                  </a:lnTo>
                  <a:lnTo>
                    <a:pt x="6651" y="131416"/>
                  </a:lnTo>
                  <a:lnTo>
                    <a:pt x="4345" y="128483"/>
                  </a:lnTo>
                  <a:lnTo>
                    <a:pt x="3696" y="122715"/>
                  </a:lnTo>
                  <a:lnTo>
                    <a:pt x="721" y="116887"/>
                  </a:lnTo>
                  <a:lnTo>
                    <a:pt x="0" y="113746"/>
                  </a:lnTo>
                  <a:lnTo>
                    <a:pt x="2287" y="116930"/>
                  </a:lnTo>
                  <a:lnTo>
                    <a:pt x="531" y="110099"/>
                  </a:lnTo>
                  <a:lnTo>
                    <a:pt x="3113" y="112234"/>
                  </a:lnTo>
                  <a:lnTo>
                    <a:pt x="4653" y="115085"/>
                  </a:lnTo>
                  <a:lnTo>
                    <a:pt x="4567" y="111314"/>
                  </a:lnTo>
                  <a:lnTo>
                    <a:pt x="1990" y="105517"/>
                  </a:lnTo>
                  <a:lnTo>
                    <a:pt x="1491" y="103198"/>
                  </a:lnTo>
                  <a:lnTo>
                    <a:pt x="284" y="100994"/>
                  </a:lnTo>
                  <a:lnTo>
                    <a:pt x="849" y="96736"/>
                  </a:lnTo>
                  <a:lnTo>
                    <a:pt x="1916" y="94924"/>
                  </a:lnTo>
                  <a:lnTo>
                    <a:pt x="2626" y="91240"/>
                  </a:lnTo>
                  <a:lnTo>
                    <a:pt x="2070" y="86937"/>
                  </a:lnTo>
                  <a:lnTo>
                    <a:pt x="4221" y="81638"/>
                  </a:lnTo>
                  <a:lnTo>
                    <a:pt x="4614" y="87246"/>
                  </a:lnTo>
                  <a:lnTo>
                    <a:pt x="6814" y="82180"/>
                  </a:lnTo>
                  <a:lnTo>
                    <a:pt x="11043" y="79719"/>
                  </a:lnTo>
                  <a:lnTo>
                    <a:pt x="13580" y="76578"/>
                  </a:lnTo>
                  <a:lnTo>
                    <a:pt x="17559" y="73876"/>
                  </a:lnTo>
                  <a:lnTo>
                    <a:pt x="19926" y="73301"/>
                  </a:lnTo>
                  <a:lnTo>
                    <a:pt x="21359" y="74209"/>
                  </a:lnTo>
                  <a:lnTo>
                    <a:pt x="25462" y="71465"/>
                  </a:lnTo>
                  <a:lnTo>
                    <a:pt x="28620" y="70648"/>
                  </a:lnTo>
                  <a:lnTo>
                    <a:pt x="29410" y="69035"/>
                  </a:lnTo>
                  <a:lnTo>
                    <a:pt x="30788" y="68363"/>
                  </a:lnTo>
                  <a:lnTo>
                    <a:pt x="33665" y="68537"/>
                  </a:lnTo>
                  <a:lnTo>
                    <a:pt x="39137" y="66381"/>
                  </a:lnTo>
                  <a:lnTo>
                    <a:pt x="41968" y="63112"/>
                  </a:lnTo>
                  <a:lnTo>
                    <a:pt x="43297" y="59177"/>
                  </a:lnTo>
                  <a:lnTo>
                    <a:pt x="46351" y="55439"/>
                  </a:lnTo>
                  <a:lnTo>
                    <a:pt x="46585" y="52501"/>
                  </a:lnTo>
                  <a:lnTo>
                    <a:pt x="46721" y="48498"/>
                  </a:lnTo>
                  <a:lnTo>
                    <a:pt x="50364" y="42241"/>
                  </a:lnTo>
                  <a:lnTo>
                    <a:pt x="52557" y="48598"/>
                  </a:lnTo>
                  <a:lnTo>
                    <a:pt x="54773" y="47129"/>
                  </a:lnTo>
                  <a:lnTo>
                    <a:pt x="52919" y="43650"/>
                  </a:lnTo>
                  <a:lnTo>
                    <a:pt x="54553" y="40077"/>
                  </a:lnTo>
                  <a:lnTo>
                    <a:pt x="56850" y="41672"/>
                  </a:lnTo>
                  <a:lnTo>
                    <a:pt x="57482" y="36070"/>
                  </a:lnTo>
                  <a:lnTo>
                    <a:pt x="60327" y="32448"/>
                  </a:lnTo>
                  <a:lnTo>
                    <a:pt x="61582" y="29541"/>
                  </a:lnTo>
                  <a:lnTo>
                    <a:pt x="64200" y="28287"/>
                  </a:lnTo>
                  <a:lnTo>
                    <a:pt x="64282" y="26230"/>
                  </a:lnTo>
                  <a:lnTo>
                    <a:pt x="66569" y="27089"/>
                  </a:lnTo>
                  <a:lnTo>
                    <a:pt x="66662" y="25238"/>
                  </a:lnTo>
                  <a:lnTo>
                    <a:pt x="68951" y="24184"/>
                  </a:lnTo>
                  <a:lnTo>
                    <a:pt x="71467" y="23191"/>
                  </a:lnTo>
                  <a:lnTo>
                    <a:pt x="75314" y="26571"/>
                  </a:lnTo>
                  <a:lnTo>
                    <a:pt x="78203" y="30931"/>
                  </a:lnTo>
                  <a:lnTo>
                    <a:pt x="81462" y="30982"/>
                  </a:lnTo>
                  <a:lnTo>
                    <a:pt x="84773" y="31672"/>
                  </a:lnTo>
                  <a:lnTo>
                    <a:pt x="83670" y="27629"/>
                  </a:lnTo>
                  <a:lnTo>
                    <a:pt x="86164" y="21724"/>
                  </a:lnTo>
                  <a:lnTo>
                    <a:pt x="88511" y="19800"/>
                  </a:lnTo>
                  <a:lnTo>
                    <a:pt x="87699" y="17960"/>
                  </a:lnTo>
                  <a:lnTo>
                    <a:pt x="89960" y="13755"/>
                  </a:lnTo>
                  <a:lnTo>
                    <a:pt x="93113" y="11158"/>
                  </a:lnTo>
                  <a:lnTo>
                    <a:pt x="95777" y="12033"/>
                  </a:lnTo>
                  <a:lnTo>
                    <a:pt x="100152" y="10645"/>
                  </a:lnTo>
                  <a:lnTo>
                    <a:pt x="100057" y="6883"/>
                  </a:lnTo>
                  <a:lnTo>
                    <a:pt x="96244" y="4459"/>
                  </a:lnTo>
                  <a:lnTo>
                    <a:pt x="99016" y="3389"/>
                  </a:lnTo>
                  <a:lnTo>
                    <a:pt x="102465" y="5214"/>
                  </a:lnTo>
                  <a:lnTo>
                    <a:pt x="105231" y="8234"/>
                  </a:lnTo>
                  <a:lnTo>
                    <a:pt x="109616" y="10118"/>
                  </a:lnTo>
                  <a:lnTo>
                    <a:pt x="111102" y="9373"/>
                  </a:lnTo>
                  <a:lnTo>
                    <a:pt x="114330" y="11636"/>
                  </a:lnTo>
                  <a:lnTo>
                    <a:pt x="117371" y="9528"/>
                  </a:lnTo>
                  <a:lnTo>
                    <a:pt x="119327" y="10169"/>
                  </a:lnTo>
                  <a:lnTo>
                    <a:pt x="120546" y="8754"/>
                  </a:lnTo>
                  <a:lnTo>
                    <a:pt x="122936" y="12397"/>
                  </a:lnTo>
                  <a:lnTo>
                    <a:pt x="121549" y="16338"/>
                  </a:lnTo>
                  <a:lnTo>
                    <a:pt x="119572" y="19313"/>
                  </a:lnTo>
                  <a:lnTo>
                    <a:pt x="117783" y="19558"/>
                  </a:lnTo>
                  <a:lnTo>
                    <a:pt x="118386" y="22502"/>
                  </a:lnTo>
                  <a:lnTo>
                    <a:pt x="116856" y="26181"/>
                  </a:lnTo>
                  <a:lnTo>
                    <a:pt x="115007" y="29799"/>
                  </a:lnTo>
                  <a:lnTo>
                    <a:pt x="115380" y="31878"/>
                  </a:lnTo>
                  <a:lnTo>
                    <a:pt x="119519" y="35946"/>
                  </a:lnTo>
                  <a:lnTo>
                    <a:pt x="123529" y="38306"/>
                  </a:lnTo>
                  <a:lnTo>
                    <a:pt x="126210" y="40841"/>
                  </a:lnTo>
                  <a:lnTo>
                    <a:pt x="129973" y="45204"/>
                  </a:lnTo>
                  <a:lnTo>
                    <a:pt x="131441" y="45197"/>
                  </a:lnTo>
                  <a:lnTo>
                    <a:pt x="134166" y="47082"/>
                  </a:lnTo>
                  <a:lnTo>
                    <a:pt x="134958" y="49357"/>
                  </a:lnTo>
                  <a:lnTo>
                    <a:pt x="139928" y="51854"/>
                  </a:lnTo>
                  <a:lnTo>
                    <a:pt x="143365" y="49338"/>
                  </a:lnTo>
                  <a:lnTo>
                    <a:pt x="144384" y="45384"/>
                  </a:lnTo>
                  <a:lnTo>
                    <a:pt x="145441" y="42121"/>
                  </a:lnTo>
                  <a:lnTo>
                    <a:pt x="146087" y="38083"/>
                  </a:lnTo>
                  <a:lnTo>
                    <a:pt x="147670" y="32225"/>
                  </a:lnTo>
                  <a:lnTo>
                    <a:pt x="146947" y="28665"/>
                  </a:lnTo>
                  <a:lnTo>
                    <a:pt x="147323" y="26523"/>
                  </a:lnTo>
                  <a:lnTo>
                    <a:pt x="146720" y="22309"/>
                  </a:lnTo>
                  <a:lnTo>
                    <a:pt x="147403" y="16761"/>
                  </a:lnTo>
                  <a:lnTo>
                    <a:pt x="148401" y="15266"/>
                  </a:lnTo>
                  <a:lnTo>
                    <a:pt x="147591" y="12807"/>
                  </a:lnTo>
                  <a:lnTo>
                    <a:pt x="148849" y="8903"/>
                  </a:lnTo>
                  <a:lnTo>
                    <a:pt x="149837" y="4858"/>
                  </a:lnTo>
                  <a:lnTo>
                    <a:pt x="149968" y="2757"/>
                  </a:lnTo>
                  <a:lnTo>
                    <a:pt x="151903" y="0"/>
                  </a:lnTo>
                  <a:lnTo>
                    <a:pt x="153371" y="3601"/>
                  </a:lnTo>
                  <a:lnTo>
                    <a:pt x="153733" y="8220"/>
                  </a:lnTo>
                  <a:lnTo>
                    <a:pt x="155030" y="9111"/>
                  </a:lnTo>
                  <a:lnTo>
                    <a:pt x="155253" y="12203"/>
                  </a:lnTo>
                  <a:lnTo>
                    <a:pt x="157145" y="15949"/>
                  </a:lnTo>
                  <a:lnTo>
                    <a:pt x="157536" y="20117"/>
                  </a:lnTo>
                  <a:lnTo>
                    <a:pt x="157352" y="22791"/>
                  </a:lnTo>
                  <a:lnTo>
                    <a:pt x="159227" y="28569"/>
                  </a:lnTo>
                  <a:lnTo>
                    <a:pt x="162568" y="25792"/>
                  </a:lnTo>
                  <a:lnTo>
                    <a:pt x="164292" y="28909"/>
                  </a:lnTo>
                  <a:lnTo>
                    <a:pt x="166790" y="31784"/>
                  </a:lnTo>
                  <a:lnTo>
                    <a:pt x="166256" y="35048"/>
                  </a:lnTo>
                  <a:lnTo>
                    <a:pt x="167366" y="41361"/>
                  </a:lnTo>
                  <a:lnTo>
                    <a:pt x="168156" y="45037"/>
                  </a:lnTo>
                  <a:lnTo>
                    <a:pt x="169467" y="45935"/>
                  </a:lnTo>
                  <a:lnTo>
                    <a:pt x="170880" y="52229"/>
                  </a:lnTo>
                  <a:lnTo>
                    <a:pt x="170377" y="56046"/>
                  </a:lnTo>
                  <a:lnTo>
                    <a:pt x="172063" y="61039"/>
                  </a:lnTo>
                  <a:lnTo>
                    <a:pt x="177705" y="64886"/>
                  </a:lnTo>
                  <a:lnTo>
                    <a:pt x="181383" y="68385"/>
                  </a:lnTo>
                  <a:lnTo>
                    <a:pt x="184876" y="71590"/>
                  </a:lnTo>
                  <a:lnTo>
                    <a:pt x="184194" y="73374"/>
                  </a:lnTo>
                  <a:lnTo>
                    <a:pt x="187172" y="77991"/>
                  </a:lnTo>
                  <a:lnTo>
                    <a:pt x="189197" y="85958"/>
                  </a:lnTo>
                  <a:lnTo>
                    <a:pt x="191274" y="84340"/>
                  </a:lnTo>
                  <a:lnTo>
                    <a:pt x="193386" y="87531"/>
                  </a:lnTo>
                  <a:lnTo>
                    <a:pt x="194658" y="86398"/>
                  </a:lnTo>
                  <a:lnTo>
                    <a:pt x="195555" y="94202"/>
                  </a:lnTo>
                  <a:lnTo>
                    <a:pt x="199249" y="98723"/>
                  </a:lnTo>
                  <a:lnTo>
                    <a:pt x="201667" y="101533"/>
                  </a:lnTo>
                  <a:lnTo>
                    <a:pt x="205737" y="107494"/>
                  </a:lnTo>
                  <a:lnTo>
                    <a:pt x="207199" y="113412"/>
                  </a:lnTo>
                  <a:lnTo>
                    <a:pt x="207334" y="117610"/>
                  </a:lnTo>
                  <a:lnTo>
                    <a:pt x="206974" y="122167"/>
                  </a:lnTo>
                  <a:lnTo>
                    <a:pt x="209455" y="128424"/>
                  </a:lnTo>
                  <a:lnTo>
                    <a:pt x="209157" y="134940"/>
                  </a:lnTo>
                  <a:lnTo>
                    <a:pt x="208256" y="138350"/>
                  </a:lnTo>
                  <a:lnTo>
                    <a:pt x="206851" y="144918"/>
                  </a:lnTo>
                  <a:lnTo>
                    <a:pt x="206957" y="149140"/>
                  </a:lnTo>
                  <a:lnTo>
                    <a:pt x="205926" y="154418"/>
                  </a:lnTo>
                  <a:lnTo>
                    <a:pt x="203627" y="161115"/>
                  </a:lnTo>
                  <a:lnTo>
                    <a:pt x="199770" y="164733"/>
                  </a:lnTo>
                  <a:lnTo>
                    <a:pt x="197869" y="170437"/>
                  </a:lnTo>
                  <a:lnTo>
                    <a:pt x="196133" y="174077"/>
                  </a:lnTo>
                  <a:lnTo>
                    <a:pt x="194589" y="180432"/>
                  </a:lnTo>
                  <a:lnTo>
                    <a:pt x="192580" y="184102"/>
                  </a:lnTo>
                  <a:lnTo>
                    <a:pt x="191263" y="189612"/>
                  </a:lnTo>
                  <a:lnTo>
                    <a:pt x="190591" y="194684"/>
                  </a:lnTo>
                  <a:lnTo>
                    <a:pt x="190857" y="197012"/>
                  </a:lnTo>
                  <a:lnTo>
                    <a:pt x="187872" y="199570"/>
                  </a:lnTo>
                  <a:lnTo>
                    <a:pt x="182045" y="199838"/>
                  </a:lnTo>
                  <a:lnTo>
                    <a:pt x="177240" y="202858"/>
                  </a:lnTo>
                  <a:lnTo>
                    <a:pt x="174847" y="205710"/>
                  </a:lnTo>
                  <a:lnTo>
                    <a:pt x="171701" y="208870"/>
                  </a:lnTo>
                  <a:lnTo>
                    <a:pt x="167389" y="205616"/>
                  </a:lnTo>
                  <a:lnTo>
                    <a:pt x="164199" y="204317"/>
                  </a:lnTo>
                  <a:lnTo>
                    <a:pt x="165007" y="200479"/>
                  </a:lnTo>
                  <a:lnTo>
                    <a:pt x="162162" y="201872"/>
                  </a:lnTo>
                  <a:lnTo>
                    <a:pt x="157602" y="207204"/>
                  </a:lnTo>
                  <a:lnTo>
                    <a:pt x="153101" y="205207"/>
                  </a:lnTo>
                  <a:lnTo>
                    <a:pt x="150149" y="204042"/>
                  </a:lnTo>
                  <a:lnTo>
                    <a:pt x="147172" y="203515"/>
                  </a:lnTo>
                  <a:lnTo>
                    <a:pt x="142132" y="201386"/>
                  </a:lnTo>
                  <a:lnTo>
                    <a:pt x="138767" y="196848"/>
                  </a:lnTo>
                  <a:lnTo>
                    <a:pt x="137800" y="191257"/>
                  </a:lnTo>
                  <a:lnTo>
                    <a:pt x="136590" y="187536"/>
                  </a:lnTo>
                  <a:lnTo>
                    <a:pt x="134032" y="184550"/>
                  </a:lnTo>
                  <a:lnTo>
                    <a:pt x="129023" y="183663"/>
                  </a:lnTo>
                  <a:lnTo>
                    <a:pt x="130735" y="180092"/>
                  </a:lnTo>
                  <a:lnTo>
                    <a:pt x="129475" y="174624"/>
                  </a:lnTo>
                  <a:lnTo>
                    <a:pt x="126933" y="179720"/>
                  </a:lnTo>
                  <a:lnTo>
                    <a:pt x="122300" y="181073"/>
                  </a:lnTo>
                  <a:lnTo>
                    <a:pt x="125023" y="177000"/>
                  </a:lnTo>
                  <a:lnTo>
                    <a:pt x="125812" y="172751"/>
                  </a:lnTo>
                  <a:lnTo>
                    <a:pt x="127823" y="169145"/>
                  </a:lnTo>
                  <a:lnTo>
                    <a:pt x="127407" y="163692"/>
                  </a:lnTo>
                  <a:lnTo>
                    <a:pt x="123172" y="169971"/>
                  </a:lnTo>
                  <a:lnTo>
                    <a:pt x="119919" y="172489"/>
                  </a:lnTo>
                  <a:lnTo>
                    <a:pt x="117925" y="178346"/>
                  </a:lnTo>
                  <a:lnTo>
                    <a:pt x="113860" y="175316"/>
                  </a:lnTo>
                  <a:lnTo>
                    <a:pt x="114021" y="171408"/>
                  </a:lnTo>
                  <a:lnTo>
                    <a:pt x="110763" y="166069"/>
                  </a:lnTo>
                  <a:lnTo>
                    <a:pt x="108016" y="163310"/>
                  </a:lnTo>
                  <a:lnTo>
                    <a:pt x="108995" y="161610"/>
                  </a:lnTo>
                  <a:lnTo>
                    <a:pt x="102315" y="157148"/>
                  </a:lnTo>
                  <a:lnTo>
                    <a:pt x="98656" y="156938"/>
                  </a:lnTo>
                  <a:lnTo>
                    <a:pt x="93649" y="153353"/>
                  </a:lnTo>
                  <a:lnTo>
                    <a:pt x="84327" y="154050"/>
                  </a:lnTo>
                  <a:lnTo>
                    <a:pt x="77585" y="156686"/>
                  </a:lnTo>
                  <a:lnTo>
                    <a:pt x="71660" y="159144"/>
                  </a:lnTo>
                  <a:lnTo>
                    <a:pt x="66692" y="15865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7474591" y="4538569"/>
              <a:ext cx="15285" cy="7777"/>
            </a:xfrm>
            <a:custGeom>
              <a:avLst/>
              <a:pathLst>
                <a:path w="15285" h="7777">
                  <a:moveTo>
                    <a:pt x="7664" y="0"/>
                  </a:moveTo>
                  <a:lnTo>
                    <a:pt x="13393" y="2147"/>
                  </a:lnTo>
                  <a:lnTo>
                    <a:pt x="15285" y="7777"/>
                  </a:lnTo>
                  <a:lnTo>
                    <a:pt x="10889" y="4742"/>
                  </a:lnTo>
                  <a:lnTo>
                    <a:pt x="6541" y="4126"/>
                  </a:lnTo>
                  <a:lnTo>
                    <a:pt x="3601" y="4613"/>
                  </a:lnTo>
                  <a:lnTo>
                    <a:pt x="0" y="4353"/>
                  </a:lnTo>
                  <a:lnTo>
                    <a:pt x="1233" y="305"/>
                  </a:lnTo>
                  <a:lnTo>
                    <a:pt x="7664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2"/>
            <p:cNvSpPr/>
            <p:nvPr/>
          </p:nvSpPr>
          <p:spPr>
            <a:xfrm>
              <a:off x="7464647" y="4540978"/>
              <a:ext cx="6561" cy="4871"/>
            </a:xfrm>
            <a:custGeom>
              <a:avLst/>
              <a:pathLst>
                <a:path w="6561" h="4871">
                  <a:moveTo>
                    <a:pt x="4612" y="4871"/>
                  </a:moveTo>
                  <a:lnTo>
                    <a:pt x="1014" y="3519"/>
                  </a:lnTo>
                  <a:lnTo>
                    <a:pt x="0" y="352"/>
                  </a:lnTo>
                  <a:lnTo>
                    <a:pt x="5266" y="0"/>
                  </a:lnTo>
                  <a:lnTo>
                    <a:pt x="6561" y="2427"/>
                  </a:lnTo>
                  <a:lnTo>
                    <a:pt x="4612" y="487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3"/>
            <p:cNvSpPr/>
            <p:nvPr/>
          </p:nvSpPr>
          <p:spPr>
            <a:xfrm>
              <a:off x="7473537" y="4519793"/>
              <a:ext cx="3558" cy="4770"/>
            </a:xfrm>
            <a:custGeom>
              <a:avLst/>
              <a:pathLst>
                <a:path w="3558" h="4770">
                  <a:moveTo>
                    <a:pt x="1413" y="0"/>
                  </a:moveTo>
                  <a:lnTo>
                    <a:pt x="3558" y="3887"/>
                  </a:lnTo>
                  <a:lnTo>
                    <a:pt x="2100" y="4770"/>
                  </a:lnTo>
                  <a:lnTo>
                    <a:pt x="0" y="1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4"/>
            <p:cNvSpPr/>
            <p:nvPr/>
          </p:nvSpPr>
          <p:spPr>
            <a:xfrm>
              <a:off x="7427050" y="4521763"/>
              <a:ext cx="23807" cy="37947"/>
            </a:xfrm>
            <a:custGeom>
              <a:avLst/>
              <a:pathLst>
                <a:path w="23807" h="37947">
                  <a:moveTo>
                    <a:pt x="6628" y="0"/>
                  </a:moveTo>
                  <a:lnTo>
                    <a:pt x="11288" y="6547"/>
                  </a:lnTo>
                  <a:lnTo>
                    <a:pt x="14099" y="3212"/>
                  </a:lnTo>
                  <a:lnTo>
                    <a:pt x="23807" y="706"/>
                  </a:lnTo>
                  <a:lnTo>
                    <a:pt x="23379" y="4097"/>
                  </a:lnTo>
                  <a:lnTo>
                    <a:pt x="21111" y="3028"/>
                  </a:lnTo>
                  <a:lnTo>
                    <a:pt x="18851" y="7342"/>
                  </a:lnTo>
                  <a:lnTo>
                    <a:pt x="14268" y="10196"/>
                  </a:lnTo>
                  <a:lnTo>
                    <a:pt x="19194" y="19632"/>
                  </a:lnTo>
                  <a:lnTo>
                    <a:pt x="18243" y="22161"/>
                  </a:lnTo>
                  <a:lnTo>
                    <a:pt x="22924" y="30659"/>
                  </a:lnTo>
                  <a:lnTo>
                    <a:pt x="22879" y="35496"/>
                  </a:lnTo>
                  <a:lnTo>
                    <a:pt x="20100" y="37661"/>
                  </a:lnTo>
                  <a:lnTo>
                    <a:pt x="18059" y="35072"/>
                  </a:lnTo>
                  <a:lnTo>
                    <a:pt x="20574" y="29043"/>
                  </a:lnTo>
                  <a:lnTo>
                    <a:pt x="15465" y="31894"/>
                  </a:lnTo>
                  <a:lnTo>
                    <a:pt x="14170" y="29856"/>
                  </a:lnTo>
                  <a:lnTo>
                    <a:pt x="14845" y="27013"/>
                  </a:lnTo>
                  <a:lnTo>
                    <a:pt x="11091" y="22696"/>
                  </a:lnTo>
                  <a:lnTo>
                    <a:pt x="11478" y="15521"/>
                  </a:lnTo>
                  <a:lnTo>
                    <a:pt x="8005" y="17759"/>
                  </a:lnTo>
                  <a:lnTo>
                    <a:pt x="8446" y="26344"/>
                  </a:lnTo>
                  <a:lnTo>
                    <a:pt x="8657" y="36878"/>
                  </a:lnTo>
                  <a:lnTo>
                    <a:pt x="5356" y="37947"/>
                  </a:lnTo>
                  <a:lnTo>
                    <a:pt x="3119" y="35785"/>
                  </a:lnTo>
                  <a:lnTo>
                    <a:pt x="4612" y="29008"/>
                  </a:lnTo>
                  <a:lnTo>
                    <a:pt x="3806" y="21903"/>
                  </a:lnTo>
                  <a:lnTo>
                    <a:pt x="1616" y="21848"/>
                  </a:lnTo>
                  <a:lnTo>
                    <a:pt x="0" y="16804"/>
                  </a:lnTo>
                  <a:lnTo>
                    <a:pt x="2151" y="11982"/>
                  </a:lnTo>
                  <a:lnTo>
                    <a:pt x="2892" y="613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5"/>
            <p:cNvSpPr/>
            <p:nvPr/>
          </p:nvSpPr>
          <p:spPr>
            <a:xfrm>
              <a:off x="7428092" y="4586864"/>
              <a:ext cx="9411" cy="6606"/>
            </a:xfrm>
            <a:custGeom>
              <a:avLst/>
              <a:pathLst>
                <a:path w="9411" h="6606">
                  <a:moveTo>
                    <a:pt x="6909" y="6606"/>
                  </a:moveTo>
                  <a:lnTo>
                    <a:pt x="0" y="1447"/>
                  </a:lnTo>
                  <a:lnTo>
                    <a:pt x="4854" y="0"/>
                  </a:lnTo>
                  <a:lnTo>
                    <a:pt x="7590" y="2242"/>
                  </a:lnTo>
                  <a:lnTo>
                    <a:pt x="9411" y="4479"/>
                  </a:lnTo>
                  <a:lnTo>
                    <a:pt x="9099" y="6466"/>
                  </a:lnTo>
                  <a:lnTo>
                    <a:pt x="6909" y="6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6"/>
            <p:cNvSpPr/>
            <p:nvPr/>
          </p:nvSpPr>
          <p:spPr>
            <a:xfrm>
              <a:off x="7433054" y="4577534"/>
              <a:ext cx="15528" cy="6180"/>
            </a:xfrm>
            <a:custGeom>
              <a:avLst/>
              <a:pathLst>
                <a:path w="15528" h="6180">
                  <a:moveTo>
                    <a:pt x="7396" y="3258"/>
                  </a:moveTo>
                  <a:lnTo>
                    <a:pt x="10862" y="2697"/>
                  </a:lnTo>
                  <a:lnTo>
                    <a:pt x="15528" y="0"/>
                  </a:lnTo>
                  <a:lnTo>
                    <a:pt x="14765" y="4090"/>
                  </a:lnTo>
                  <a:lnTo>
                    <a:pt x="6943" y="6180"/>
                  </a:lnTo>
                  <a:lnTo>
                    <a:pt x="18" y="5273"/>
                  </a:lnTo>
                  <a:lnTo>
                    <a:pt x="0" y="2581"/>
                  </a:lnTo>
                  <a:lnTo>
                    <a:pt x="4134" y="1050"/>
                  </a:lnTo>
                  <a:lnTo>
                    <a:pt x="7396" y="325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7"/>
            <p:cNvSpPr/>
            <p:nvPr/>
          </p:nvSpPr>
          <p:spPr>
            <a:xfrm>
              <a:off x="7416494" y="4577545"/>
              <a:ext cx="12424" cy="6959"/>
            </a:xfrm>
            <a:custGeom>
              <a:avLst/>
              <a:pathLst>
                <a:path w="12424" h="6959">
                  <a:moveTo>
                    <a:pt x="7916" y="1963"/>
                  </a:moveTo>
                  <a:lnTo>
                    <a:pt x="11132" y="1362"/>
                  </a:lnTo>
                  <a:lnTo>
                    <a:pt x="12424" y="4492"/>
                  </a:lnTo>
                  <a:lnTo>
                    <a:pt x="6405" y="5971"/>
                  </a:lnTo>
                  <a:lnTo>
                    <a:pt x="2798" y="6959"/>
                  </a:lnTo>
                  <a:lnTo>
                    <a:pt x="0" y="6900"/>
                  </a:lnTo>
                  <a:lnTo>
                    <a:pt x="1788" y="2661"/>
                  </a:lnTo>
                  <a:lnTo>
                    <a:pt x="4643" y="2603"/>
                  </a:lnTo>
                  <a:lnTo>
                    <a:pt x="6038" y="0"/>
                  </a:lnTo>
                  <a:lnTo>
                    <a:pt x="7916" y="196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8"/>
            <p:cNvSpPr/>
            <p:nvPr/>
          </p:nvSpPr>
          <p:spPr>
            <a:xfrm>
              <a:off x="7357273" y="4561348"/>
              <a:ext cx="53834" cy="21027"/>
            </a:xfrm>
            <a:custGeom>
              <a:avLst/>
              <a:pathLst>
                <a:path w="53834" h="21027">
                  <a:moveTo>
                    <a:pt x="16251" y="3873"/>
                  </a:moveTo>
                  <a:lnTo>
                    <a:pt x="16962" y="6492"/>
                  </a:lnTo>
                  <a:lnTo>
                    <a:pt x="26936" y="7226"/>
                  </a:lnTo>
                  <a:lnTo>
                    <a:pt x="28083" y="4191"/>
                  </a:lnTo>
                  <a:lnTo>
                    <a:pt x="37742" y="7732"/>
                  </a:lnTo>
                  <a:lnTo>
                    <a:pt x="39637" y="12504"/>
                  </a:lnTo>
                  <a:lnTo>
                    <a:pt x="47448" y="13846"/>
                  </a:lnTo>
                  <a:lnTo>
                    <a:pt x="53834" y="18222"/>
                  </a:lnTo>
                  <a:lnTo>
                    <a:pt x="47893" y="21027"/>
                  </a:lnTo>
                  <a:lnTo>
                    <a:pt x="42167" y="18061"/>
                  </a:lnTo>
                  <a:lnTo>
                    <a:pt x="37455" y="18262"/>
                  </a:lnTo>
                  <a:lnTo>
                    <a:pt x="32053" y="17716"/>
                  </a:lnTo>
                  <a:lnTo>
                    <a:pt x="27180" y="16395"/>
                  </a:lnTo>
                  <a:lnTo>
                    <a:pt x="21149" y="13582"/>
                  </a:lnTo>
                  <a:lnTo>
                    <a:pt x="17327" y="12853"/>
                  </a:lnTo>
                  <a:lnTo>
                    <a:pt x="15162" y="13774"/>
                  </a:lnTo>
                  <a:lnTo>
                    <a:pt x="5667" y="10742"/>
                  </a:lnTo>
                  <a:lnTo>
                    <a:pt x="4764" y="7576"/>
                  </a:lnTo>
                  <a:lnTo>
                    <a:pt x="0" y="7035"/>
                  </a:lnTo>
                  <a:lnTo>
                    <a:pt x="3572" y="0"/>
                  </a:lnTo>
                  <a:lnTo>
                    <a:pt x="9889" y="434"/>
                  </a:lnTo>
                  <a:lnTo>
                    <a:pt x="14091" y="3312"/>
                  </a:lnTo>
                  <a:lnTo>
                    <a:pt x="16251" y="387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9"/>
            <p:cNvSpPr/>
            <p:nvPr/>
          </p:nvSpPr>
          <p:spPr>
            <a:xfrm>
              <a:off x="7330077" y="4522725"/>
              <a:ext cx="31064" cy="38456"/>
            </a:xfrm>
            <a:custGeom>
              <a:avLst/>
              <a:pathLst>
                <a:path w="31064" h="38456">
                  <a:moveTo>
                    <a:pt x="22012" y="3199"/>
                  </a:moveTo>
                  <a:lnTo>
                    <a:pt x="22895" y="8335"/>
                  </a:lnTo>
                  <a:lnTo>
                    <a:pt x="24709" y="12444"/>
                  </a:lnTo>
                  <a:lnTo>
                    <a:pt x="28531" y="13095"/>
                  </a:lnTo>
                  <a:lnTo>
                    <a:pt x="31064" y="17755"/>
                  </a:lnTo>
                  <a:lnTo>
                    <a:pt x="29756" y="26913"/>
                  </a:lnTo>
                  <a:lnTo>
                    <a:pt x="29549" y="38302"/>
                  </a:lnTo>
                  <a:lnTo>
                    <a:pt x="23784" y="38456"/>
                  </a:lnTo>
                  <a:lnTo>
                    <a:pt x="19400" y="32301"/>
                  </a:lnTo>
                  <a:lnTo>
                    <a:pt x="12715" y="26285"/>
                  </a:lnTo>
                  <a:lnTo>
                    <a:pt x="10486" y="21822"/>
                  </a:lnTo>
                  <a:lnTo>
                    <a:pt x="6545" y="15826"/>
                  </a:lnTo>
                  <a:lnTo>
                    <a:pt x="3959" y="10307"/>
                  </a:lnTo>
                  <a:lnTo>
                    <a:pt x="0" y="0"/>
                  </a:lnTo>
                  <a:lnTo>
                    <a:pt x="17158" y="453"/>
                  </a:lnTo>
                  <a:lnTo>
                    <a:pt x="20142" y="3010"/>
                  </a:lnTo>
                  <a:lnTo>
                    <a:pt x="22012" y="3199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90"/>
            <p:cNvSpPr/>
            <p:nvPr/>
          </p:nvSpPr>
          <p:spPr>
            <a:xfrm>
              <a:off x="6854504" y="4521319"/>
              <a:ext cx="173079" cy="252991"/>
            </a:xfrm>
            <a:custGeom>
              <a:avLst/>
              <a:pathLst>
                <a:path w="173079" h="252991">
                  <a:moveTo>
                    <a:pt x="173079" y="3385"/>
                  </a:moveTo>
                  <a:lnTo>
                    <a:pt x="171878" y="7268"/>
                  </a:lnTo>
                  <a:lnTo>
                    <a:pt x="170702" y="9011"/>
                  </a:lnTo>
                  <a:lnTo>
                    <a:pt x="167056" y="11951"/>
                  </a:lnTo>
                  <a:lnTo>
                    <a:pt x="165770" y="15023"/>
                  </a:lnTo>
                  <a:lnTo>
                    <a:pt x="163819" y="15563"/>
                  </a:lnTo>
                  <a:lnTo>
                    <a:pt x="163080" y="20751"/>
                  </a:lnTo>
                  <a:lnTo>
                    <a:pt x="161409" y="23722"/>
                  </a:lnTo>
                  <a:lnTo>
                    <a:pt x="160392" y="28621"/>
                  </a:lnTo>
                  <a:lnTo>
                    <a:pt x="158296" y="31052"/>
                  </a:lnTo>
                  <a:lnTo>
                    <a:pt x="155892" y="40125"/>
                  </a:lnTo>
                  <a:lnTo>
                    <a:pt x="156201" y="44298"/>
                  </a:lnTo>
                  <a:lnTo>
                    <a:pt x="159534" y="46980"/>
                  </a:lnTo>
                  <a:lnTo>
                    <a:pt x="159690" y="48894"/>
                  </a:lnTo>
                  <a:lnTo>
                    <a:pt x="158257" y="53341"/>
                  </a:lnTo>
                  <a:lnTo>
                    <a:pt x="158555" y="55579"/>
                  </a:lnTo>
                  <a:lnTo>
                    <a:pt x="158214" y="59096"/>
                  </a:lnTo>
                  <a:lnTo>
                    <a:pt x="160032" y="63712"/>
                  </a:lnTo>
                  <a:lnTo>
                    <a:pt x="162187" y="70972"/>
                  </a:lnTo>
                  <a:lnTo>
                    <a:pt x="164098" y="72582"/>
                  </a:lnTo>
                  <a:lnTo>
                    <a:pt x="164940" y="75883"/>
                  </a:lnTo>
                  <a:lnTo>
                    <a:pt x="164726" y="83219"/>
                  </a:lnTo>
                  <a:lnTo>
                    <a:pt x="165369" y="89680"/>
                  </a:lnTo>
                  <a:lnTo>
                    <a:pt x="165571" y="101186"/>
                  </a:lnTo>
                  <a:lnTo>
                    <a:pt x="166487" y="104793"/>
                  </a:lnTo>
                  <a:lnTo>
                    <a:pt x="164934" y="110054"/>
                  </a:lnTo>
                  <a:lnTo>
                    <a:pt x="162914" y="115167"/>
                  </a:lnTo>
                  <a:lnTo>
                    <a:pt x="159599" y="119733"/>
                  </a:lnTo>
                  <a:lnTo>
                    <a:pt x="154840" y="122532"/>
                  </a:lnTo>
                  <a:lnTo>
                    <a:pt x="148971" y="126106"/>
                  </a:lnTo>
                  <a:lnTo>
                    <a:pt x="143088" y="134009"/>
                  </a:lnTo>
                  <a:lnTo>
                    <a:pt x="141085" y="135353"/>
                  </a:lnTo>
                  <a:lnTo>
                    <a:pt x="137450" y="140585"/>
                  </a:lnTo>
                  <a:lnTo>
                    <a:pt x="135305" y="142287"/>
                  </a:lnTo>
                  <a:lnTo>
                    <a:pt x="134865" y="147537"/>
                  </a:lnTo>
                  <a:lnTo>
                    <a:pt x="137334" y="153113"/>
                  </a:lnTo>
                  <a:lnTo>
                    <a:pt x="138362" y="157431"/>
                  </a:lnTo>
                  <a:lnTo>
                    <a:pt x="138426" y="159634"/>
                  </a:lnTo>
                  <a:lnTo>
                    <a:pt x="139346" y="159266"/>
                  </a:lnTo>
                  <a:lnTo>
                    <a:pt x="139197" y="166488"/>
                  </a:lnTo>
                  <a:lnTo>
                    <a:pt x="138353" y="169908"/>
                  </a:lnTo>
                  <a:lnTo>
                    <a:pt x="139580" y="171169"/>
                  </a:lnTo>
                  <a:lnTo>
                    <a:pt x="138806" y="174232"/>
                  </a:lnTo>
                  <a:lnTo>
                    <a:pt x="136630" y="176851"/>
                  </a:lnTo>
                  <a:lnTo>
                    <a:pt x="132335" y="179340"/>
                  </a:lnTo>
                  <a:lnTo>
                    <a:pt x="126073" y="183325"/>
                  </a:lnTo>
                  <a:lnTo>
                    <a:pt x="123790" y="186048"/>
                  </a:lnTo>
                  <a:lnTo>
                    <a:pt x="124236" y="189149"/>
                  </a:lnTo>
                  <a:lnTo>
                    <a:pt x="125567" y="189645"/>
                  </a:lnTo>
                  <a:lnTo>
                    <a:pt x="125120" y="193520"/>
                  </a:lnTo>
                  <a:lnTo>
                    <a:pt x="123819" y="198880"/>
                  </a:lnTo>
                  <a:lnTo>
                    <a:pt x="123204" y="204998"/>
                  </a:lnTo>
                  <a:lnTo>
                    <a:pt x="121857" y="208321"/>
                  </a:lnTo>
                  <a:lnTo>
                    <a:pt x="118304" y="212039"/>
                  </a:lnTo>
                  <a:lnTo>
                    <a:pt x="117287" y="213104"/>
                  </a:lnTo>
                  <a:lnTo>
                    <a:pt x="115080" y="216844"/>
                  </a:lnTo>
                  <a:lnTo>
                    <a:pt x="113628" y="220628"/>
                  </a:lnTo>
                  <a:lnTo>
                    <a:pt x="110676" y="225903"/>
                  </a:lnTo>
                  <a:lnTo>
                    <a:pt x="104792" y="233500"/>
                  </a:lnTo>
                  <a:lnTo>
                    <a:pt x="101117" y="237917"/>
                  </a:lnTo>
                  <a:lnTo>
                    <a:pt x="97185" y="241267"/>
                  </a:lnTo>
                  <a:lnTo>
                    <a:pt x="91744" y="244124"/>
                  </a:lnTo>
                  <a:lnTo>
                    <a:pt x="89090" y="244508"/>
                  </a:lnTo>
                  <a:lnTo>
                    <a:pt x="88418" y="246552"/>
                  </a:lnTo>
                  <a:lnTo>
                    <a:pt x="85254" y="245464"/>
                  </a:lnTo>
                  <a:lnTo>
                    <a:pt x="82676" y="246865"/>
                  </a:lnTo>
                  <a:lnTo>
                    <a:pt x="77034" y="245446"/>
                  </a:lnTo>
                  <a:lnTo>
                    <a:pt x="73879" y="246344"/>
                  </a:lnTo>
                  <a:lnTo>
                    <a:pt x="71724" y="245959"/>
                  </a:lnTo>
                  <a:lnTo>
                    <a:pt x="66354" y="248865"/>
                  </a:lnTo>
                  <a:lnTo>
                    <a:pt x="61909" y="250031"/>
                  </a:lnTo>
                  <a:lnTo>
                    <a:pt x="58693" y="252814"/>
                  </a:lnTo>
                  <a:lnTo>
                    <a:pt x="56324" y="252991"/>
                  </a:lnTo>
                  <a:lnTo>
                    <a:pt x="54121" y="250365"/>
                  </a:lnTo>
                  <a:lnTo>
                    <a:pt x="52362" y="250231"/>
                  </a:lnTo>
                  <a:lnTo>
                    <a:pt x="50120" y="246944"/>
                  </a:lnTo>
                  <a:lnTo>
                    <a:pt x="49874" y="247965"/>
                  </a:lnTo>
                  <a:lnTo>
                    <a:pt x="49182" y="245986"/>
                  </a:lnTo>
                  <a:lnTo>
                    <a:pt x="49211" y="241669"/>
                  </a:lnTo>
                  <a:lnTo>
                    <a:pt x="47519" y="236734"/>
                  </a:lnTo>
                  <a:lnTo>
                    <a:pt x="49199" y="235393"/>
                  </a:lnTo>
                  <a:lnTo>
                    <a:pt x="49063" y="229742"/>
                  </a:lnTo>
                  <a:lnTo>
                    <a:pt x="45654" y="222851"/>
                  </a:lnTo>
                  <a:lnTo>
                    <a:pt x="43038" y="216614"/>
                  </a:lnTo>
                  <a:lnTo>
                    <a:pt x="43030" y="216594"/>
                  </a:lnTo>
                  <a:lnTo>
                    <a:pt x="39292" y="207028"/>
                  </a:lnTo>
                  <a:lnTo>
                    <a:pt x="35423" y="201465"/>
                  </a:lnTo>
                  <a:lnTo>
                    <a:pt x="33385" y="196088"/>
                  </a:lnTo>
                  <a:lnTo>
                    <a:pt x="32236" y="188920"/>
                  </a:lnTo>
                  <a:lnTo>
                    <a:pt x="30953" y="183585"/>
                  </a:lnTo>
                  <a:lnTo>
                    <a:pt x="29208" y="172247"/>
                  </a:lnTo>
                  <a:lnTo>
                    <a:pt x="29091" y="163438"/>
                  </a:lnTo>
                  <a:lnTo>
                    <a:pt x="28425" y="159422"/>
                  </a:lnTo>
                  <a:lnTo>
                    <a:pt x="26399" y="156387"/>
                  </a:lnTo>
                  <a:lnTo>
                    <a:pt x="23712" y="150304"/>
                  </a:lnTo>
                  <a:lnTo>
                    <a:pt x="20975" y="141471"/>
                  </a:lnTo>
                  <a:lnTo>
                    <a:pt x="19839" y="136848"/>
                  </a:lnTo>
                  <a:lnTo>
                    <a:pt x="15603" y="129660"/>
                  </a:lnTo>
                  <a:lnTo>
                    <a:pt x="15287" y="124011"/>
                  </a:lnTo>
                  <a:lnTo>
                    <a:pt x="14797" y="119382"/>
                  </a:lnTo>
                  <a:lnTo>
                    <a:pt x="15517" y="112907"/>
                  </a:lnTo>
                  <a:lnTo>
                    <a:pt x="17314" y="106166"/>
                  </a:lnTo>
                  <a:lnTo>
                    <a:pt x="17585" y="103006"/>
                  </a:lnTo>
                  <a:lnTo>
                    <a:pt x="19274" y="96369"/>
                  </a:lnTo>
                  <a:lnTo>
                    <a:pt x="20515" y="93352"/>
                  </a:lnTo>
                  <a:lnTo>
                    <a:pt x="23506" y="88534"/>
                  </a:lnTo>
                  <a:lnTo>
                    <a:pt x="25176" y="85258"/>
                  </a:lnTo>
                  <a:lnTo>
                    <a:pt x="25723" y="79803"/>
                  </a:lnTo>
                  <a:lnTo>
                    <a:pt x="25450" y="75630"/>
                  </a:lnTo>
                  <a:lnTo>
                    <a:pt x="23893" y="72998"/>
                  </a:lnTo>
                  <a:lnTo>
                    <a:pt x="22507" y="68531"/>
                  </a:lnTo>
                  <a:lnTo>
                    <a:pt x="21228" y="64113"/>
                  </a:lnTo>
                  <a:lnTo>
                    <a:pt x="21507" y="62583"/>
                  </a:lnTo>
                  <a:lnTo>
                    <a:pt x="23108" y="59664"/>
                  </a:lnTo>
                  <a:lnTo>
                    <a:pt x="21528" y="52551"/>
                  </a:lnTo>
                  <a:lnTo>
                    <a:pt x="20462" y="47622"/>
                  </a:lnTo>
                  <a:lnTo>
                    <a:pt x="17854" y="42963"/>
                  </a:lnTo>
                  <a:lnTo>
                    <a:pt x="18349" y="41532"/>
                  </a:lnTo>
                  <a:lnTo>
                    <a:pt x="17620" y="39249"/>
                  </a:lnTo>
                  <a:lnTo>
                    <a:pt x="16228" y="33712"/>
                  </a:lnTo>
                  <a:lnTo>
                    <a:pt x="11952" y="25913"/>
                  </a:lnTo>
                  <a:lnTo>
                    <a:pt x="6602" y="18482"/>
                  </a:lnTo>
                  <a:lnTo>
                    <a:pt x="3161" y="12406"/>
                  </a:lnTo>
                  <a:lnTo>
                    <a:pt x="0" y="4800"/>
                  </a:lnTo>
                  <a:lnTo>
                    <a:pt x="167" y="2354"/>
                  </a:lnTo>
                  <a:lnTo>
                    <a:pt x="1303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1"/>
            <p:cNvSpPr/>
            <p:nvPr/>
          </p:nvSpPr>
          <p:spPr>
            <a:xfrm>
              <a:off x="7451480" y="4578853"/>
              <a:ext cx="20179" cy="15363"/>
            </a:xfrm>
            <a:custGeom>
              <a:avLst/>
              <a:pathLst>
                <a:path w="20179" h="15363">
                  <a:moveTo>
                    <a:pt x="12948" y="1168"/>
                  </a:moveTo>
                  <a:lnTo>
                    <a:pt x="16580" y="919"/>
                  </a:lnTo>
                  <a:lnTo>
                    <a:pt x="18208" y="0"/>
                  </a:lnTo>
                  <a:lnTo>
                    <a:pt x="20179" y="912"/>
                  </a:lnTo>
                  <a:lnTo>
                    <a:pt x="18264" y="2907"/>
                  </a:lnTo>
                  <a:lnTo>
                    <a:pt x="12838" y="6130"/>
                  </a:lnTo>
                  <a:lnTo>
                    <a:pt x="8478" y="8245"/>
                  </a:lnTo>
                  <a:lnTo>
                    <a:pt x="5081" y="13744"/>
                  </a:lnTo>
                  <a:lnTo>
                    <a:pt x="624" y="15363"/>
                  </a:lnTo>
                  <a:lnTo>
                    <a:pt x="0" y="14480"/>
                  </a:lnTo>
                  <a:lnTo>
                    <a:pt x="468" y="11977"/>
                  </a:lnTo>
                  <a:lnTo>
                    <a:pt x="2707" y="7485"/>
                  </a:lnTo>
                  <a:lnTo>
                    <a:pt x="7854" y="4560"/>
                  </a:lnTo>
                  <a:lnTo>
                    <a:pt x="8466" y="2824"/>
                  </a:lnTo>
                  <a:lnTo>
                    <a:pt x="12948" y="116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2"/>
            <p:cNvSpPr/>
            <p:nvPr/>
          </p:nvSpPr>
          <p:spPr>
            <a:xfrm>
              <a:off x="6813219" y="4998804"/>
              <a:ext cx="932630" cy="142877"/>
            </a:xfrm>
            <a:custGeom>
              <a:avLst/>
              <a:pathLst>
                <a:path w="932630" h="142877">
                  <a:moveTo>
                    <a:pt x="0" y="44149"/>
                  </a:moveTo>
                  <a:lnTo>
                    <a:pt x="5302" y="42850"/>
                  </a:lnTo>
                  <a:lnTo>
                    <a:pt x="11216" y="41840"/>
                  </a:lnTo>
                  <a:lnTo>
                    <a:pt x="17029" y="40830"/>
                  </a:lnTo>
                  <a:lnTo>
                    <a:pt x="22332" y="39099"/>
                  </a:lnTo>
                  <a:lnTo>
                    <a:pt x="28144" y="37945"/>
                  </a:lnTo>
                  <a:lnTo>
                    <a:pt x="32631" y="36358"/>
                  </a:lnTo>
                  <a:lnTo>
                    <a:pt x="35792" y="33760"/>
                  </a:lnTo>
                  <a:lnTo>
                    <a:pt x="39667" y="35636"/>
                  </a:lnTo>
                  <a:lnTo>
                    <a:pt x="45071" y="34626"/>
                  </a:lnTo>
                  <a:lnTo>
                    <a:pt x="48844" y="38089"/>
                  </a:lnTo>
                  <a:lnTo>
                    <a:pt x="51801" y="40686"/>
                  </a:lnTo>
                  <a:lnTo>
                    <a:pt x="57716" y="39243"/>
                  </a:lnTo>
                  <a:lnTo>
                    <a:pt x="60061" y="36358"/>
                  </a:lnTo>
                  <a:lnTo>
                    <a:pt x="65364" y="34338"/>
                  </a:lnTo>
                  <a:lnTo>
                    <a:pt x="72196" y="34770"/>
                  </a:lnTo>
                  <a:lnTo>
                    <a:pt x="74235" y="37512"/>
                  </a:lnTo>
                  <a:lnTo>
                    <a:pt x="78518" y="34770"/>
                  </a:lnTo>
                  <a:lnTo>
                    <a:pt x="84126" y="33905"/>
                  </a:lnTo>
                  <a:lnTo>
                    <a:pt x="90245" y="33616"/>
                  </a:lnTo>
                  <a:lnTo>
                    <a:pt x="95751" y="33760"/>
                  </a:lnTo>
                  <a:lnTo>
                    <a:pt x="101563" y="34626"/>
                  </a:lnTo>
                  <a:lnTo>
                    <a:pt x="107172" y="35059"/>
                  </a:lnTo>
                  <a:lnTo>
                    <a:pt x="109619" y="37512"/>
                  </a:lnTo>
                  <a:lnTo>
                    <a:pt x="112985" y="39676"/>
                  </a:lnTo>
                  <a:lnTo>
                    <a:pt x="118695" y="38377"/>
                  </a:lnTo>
                  <a:lnTo>
                    <a:pt x="124813" y="38089"/>
                  </a:lnTo>
                  <a:lnTo>
                    <a:pt x="130727" y="38089"/>
                  </a:lnTo>
                  <a:lnTo>
                    <a:pt x="136540" y="37945"/>
                  </a:lnTo>
                  <a:lnTo>
                    <a:pt x="141740" y="36934"/>
                  </a:lnTo>
                  <a:lnTo>
                    <a:pt x="147247" y="36069"/>
                  </a:lnTo>
                  <a:lnTo>
                    <a:pt x="151836" y="34049"/>
                  </a:lnTo>
                  <a:lnTo>
                    <a:pt x="156730" y="32750"/>
                  </a:lnTo>
                  <a:lnTo>
                    <a:pt x="162033" y="32029"/>
                  </a:lnTo>
                  <a:lnTo>
                    <a:pt x="166010" y="30009"/>
                  </a:lnTo>
                  <a:lnTo>
                    <a:pt x="168865" y="25969"/>
                  </a:lnTo>
                  <a:lnTo>
                    <a:pt x="171822" y="23517"/>
                  </a:lnTo>
                  <a:lnTo>
                    <a:pt x="177227" y="24671"/>
                  </a:lnTo>
                  <a:lnTo>
                    <a:pt x="179266" y="27268"/>
                  </a:lnTo>
                  <a:lnTo>
                    <a:pt x="183753" y="28999"/>
                  </a:lnTo>
                  <a:lnTo>
                    <a:pt x="189157" y="28422"/>
                  </a:lnTo>
                  <a:lnTo>
                    <a:pt x="192828" y="31019"/>
                  </a:lnTo>
                  <a:lnTo>
                    <a:pt x="196703" y="32895"/>
                  </a:lnTo>
                  <a:lnTo>
                    <a:pt x="202006" y="31163"/>
                  </a:lnTo>
                  <a:lnTo>
                    <a:pt x="203842" y="27989"/>
                  </a:lnTo>
                  <a:lnTo>
                    <a:pt x="208532" y="26691"/>
                  </a:lnTo>
                  <a:lnTo>
                    <a:pt x="213937" y="24238"/>
                  </a:lnTo>
                  <a:lnTo>
                    <a:pt x="219035" y="23228"/>
                  </a:lnTo>
                  <a:lnTo>
                    <a:pt x="225154" y="21785"/>
                  </a:lnTo>
                  <a:lnTo>
                    <a:pt x="229232" y="20198"/>
                  </a:lnTo>
                  <a:lnTo>
                    <a:pt x="233515" y="18467"/>
                  </a:lnTo>
                  <a:lnTo>
                    <a:pt x="237594" y="16880"/>
                  </a:lnTo>
                  <a:lnTo>
                    <a:pt x="242489" y="17746"/>
                  </a:lnTo>
                  <a:lnTo>
                    <a:pt x="247179" y="15149"/>
                  </a:lnTo>
                  <a:lnTo>
                    <a:pt x="250544" y="13129"/>
                  </a:lnTo>
                  <a:lnTo>
                    <a:pt x="255439" y="13273"/>
                  </a:lnTo>
                  <a:lnTo>
                    <a:pt x="259722" y="11542"/>
                  </a:lnTo>
                  <a:lnTo>
                    <a:pt x="260742" y="8945"/>
                  </a:lnTo>
                  <a:lnTo>
                    <a:pt x="265127" y="6925"/>
                  </a:lnTo>
                  <a:lnTo>
                    <a:pt x="269409" y="5482"/>
                  </a:lnTo>
                  <a:lnTo>
                    <a:pt x="274610" y="4328"/>
                  </a:lnTo>
                  <a:lnTo>
                    <a:pt x="279403" y="3751"/>
                  </a:lnTo>
                  <a:lnTo>
                    <a:pt x="283991" y="4183"/>
                  </a:lnTo>
                  <a:lnTo>
                    <a:pt x="288886" y="4905"/>
                  </a:lnTo>
                  <a:lnTo>
                    <a:pt x="293067" y="6925"/>
                  </a:lnTo>
                  <a:lnTo>
                    <a:pt x="293577" y="10099"/>
                  </a:lnTo>
                  <a:lnTo>
                    <a:pt x="298165" y="12552"/>
                  </a:lnTo>
                  <a:lnTo>
                    <a:pt x="301326" y="14572"/>
                  </a:lnTo>
                  <a:lnTo>
                    <a:pt x="307547" y="15437"/>
                  </a:lnTo>
                  <a:lnTo>
                    <a:pt x="311014" y="17457"/>
                  </a:lnTo>
                  <a:lnTo>
                    <a:pt x="315297" y="19477"/>
                  </a:lnTo>
                  <a:lnTo>
                    <a:pt x="320293" y="19910"/>
                  </a:lnTo>
                  <a:lnTo>
                    <a:pt x="324474" y="18467"/>
                  </a:lnTo>
                  <a:lnTo>
                    <a:pt x="328961" y="15437"/>
                  </a:lnTo>
                  <a:lnTo>
                    <a:pt x="333856" y="17024"/>
                  </a:lnTo>
                  <a:lnTo>
                    <a:pt x="338954" y="17890"/>
                  </a:lnTo>
                  <a:lnTo>
                    <a:pt x="343849" y="18756"/>
                  </a:lnTo>
                  <a:lnTo>
                    <a:pt x="348947" y="19333"/>
                  </a:lnTo>
                  <a:lnTo>
                    <a:pt x="354148" y="19333"/>
                  </a:lnTo>
                  <a:lnTo>
                    <a:pt x="358431" y="26979"/>
                  </a:lnTo>
                  <a:lnTo>
                    <a:pt x="358227" y="28855"/>
                  </a:lnTo>
                  <a:lnTo>
                    <a:pt x="357615" y="32173"/>
                  </a:lnTo>
                  <a:lnTo>
                    <a:pt x="352619" y="34049"/>
                  </a:lnTo>
                  <a:lnTo>
                    <a:pt x="348539" y="36790"/>
                  </a:lnTo>
                  <a:lnTo>
                    <a:pt x="349253" y="39676"/>
                  </a:lnTo>
                  <a:lnTo>
                    <a:pt x="355066" y="39531"/>
                  </a:lnTo>
                  <a:lnTo>
                    <a:pt x="354352" y="42417"/>
                  </a:lnTo>
                  <a:lnTo>
                    <a:pt x="351701" y="45158"/>
                  </a:lnTo>
                  <a:lnTo>
                    <a:pt x="349253" y="48188"/>
                  </a:lnTo>
                  <a:lnTo>
                    <a:pt x="353230" y="50497"/>
                  </a:lnTo>
                  <a:lnTo>
                    <a:pt x="359247" y="51218"/>
                  </a:lnTo>
                  <a:lnTo>
                    <a:pt x="365263" y="49920"/>
                  </a:lnTo>
                  <a:lnTo>
                    <a:pt x="368118" y="47034"/>
                  </a:lnTo>
                  <a:lnTo>
                    <a:pt x="369852" y="44293"/>
                  </a:lnTo>
                  <a:lnTo>
                    <a:pt x="372707" y="41984"/>
                  </a:lnTo>
                  <a:lnTo>
                    <a:pt x="375970" y="39820"/>
                  </a:lnTo>
                  <a:lnTo>
                    <a:pt x="377296" y="37223"/>
                  </a:lnTo>
                  <a:lnTo>
                    <a:pt x="380049" y="33616"/>
                  </a:lnTo>
                  <a:lnTo>
                    <a:pt x="383312" y="32895"/>
                  </a:lnTo>
                  <a:lnTo>
                    <a:pt x="389226" y="32606"/>
                  </a:lnTo>
                  <a:lnTo>
                    <a:pt x="394427" y="31740"/>
                  </a:lnTo>
                  <a:lnTo>
                    <a:pt x="399729" y="30586"/>
                  </a:lnTo>
                  <a:lnTo>
                    <a:pt x="402279" y="27701"/>
                  </a:lnTo>
                  <a:lnTo>
                    <a:pt x="403808" y="24959"/>
                  </a:lnTo>
                  <a:lnTo>
                    <a:pt x="407377" y="22218"/>
                  </a:lnTo>
                  <a:lnTo>
                    <a:pt x="412476" y="20343"/>
                  </a:lnTo>
                  <a:lnTo>
                    <a:pt x="416861" y="18900"/>
                  </a:lnTo>
                  <a:lnTo>
                    <a:pt x="419716" y="16447"/>
                  </a:lnTo>
                  <a:lnTo>
                    <a:pt x="422673" y="15149"/>
                  </a:lnTo>
                  <a:lnTo>
                    <a:pt x="426446" y="13994"/>
                  </a:lnTo>
                  <a:lnTo>
                    <a:pt x="431647" y="14716"/>
                  </a:lnTo>
                  <a:lnTo>
                    <a:pt x="436337" y="13994"/>
                  </a:lnTo>
                  <a:lnTo>
                    <a:pt x="441436" y="13129"/>
                  </a:lnTo>
                  <a:lnTo>
                    <a:pt x="447146" y="13561"/>
                  </a:lnTo>
                  <a:lnTo>
                    <a:pt x="450919" y="11542"/>
                  </a:lnTo>
                  <a:lnTo>
                    <a:pt x="453571" y="6636"/>
                  </a:lnTo>
                  <a:lnTo>
                    <a:pt x="455508" y="8656"/>
                  </a:lnTo>
                  <a:lnTo>
                    <a:pt x="457955" y="12119"/>
                  </a:lnTo>
                  <a:lnTo>
                    <a:pt x="462340" y="13561"/>
                  </a:lnTo>
                  <a:lnTo>
                    <a:pt x="467337" y="14139"/>
                  </a:lnTo>
                  <a:lnTo>
                    <a:pt x="472334" y="13273"/>
                  </a:lnTo>
                  <a:lnTo>
                    <a:pt x="477636" y="13850"/>
                  </a:lnTo>
                  <a:lnTo>
                    <a:pt x="482530" y="13994"/>
                  </a:lnTo>
                  <a:lnTo>
                    <a:pt x="485794" y="13273"/>
                  </a:lnTo>
                  <a:lnTo>
                    <a:pt x="490178" y="13706"/>
                  </a:lnTo>
                  <a:lnTo>
                    <a:pt x="494156" y="15293"/>
                  </a:lnTo>
                  <a:lnTo>
                    <a:pt x="498846" y="14283"/>
                  </a:lnTo>
                  <a:lnTo>
                    <a:pt x="504455" y="14283"/>
                  </a:lnTo>
                  <a:lnTo>
                    <a:pt x="509247" y="13273"/>
                  </a:lnTo>
                  <a:lnTo>
                    <a:pt x="514652" y="14283"/>
                  </a:lnTo>
                  <a:lnTo>
                    <a:pt x="518119" y="11830"/>
                  </a:lnTo>
                  <a:lnTo>
                    <a:pt x="520770" y="9378"/>
                  </a:lnTo>
                  <a:lnTo>
                    <a:pt x="524339" y="7357"/>
                  </a:lnTo>
                  <a:lnTo>
                    <a:pt x="530865" y="1875"/>
                  </a:lnTo>
                  <a:lnTo>
                    <a:pt x="534230" y="2885"/>
                  </a:lnTo>
                  <a:lnTo>
                    <a:pt x="538207" y="4905"/>
                  </a:lnTo>
                  <a:lnTo>
                    <a:pt x="541674" y="7502"/>
                  </a:lnTo>
                  <a:lnTo>
                    <a:pt x="548302" y="11974"/>
                  </a:lnTo>
                  <a:lnTo>
                    <a:pt x="553401" y="12119"/>
                  </a:lnTo>
                  <a:lnTo>
                    <a:pt x="558194" y="12119"/>
                  </a:lnTo>
                  <a:lnTo>
                    <a:pt x="563802" y="11253"/>
                  </a:lnTo>
                  <a:lnTo>
                    <a:pt x="569411" y="10243"/>
                  </a:lnTo>
                  <a:lnTo>
                    <a:pt x="573694" y="8223"/>
                  </a:lnTo>
                  <a:lnTo>
                    <a:pt x="577263" y="6059"/>
                  </a:lnTo>
                  <a:lnTo>
                    <a:pt x="583075" y="5770"/>
                  </a:lnTo>
                  <a:lnTo>
                    <a:pt x="586950" y="4183"/>
                  </a:lnTo>
                  <a:lnTo>
                    <a:pt x="591029" y="5626"/>
                  </a:lnTo>
                  <a:lnTo>
                    <a:pt x="593680" y="7935"/>
                  </a:lnTo>
                  <a:lnTo>
                    <a:pt x="597351" y="10243"/>
                  </a:lnTo>
                  <a:lnTo>
                    <a:pt x="603061" y="9955"/>
                  </a:lnTo>
                  <a:lnTo>
                    <a:pt x="606630" y="11830"/>
                  </a:lnTo>
                  <a:lnTo>
                    <a:pt x="612851" y="13706"/>
                  </a:lnTo>
                  <a:lnTo>
                    <a:pt x="619377" y="14427"/>
                  </a:lnTo>
                  <a:lnTo>
                    <a:pt x="624782" y="13850"/>
                  </a:lnTo>
                  <a:lnTo>
                    <a:pt x="628860" y="11542"/>
                  </a:lnTo>
                  <a:lnTo>
                    <a:pt x="632327" y="9233"/>
                  </a:lnTo>
                  <a:lnTo>
                    <a:pt x="637018" y="8656"/>
                  </a:lnTo>
                  <a:lnTo>
                    <a:pt x="641709" y="9666"/>
                  </a:lnTo>
                  <a:lnTo>
                    <a:pt x="647113" y="10387"/>
                  </a:lnTo>
                  <a:lnTo>
                    <a:pt x="652008" y="9233"/>
                  </a:lnTo>
                  <a:lnTo>
                    <a:pt x="656699" y="9233"/>
                  </a:lnTo>
                  <a:lnTo>
                    <a:pt x="661288" y="9955"/>
                  </a:lnTo>
                  <a:lnTo>
                    <a:pt x="666080" y="10676"/>
                  </a:lnTo>
                  <a:lnTo>
                    <a:pt x="670771" y="9378"/>
                  </a:lnTo>
                  <a:lnTo>
                    <a:pt x="676379" y="8223"/>
                  </a:lnTo>
                  <a:lnTo>
                    <a:pt x="681682" y="7935"/>
                  </a:lnTo>
                  <a:lnTo>
                    <a:pt x="687596" y="7935"/>
                  </a:lnTo>
                  <a:lnTo>
                    <a:pt x="692389" y="7213"/>
                  </a:lnTo>
                  <a:lnTo>
                    <a:pt x="697080" y="6636"/>
                  </a:lnTo>
                  <a:lnTo>
                    <a:pt x="698507" y="3029"/>
                  </a:lnTo>
                  <a:lnTo>
                    <a:pt x="698711" y="0"/>
                  </a:lnTo>
                  <a:lnTo>
                    <a:pt x="701974" y="2019"/>
                  </a:lnTo>
                  <a:lnTo>
                    <a:pt x="702892" y="5338"/>
                  </a:lnTo>
                  <a:lnTo>
                    <a:pt x="704625" y="8368"/>
                  </a:lnTo>
                  <a:lnTo>
                    <a:pt x="706767" y="10820"/>
                  </a:lnTo>
                  <a:lnTo>
                    <a:pt x="711152" y="12119"/>
                  </a:lnTo>
                  <a:lnTo>
                    <a:pt x="717066" y="11686"/>
                  </a:lnTo>
                  <a:lnTo>
                    <a:pt x="723898" y="11542"/>
                  </a:lnTo>
                  <a:lnTo>
                    <a:pt x="728589" y="11109"/>
                  </a:lnTo>
                  <a:lnTo>
                    <a:pt x="735421" y="11109"/>
                  </a:lnTo>
                  <a:lnTo>
                    <a:pt x="740316" y="10965"/>
                  </a:lnTo>
                  <a:lnTo>
                    <a:pt x="747148" y="11253"/>
                  </a:lnTo>
                  <a:lnTo>
                    <a:pt x="752960" y="11830"/>
                  </a:lnTo>
                  <a:lnTo>
                    <a:pt x="756631" y="14139"/>
                  </a:lnTo>
                  <a:lnTo>
                    <a:pt x="755611" y="16880"/>
                  </a:lnTo>
                  <a:lnTo>
                    <a:pt x="758977" y="19044"/>
                  </a:lnTo>
                  <a:lnTo>
                    <a:pt x="764585" y="20776"/>
                  </a:lnTo>
                  <a:lnTo>
                    <a:pt x="770397" y="22651"/>
                  </a:lnTo>
                  <a:lnTo>
                    <a:pt x="777127" y="23949"/>
                  </a:lnTo>
                  <a:lnTo>
                    <a:pt x="784163" y="25104"/>
                  </a:lnTo>
                  <a:lnTo>
                    <a:pt x="789466" y="26258"/>
                  </a:lnTo>
                  <a:lnTo>
                    <a:pt x="795380" y="26403"/>
                  </a:lnTo>
                  <a:lnTo>
                    <a:pt x="798746" y="23949"/>
                  </a:lnTo>
                  <a:lnTo>
                    <a:pt x="803334" y="25969"/>
                  </a:lnTo>
                  <a:lnTo>
                    <a:pt x="807311" y="28278"/>
                  </a:lnTo>
                  <a:lnTo>
                    <a:pt x="811900" y="30009"/>
                  </a:lnTo>
                  <a:lnTo>
                    <a:pt x="818223" y="30730"/>
                  </a:lnTo>
                  <a:lnTo>
                    <a:pt x="824239" y="31596"/>
                  </a:lnTo>
                  <a:lnTo>
                    <a:pt x="826788" y="34482"/>
                  </a:lnTo>
                  <a:lnTo>
                    <a:pt x="832702" y="36213"/>
                  </a:lnTo>
                  <a:lnTo>
                    <a:pt x="836679" y="38810"/>
                  </a:lnTo>
                  <a:lnTo>
                    <a:pt x="842492" y="39964"/>
                  </a:lnTo>
                  <a:lnTo>
                    <a:pt x="848508" y="39820"/>
                  </a:lnTo>
                  <a:lnTo>
                    <a:pt x="854116" y="40253"/>
                  </a:lnTo>
                  <a:lnTo>
                    <a:pt x="860337" y="40108"/>
                  </a:lnTo>
                  <a:lnTo>
                    <a:pt x="866557" y="40686"/>
                  </a:lnTo>
                  <a:lnTo>
                    <a:pt x="872370" y="41696"/>
                  </a:lnTo>
                  <a:lnTo>
                    <a:pt x="877774" y="43427"/>
                  </a:lnTo>
                  <a:lnTo>
                    <a:pt x="883178" y="44870"/>
                  </a:lnTo>
                  <a:lnTo>
                    <a:pt x="886850" y="47034"/>
                  </a:lnTo>
                  <a:lnTo>
                    <a:pt x="886237" y="49920"/>
                  </a:lnTo>
                  <a:lnTo>
                    <a:pt x="883484" y="52517"/>
                  </a:lnTo>
                  <a:lnTo>
                    <a:pt x="881139" y="55835"/>
                  </a:lnTo>
                  <a:lnTo>
                    <a:pt x="879303" y="58432"/>
                  </a:lnTo>
                  <a:lnTo>
                    <a:pt x="876856" y="61462"/>
                  </a:lnTo>
                  <a:lnTo>
                    <a:pt x="870024" y="62616"/>
                  </a:lnTo>
                  <a:lnTo>
                    <a:pt x="866965" y="65213"/>
                  </a:lnTo>
                  <a:lnTo>
                    <a:pt x="860234" y="66800"/>
                  </a:lnTo>
                  <a:lnTo>
                    <a:pt x="857889" y="69686"/>
                  </a:lnTo>
                  <a:lnTo>
                    <a:pt x="854320" y="72427"/>
                  </a:lnTo>
                  <a:lnTo>
                    <a:pt x="850547" y="74736"/>
                  </a:lnTo>
                  <a:lnTo>
                    <a:pt x="848406" y="77766"/>
                  </a:lnTo>
                  <a:lnTo>
                    <a:pt x="847080" y="80507"/>
                  </a:lnTo>
                  <a:lnTo>
                    <a:pt x="846570" y="83825"/>
                  </a:lnTo>
                  <a:lnTo>
                    <a:pt x="846672" y="86566"/>
                  </a:lnTo>
                  <a:lnTo>
                    <a:pt x="849629" y="89452"/>
                  </a:lnTo>
                  <a:lnTo>
                    <a:pt x="850751" y="92193"/>
                  </a:lnTo>
                  <a:lnTo>
                    <a:pt x="853199" y="94790"/>
                  </a:lnTo>
                  <a:lnTo>
                    <a:pt x="862886" y="95800"/>
                  </a:lnTo>
                  <a:lnTo>
                    <a:pt x="864925" y="98974"/>
                  </a:lnTo>
                  <a:lnTo>
                    <a:pt x="855544" y="100128"/>
                  </a:lnTo>
                  <a:lnTo>
                    <a:pt x="847590" y="101715"/>
                  </a:lnTo>
                  <a:lnTo>
                    <a:pt x="837699" y="102004"/>
                  </a:lnTo>
                  <a:lnTo>
                    <a:pt x="833314" y="106188"/>
                  </a:lnTo>
                  <a:lnTo>
                    <a:pt x="832396" y="109651"/>
                  </a:lnTo>
                  <a:lnTo>
                    <a:pt x="830153" y="112392"/>
                  </a:lnTo>
                  <a:lnTo>
                    <a:pt x="827400" y="115133"/>
                  </a:lnTo>
                  <a:lnTo>
                    <a:pt x="834334" y="117586"/>
                  </a:lnTo>
                  <a:lnTo>
                    <a:pt x="836985" y="120616"/>
                  </a:lnTo>
                  <a:lnTo>
                    <a:pt x="841472" y="123357"/>
                  </a:lnTo>
                  <a:lnTo>
                    <a:pt x="847794" y="125810"/>
                  </a:lnTo>
                  <a:lnTo>
                    <a:pt x="855034" y="128119"/>
                  </a:lnTo>
                  <a:lnTo>
                    <a:pt x="862886" y="130427"/>
                  </a:lnTo>
                  <a:lnTo>
                    <a:pt x="874817" y="132735"/>
                  </a:lnTo>
                  <a:lnTo>
                    <a:pt x="877468" y="136343"/>
                  </a:lnTo>
                  <a:lnTo>
                    <a:pt x="892458" y="137930"/>
                  </a:lnTo>
                  <a:lnTo>
                    <a:pt x="893463" y="138493"/>
                  </a:lnTo>
                  <a:lnTo>
                    <a:pt x="897352" y="140671"/>
                  </a:lnTo>
                  <a:lnTo>
                    <a:pt x="911730" y="138795"/>
                  </a:lnTo>
                  <a:lnTo>
                    <a:pt x="923661" y="141104"/>
                  </a:lnTo>
                  <a:lnTo>
                    <a:pt x="932630" y="14287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3"/>
            <p:cNvSpPr/>
            <p:nvPr/>
          </p:nvSpPr>
          <p:spPr>
            <a:xfrm>
              <a:off x="7738544" y="4636239"/>
              <a:ext cx="7305" cy="6957"/>
            </a:xfrm>
            <a:custGeom>
              <a:avLst/>
              <a:pathLst>
                <a:path w="7305" h="6957">
                  <a:moveTo>
                    <a:pt x="7305" y="3593"/>
                  </a:moveTo>
                  <a:lnTo>
                    <a:pt x="3994" y="5406"/>
                  </a:lnTo>
                  <a:lnTo>
                    <a:pt x="667" y="6957"/>
                  </a:lnTo>
                  <a:lnTo>
                    <a:pt x="0" y="4211"/>
                  </a:lnTo>
                  <a:lnTo>
                    <a:pt x="2602" y="2701"/>
                  </a:lnTo>
                  <a:lnTo>
                    <a:pt x="4251" y="2296"/>
                  </a:lnTo>
                  <a:lnTo>
                    <a:pt x="7305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4"/>
            <p:cNvSpPr/>
            <p:nvPr/>
          </p:nvSpPr>
          <p:spPr>
            <a:xfrm>
              <a:off x="7166482" y="4875962"/>
              <a:ext cx="9579" cy="8467"/>
            </a:xfrm>
            <a:custGeom>
              <a:avLst/>
              <a:pathLst>
                <a:path w="9579" h="8467">
                  <a:moveTo>
                    <a:pt x="1119" y="0"/>
                  </a:moveTo>
                  <a:lnTo>
                    <a:pt x="4477" y="2319"/>
                  </a:lnTo>
                  <a:lnTo>
                    <a:pt x="9397" y="3239"/>
                  </a:lnTo>
                  <a:lnTo>
                    <a:pt x="9579" y="4638"/>
                  </a:lnTo>
                  <a:lnTo>
                    <a:pt x="8121" y="7988"/>
                  </a:lnTo>
                  <a:lnTo>
                    <a:pt x="130" y="8467"/>
                  </a:lnTo>
                  <a:lnTo>
                    <a:pt x="0" y="4546"/>
                  </a:lnTo>
                  <a:lnTo>
                    <a:pt x="767" y="1509"/>
                  </a:lnTo>
                  <a:lnTo>
                    <a:pt x="1119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5"/>
            <p:cNvSpPr/>
            <p:nvPr/>
          </p:nvSpPr>
          <p:spPr>
            <a:xfrm>
              <a:off x="7731714" y="4645610"/>
              <a:ext cx="7460" cy="6980"/>
            </a:xfrm>
            <a:custGeom>
              <a:avLst/>
              <a:pathLst>
                <a:path w="7460" h="6980">
                  <a:moveTo>
                    <a:pt x="4376" y="1214"/>
                  </a:moveTo>
                  <a:lnTo>
                    <a:pt x="5667" y="0"/>
                  </a:lnTo>
                  <a:lnTo>
                    <a:pt x="7460" y="2124"/>
                  </a:lnTo>
                  <a:lnTo>
                    <a:pt x="6599" y="5968"/>
                  </a:lnTo>
                  <a:lnTo>
                    <a:pt x="3371" y="6980"/>
                  </a:lnTo>
                  <a:lnTo>
                    <a:pt x="502" y="6070"/>
                  </a:lnTo>
                  <a:lnTo>
                    <a:pt x="0" y="2832"/>
                  </a:lnTo>
                  <a:lnTo>
                    <a:pt x="2008" y="303"/>
                  </a:lnTo>
                  <a:lnTo>
                    <a:pt x="4376" y="121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6"/>
            <p:cNvSpPr/>
            <p:nvPr/>
          </p:nvSpPr>
          <p:spPr>
            <a:xfrm>
              <a:off x="7830647" y="5093895"/>
              <a:ext cx="23453" cy="10388"/>
            </a:xfrm>
            <a:custGeom>
              <a:avLst/>
              <a:pathLst>
                <a:path w="23453" h="10388">
                  <a:moveTo>
                    <a:pt x="0" y="2741"/>
                  </a:moveTo>
                  <a:lnTo>
                    <a:pt x="3160" y="0"/>
                  </a:lnTo>
                  <a:lnTo>
                    <a:pt x="12848" y="1154"/>
                  </a:lnTo>
                  <a:lnTo>
                    <a:pt x="18048" y="3462"/>
                  </a:lnTo>
                  <a:lnTo>
                    <a:pt x="22025" y="6059"/>
                  </a:lnTo>
                  <a:lnTo>
                    <a:pt x="23453" y="9378"/>
                  </a:lnTo>
                  <a:lnTo>
                    <a:pt x="13460" y="10388"/>
                  </a:lnTo>
                  <a:lnTo>
                    <a:pt x="6627" y="7790"/>
                  </a:lnTo>
                  <a:lnTo>
                    <a:pt x="3568" y="5194"/>
                  </a:lnTo>
                  <a:lnTo>
                    <a:pt x="3364" y="4761"/>
                  </a:lnTo>
                  <a:lnTo>
                    <a:pt x="0" y="274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7"/>
            <p:cNvSpPr/>
            <p:nvPr/>
          </p:nvSpPr>
          <p:spPr>
            <a:xfrm>
              <a:off x="8401000" y="5091010"/>
              <a:ext cx="56390" cy="23517"/>
            </a:xfrm>
            <a:custGeom>
              <a:avLst/>
              <a:pathLst>
                <a:path w="56390" h="23517">
                  <a:moveTo>
                    <a:pt x="28654" y="1587"/>
                  </a:moveTo>
                  <a:lnTo>
                    <a:pt x="31305" y="1587"/>
                  </a:lnTo>
                  <a:lnTo>
                    <a:pt x="39055" y="0"/>
                  </a:lnTo>
                  <a:lnTo>
                    <a:pt x="46907" y="1587"/>
                  </a:lnTo>
                  <a:lnTo>
                    <a:pt x="53331" y="4761"/>
                  </a:lnTo>
                  <a:lnTo>
                    <a:pt x="55574" y="9233"/>
                  </a:lnTo>
                  <a:lnTo>
                    <a:pt x="56186" y="12407"/>
                  </a:lnTo>
                  <a:lnTo>
                    <a:pt x="56390" y="16159"/>
                  </a:lnTo>
                  <a:lnTo>
                    <a:pt x="48334" y="18467"/>
                  </a:lnTo>
                  <a:lnTo>
                    <a:pt x="39871" y="20343"/>
                  </a:lnTo>
                  <a:lnTo>
                    <a:pt x="30081" y="22074"/>
                  </a:lnTo>
                  <a:lnTo>
                    <a:pt x="19170" y="23517"/>
                  </a:lnTo>
                  <a:lnTo>
                    <a:pt x="6832" y="23084"/>
                  </a:lnTo>
                  <a:lnTo>
                    <a:pt x="0" y="20631"/>
                  </a:lnTo>
                  <a:lnTo>
                    <a:pt x="917" y="17601"/>
                  </a:lnTo>
                  <a:lnTo>
                    <a:pt x="12032" y="15581"/>
                  </a:lnTo>
                  <a:lnTo>
                    <a:pt x="16519" y="13129"/>
                  </a:lnTo>
                  <a:lnTo>
                    <a:pt x="19782" y="9954"/>
                  </a:lnTo>
                  <a:lnTo>
                    <a:pt x="22127" y="7213"/>
                  </a:lnTo>
                  <a:lnTo>
                    <a:pt x="25289" y="4617"/>
                  </a:lnTo>
                  <a:lnTo>
                    <a:pt x="28654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8"/>
            <p:cNvSpPr/>
            <p:nvPr/>
          </p:nvSpPr>
          <p:spPr>
            <a:xfrm>
              <a:off x="8337869" y="5104243"/>
              <a:ext cx="34976" cy="10099"/>
            </a:xfrm>
            <a:custGeom>
              <a:avLst/>
              <a:pathLst>
                <a:path w="34976" h="10099">
                  <a:moveTo>
                    <a:pt x="0" y="4617"/>
                  </a:moveTo>
                  <a:lnTo>
                    <a:pt x="11726" y="4905"/>
                  </a:lnTo>
                  <a:lnTo>
                    <a:pt x="22943" y="5626"/>
                  </a:lnTo>
                  <a:lnTo>
                    <a:pt x="26818" y="2596"/>
                  </a:lnTo>
                  <a:lnTo>
                    <a:pt x="29571" y="0"/>
                  </a:lnTo>
                  <a:lnTo>
                    <a:pt x="34976" y="3029"/>
                  </a:lnTo>
                  <a:lnTo>
                    <a:pt x="33446" y="6781"/>
                  </a:lnTo>
                  <a:lnTo>
                    <a:pt x="31917" y="10099"/>
                  </a:lnTo>
                  <a:lnTo>
                    <a:pt x="21005" y="9089"/>
                  </a:lnTo>
                  <a:lnTo>
                    <a:pt x="9381" y="9522"/>
                  </a:lnTo>
                  <a:lnTo>
                    <a:pt x="2855" y="7069"/>
                  </a:lnTo>
                  <a:lnTo>
                    <a:pt x="2855" y="6781"/>
                  </a:lnTo>
                  <a:lnTo>
                    <a:pt x="0" y="461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9"/>
            <p:cNvSpPr/>
            <p:nvPr/>
          </p:nvSpPr>
          <p:spPr>
            <a:xfrm>
              <a:off x="8292455" y="5025091"/>
              <a:ext cx="34772" cy="26691"/>
            </a:xfrm>
            <a:custGeom>
              <a:avLst/>
              <a:pathLst>
                <a:path w="34772" h="26691">
                  <a:moveTo>
                    <a:pt x="5710" y="17602"/>
                  </a:moveTo>
                  <a:lnTo>
                    <a:pt x="9279" y="16736"/>
                  </a:lnTo>
                  <a:lnTo>
                    <a:pt x="15295" y="17024"/>
                  </a:lnTo>
                  <a:lnTo>
                    <a:pt x="16825" y="13273"/>
                  </a:lnTo>
                  <a:lnTo>
                    <a:pt x="17131" y="10532"/>
                  </a:lnTo>
                  <a:lnTo>
                    <a:pt x="17029" y="4616"/>
                  </a:lnTo>
                  <a:lnTo>
                    <a:pt x="19986" y="1154"/>
                  </a:lnTo>
                  <a:lnTo>
                    <a:pt x="24779" y="0"/>
                  </a:lnTo>
                  <a:lnTo>
                    <a:pt x="27532" y="2741"/>
                  </a:lnTo>
                  <a:lnTo>
                    <a:pt x="28755" y="5482"/>
                  </a:lnTo>
                  <a:lnTo>
                    <a:pt x="30999" y="8800"/>
                  </a:lnTo>
                  <a:lnTo>
                    <a:pt x="32733" y="11975"/>
                  </a:lnTo>
                  <a:lnTo>
                    <a:pt x="34160" y="15293"/>
                  </a:lnTo>
                  <a:lnTo>
                    <a:pt x="34772" y="18611"/>
                  </a:lnTo>
                  <a:lnTo>
                    <a:pt x="33854" y="21497"/>
                  </a:lnTo>
                  <a:lnTo>
                    <a:pt x="32427" y="24238"/>
                  </a:lnTo>
                  <a:lnTo>
                    <a:pt x="26308" y="25248"/>
                  </a:lnTo>
                  <a:lnTo>
                    <a:pt x="20496" y="26691"/>
                  </a:lnTo>
                  <a:lnTo>
                    <a:pt x="13664" y="26547"/>
                  </a:lnTo>
                  <a:lnTo>
                    <a:pt x="16213" y="23661"/>
                  </a:lnTo>
                  <a:lnTo>
                    <a:pt x="10095" y="24671"/>
                  </a:lnTo>
                  <a:lnTo>
                    <a:pt x="4282" y="25681"/>
                  </a:lnTo>
                  <a:lnTo>
                    <a:pt x="305" y="23517"/>
                  </a:lnTo>
                  <a:lnTo>
                    <a:pt x="0" y="20487"/>
                  </a:lnTo>
                  <a:lnTo>
                    <a:pt x="5710" y="1760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600"/>
            <p:cNvSpPr/>
            <p:nvPr/>
          </p:nvSpPr>
          <p:spPr>
            <a:xfrm>
              <a:off x="8150227" y="5045995"/>
              <a:ext cx="31917" cy="5915"/>
            </a:xfrm>
            <a:custGeom>
              <a:avLst/>
              <a:pathLst>
                <a:path w="31917" h="5915">
                  <a:moveTo>
                    <a:pt x="0" y="1298"/>
                  </a:moveTo>
                  <a:lnTo>
                    <a:pt x="3263" y="0"/>
                  </a:lnTo>
                  <a:lnTo>
                    <a:pt x="9891" y="1010"/>
                  </a:lnTo>
                  <a:lnTo>
                    <a:pt x="17437" y="1587"/>
                  </a:lnTo>
                  <a:lnTo>
                    <a:pt x="23147" y="2597"/>
                  </a:lnTo>
                  <a:lnTo>
                    <a:pt x="28857" y="1731"/>
                  </a:lnTo>
                  <a:lnTo>
                    <a:pt x="31917" y="5915"/>
                  </a:lnTo>
                  <a:lnTo>
                    <a:pt x="27838" y="5338"/>
                  </a:lnTo>
                  <a:lnTo>
                    <a:pt x="21516" y="5627"/>
                  </a:lnTo>
                  <a:lnTo>
                    <a:pt x="15091" y="5338"/>
                  </a:lnTo>
                  <a:lnTo>
                    <a:pt x="8055" y="5771"/>
                  </a:lnTo>
                  <a:lnTo>
                    <a:pt x="2753" y="4328"/>
                  </a:lnTo>
                  <a:lnTo>
                    <a:pt x="0" y="1298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1"/>
            <p:cNvSpPr/>
            <p:nvPr/>
          </p:nvSpPr>
          <p:spPr>
            <a:xfrm>
              <a:off x="8044583" y="5057826"/>
              <a:ext cx="20292" cy="5626"/>
            </a:xfrm>
            <a:custGeom>
              <a:avLst/>
              <a:pathLst>
                <a:path w="20292" h="5626">
                  <a:moveTo>
                    <a:pt x="0" y="2453"/>
                  </a:moveTo>
                  <a:lnTo>
                    <a:pt x="1121" y="0"/>
                  </a:lnTo>
                  <a:lnTo>
                    <a:pt x="7342" y="1298"/>
                  </a:lnTo>
                  <a:lnTo>
                    <a:pt x="14072" y="2452"/>
                  </a:lnTo>
                  <a:lnTo>
                    <a:pt x="20292" y="1154"/>
                  </a:lnTo>
                  <a:lnTo>
                    <a:pt x="17335" y="3751"/>
                  </a:lnTo>
                  <a:lnTo>
                    <a:pt x="12440" y="5626"/>
                  </a:lnTo>
                  <a:lnTo>
                    <a:pt x="5200" y="5049"/>
                  </a:lnTo>
                  <a:lnTo>
                    <a:pt x="0" y="245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2"/>
            <p:cNvSpPr/>
            <p:nvPr/>
          </p:nvSpPr>
          <p:spPr>
            <a:xfrm>
              <a:off x="8020314" y="5057249"/>
              <a:ext cx="16927" cy="4616"/>
            </a:xfrm>
            <a:custGeom>
              <a:avLst/>
              <a:pathLst>
                <a:path w="16927" h="4616">
                  <a:moveTo>
                    <a:pt x="0" y="1587"/>
                  </a:moveTo>
                  <a:lnTo>
                    <a:pt x="3772" y="0"/>
                  </a:lnTo>
                  <a:lnTo>
                    <a:pt x="8973" y="1731"/>
                  </a:lnTo>
                  <a:lnTo>
                    <a:pt x="16927" y="4616"/>
                  </a:lnTo>
                  <a:lnTo>
                    <a:pt x="13868" y="4328"/>
                  </a:lnTo>
                  <a:lnTo>
                    <a:pt x="7137" y="3607"/>
                  </a:lnTo>
                  <a:lnTo>
                    <a:pt x="0" y="1587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3"/>
            <p:cNvSpPr/>
            <p:nvPr/>
          </p:nvSpPr>
          <p:spPr>
            <a:xfrm>
              <a:off x="8292798" y="4518514"/>
              <a:ext cx="209384" cy="395967"/>
            </a:xfrm>
            <a:custGeom>
              <a:avLst/>
              <a:pathLst>
                <a:path w="209384" h="395967">
                  <a:moveTo>
                    <a:pt x="127861" y="0"/>
                  </a:moveTo>
                  <a:lnTo>
                    <a:pt x="137064" y="1156"/>
                  </a:lnTo>
                  <a:lnTo>
                    <a:pt x="137252" y="8536"/>
                  </a:lnTo>
                  <a:lnTo>
                    <a:pt x="141206" y="3704"/>
                  </a:lnTo>
                  <a:lnTo>
                    <a:pt x="147758" y="6351"/>
                  </a:lnTo>
                  <a:lnTo>
                    <a:pt x="156405" y="10847"/>
                  </a:lnTo>
                  <a:lnTo>
                    <a:pt x="158946" y="15162"/>
                  </a:lnTo>
                  <a:lnTo>
                    <a:pt x="158093" y="19238"/>
                  </a:lnTo>
                  <a:lnTo>
                    <a:pt x="164147" y="16969"/>
                  </a:lnTo>
                  <a:lnTo>
                    <a:pt x="174279" y="20863"/>
                  </a:lnTo>
                  <a:lnTo>
                    <a:pt x="182057" y="20576"/>
                  </a:lnTo>
                  <a:lnTo>
                    <a:pt x="189754" y="26670"/>
                  </a:lnTo>
                  <a:lnTo>
                    <a:pt x="196403" y="34919"/>
                  </a:lnTo>
                  <a:lnTo>
                    <a:pt x="200414" y="37042"/>
                  </a:lnTo>
                  <a:lnTo>
                    <a:pt x="204866" y="37338"/>
                  </a:lnTo>
                  <a:lnTo>
                    <a:pt x="206753" y="39660"/>
                  </a:lnTo>
                  <a:lnTo>
                    <a:pt x="208519" y="49035"/>
                  </a:lnTo>
                  <a:lnTo>
                    <a:pt x="209384" y="53490"/>
                  </a:lnTo>
                  <a:lnTo>
                    <a:pt x="207311" y="65662"/>
                  </a:lnTo>
                  <a:lnTo>
                    <a:pt x="204662" y="70470"/>
                  </a:lnTo>
                  <a:lnTo>
                    <a:pt x="197323" y="80715"/>
                  </a:lnTo>
                  <a:lnTo>
                    <a:pt x="194006" y="89038"/>
                  </a:lnTo>
                  <a:lnTo>
                    <a:pt x="190152" y="95422"/>
                  </a:lnTo>
                  <a:lnTo>
                    <a:pt x="188850" y="95565"/>
                  </a:lnTo>
                  <a:lnTo>
                    <a:pt x="187396" y="100983"/>
                  </a:lnTo>
                  <a:lnTo>
                    <a:pt x="187765" y="114778"/>
                  </a:lnTo>
                  <a:lnTo>
                    <a:pt x="186314" y="126127"/>
                  </a:lnTo>
                  <a:lnTo>
                    <a:pt x="185761" y="130982"/>
                  </a:lnTo>
                  <a:lnTo>
                    <a:pt x="184115" y="133887"/>
                  </a:lnTo>
                  <a:lnTo>
                    <a:pt x="183191" y="143730"/>
                  </a:lnTo>
                  <a:lnTo>
                    <a:pt x="177913" y="153342"/>
                  </a:lnTo>
                  <a:lnTo>
                    <a:pt x="177027" y="160946"/>
                  </a:lnTo>
                  <a:lnTo>
                    <a:pt x="172813" y="164137"/>
                  </a:lnTo>
                  <a:lnTo>
                    <a:pt x="171594" y="168551"/>
                  </a:lnTo>
                  <a:lnTo>
                    <a:pt x="165938" y="168533"/>
                  </a:lnTo>
                  <a:lnTo>
                    <a:pt x="157748" y="171362"/>
                  </a:lnTo>
                  <a:lnTo>
                    <a:pt x="154081" y="174638"/>
                  </a:lnTo>
                  <a:lnTo>
                    <a:pt x="148250" y="176789"/>
                  </a:lnTo>
                  <a:lnTo>
                    <a:pt x="142123" y="182652"/>
                  </a:lnTo>
                  <a:lnTo>
                    <a:pt x="137715" y="189954"/>
                  </a:lnTo>
                  <a:lnTo>
                    <a:pt x="136958" y="195452"/>
                  </a:lnTo>
                  <a:lnTo>
                    <a:pt x="137823" y="199518"/>
                  </a:lnTo>
                  <a:lnTo>
                    <a:pt x="136851" y="206956"/>
                  </a:lnTo>
                  <a:lnTo>
                    <a:pt x="135669" y="210549"/>
                  </a:lnTo>
                  <a:lnTo>
                    <a:pt x="132031" y="214602"/>
                  </a:lnTo>
                  <a:lnTo>
                    <a:pt x="126254" y="227561"/>
                  </a:lnTo>
                  <a:lnTo>
                    <a:pt x="121676" y="233401"/>
                  </a:lnTo>
                  <a:lnTo>
                    <a:pt x="118136" y="236845"/>
                  </a:lnTo>
                  <a:lnTo>
                    <a:pt x="115762" y="243848"/>
                  </a:lnTo>
                  <a:lnTo>
                    <a:pt x="112318" y="248059"/>
                  </a:lnTo>
                  <a:lnTo>
                    <a:pt x="110064" y="252686"/>
                  </a:lnTo>
                  <a:lnTo>
                    <a:pt x="104184" y="256778"/>
                  </a:lnTo>
                  <a:lnTo>
                    <a:pt x="100341" y="255306"/>
                  </a:lnTo>
                  <a:lnTo>
                    <a:pt x="97523" y="256095"/>
                  </a:lnTo>
                  <a:lnTo>
                    <a:pt x="92710" y="252933"/>
                  </a:lnTo>
                  <a:lnTo>
                    <a:pt x="89179" y="253170"/>
                  </a:lnTo>
                  <a:lnTo>
                    <a:pt x="86008" y="249097"/>
                  </a:lnTo>
                  <a:lnTo>
                    <a:pt x="85652" y="252941"/>
                  </a:lnTo>
                  <a:lnTo>
                    <a:pt x="92262" y="259248"/>
                  </a:lnTo>
                  <a:lnTo>
                    <a:pt x="91551" y="264323"/>
                  </a:lnTo>
                  <a:lnTo>
                    <a:pt x="94804" y="267532"/>
                  </a:lnTo>
                  <a:lnTo>
                    <a:pt x="94540" y="271128"/>
                  </a:lnTo>
                  <a:lnTo>
                    <a:pt x="89537" y="280570"/>
                  </a:lnTo>
                  <a:lnTo>
                    <a:pt x="81818" y="284519"/>
                  </a:lnTo>
                  <a:lnTo>
                    <a:pt x="71376" y="286052"/>
                  </a:lnTo>
                  <a:lnTo>
                    <a:pt x="65656" y="285310"/>
                  </a:lnTo>
                  <a:lnTo>
                    <a:pt x="66751" y="289702"/>
                  </a:lnTo>
                  <a:lnTo>
                    <a:pt x="65685" y="295213"/>
                  </a:lnTo>
                  <a:lnTo>
                    <a:pt x="66645" y="298926"/>
                  </a:lnTo>
                  <a:lnTo>
                    <a:pt x="63523" y="301517"/>
                  </a:lnTo>
                  <a:lnTo>
                    <a:pt x="58188" y="302533"/>
                  </a:lnTo>
                  <a:lnTo>
                    <a:pt x="53181" y="299852"/>
                  </a:lnTo>
                  <a:lnTo>
                    <a:pt x="51172" y="301779"/>
                  </a:lnTo>
                  <a:lnTo>
                    <a:pt x="51898" y="309095"/>
                  </a:lnTo>
                  <a:lnTo>
                    <a:pt x="55413" y="311311"/>
                  </a:lnTo>
                  <a:lnTo>
                    <a:pt x="58263" y="308990"/>
                  </a:lnTo>
                  <a:lnTo>
                    <a:pt x="59814" y="312814"/>
                  </a:lnTo>
                  <a:lnTo>
                    <a:pt x="55020" y="315100"/>
                  </a:lnTo>
                  <a:lnTo>
                    <a:pt x="50840" y="319678"/>
                  </a:lnTo>
                  <a:lnTo>
                    <a:pt x="50074" y="327086"/>
                  </a:lnTo>
                  <a:lnTo>
                    <a:pt x="48843" y="331028"/>
                  </a:lnTo>
                  <a:lnTo>
                    <a:pt x="43925" y="331049"/>
                  </a:lnTo>
                  <a:lnTo>
                    <a:pt x="39844" y="334821"/>
                  </a:lnTo>
                  <a:lnTo>
                    <a:pt x="38351" y="340342"/>
                  </a:lnTo>
                  <a:lnTo>
                    <a:pt x="43471" y="345732"/>
                  </a:lnTo>
                  <a:lnTo>
                    <a:pt x="48449" y="347222"/>
                  </a:lnTo>
                  <a:lnTo>
                    <a:pt x="46658" y="353827"/>
                  </a:lnTo>
                  <a:lnTo>
                    <a:pt x="40508" y="357980"/>
                  </a:lnTo>
                  <a:lnTo>
                    <a:pt x="37125" y="366612"/>
                  </a:lnTo>
                  <a:lnTo>
                    <a:pt x="32373" y="369517"/>
                  </a:lnTo>
                  <a:lnTo>
                    <a:pt x="30239" y="372965"/>
                  </a:lnTo>
                  <a:lnTo>
                    <a:pt x="31921" y="380613"/>
                  </a:lnTo>
                  <a:lnTo>
                    <a:pt x="35386" y="384875"/>
                  </a:lnTo>
                  <a:lnTo>
                    <a:pt x="33191" y="384503"/>
                  </a:lnTo>
                  <a:lnTo>
                    <a:pt x="28559" y="384448"/>
                  </a:lnTo>
                  <a:lnTo>
                    <a:pt x="26052" y="386259"/>
                  </a:lnTo>
                  <a:lnTo>
                    <a:pt x="21354" y="388919"/>
                  </a:lnTo>
                  <a:lnTo>
                    <a:pt x="20515" y="395796"/>
                  </a:lnTo>
                  <a:lnTo>
                    <a:pt x="18310" y="395967"/>
                  </a:lnTo>
                  <a:lnTo>
                    <a:pt x="12437" y="393574"/>
                  </a:lnTo>
                  <a:lnTo>
                    <a:pt x="6476" y="388447"/>
                  </a:lnTo>
                  <a:lnTo>
                    <a:pt x="0" y="384233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4"/>
            <p:cNvSpPr/>
            <p:nvPr/>
          </p:nvSpPr>
          <p:spPr>
            <a:xfrm>
              <a:off x="8259143" y="4520025"/>
              <a:ext cx="58934" cy="382721"/>
            </a:xfrm>
            <a:custGeom>
              <a:avLst/>
              <a:pathLst>
                <a:path w="58934" h="382721">
                  <a:moveTo>
                    <a:pt x="5266" y="0"/>
                  </a:moveTo>
                  <a:lnTo>
                    <a:pt x="4308" y="4586"/>
                  </a:lnTo>
                  <a:lnTo>
                    <a:pt x="2484" y="5697"/>
                  </a:lnTo>
                  <a:lnTo>
                    <a:pt x="3364" y="12379"/>
                  </a:lnTo>
                  <a:lnTo>
                    <a:pt x="2307" y="14455"/>
                  </a:lnTo>
                  <a:lnTo>
                    <a:pt x="5425" y="17681"/>
                  </a:lnTo>
                  <a:lnTo>
                    <a:pt x="7415" y="14262"/>
                  </a:lnTo>
                  <a:lnTo>
                    <a:pt x="8541" y="17478"/>
                  </a:lnTo>
                  <a:lnTo>
                    <a:pt x="5770" y="22981"/>
                  </a:lnTo>
                  <a:lnTo>
                    <a:pt x="1620" y="27631"/>
                  </a:lnTo>
                  <a:lnTo>
                    <a:pt x="0" y="32787"/>
                  </a:lnTo>
                  <a:lnTo>
                    <a:pt x="2522" y="39810"/>
                  </a:lnTo>
                  <a:lnTo>
                    <a:pt x="837" y="43096"/>
                  </a:lnTo>
                  <a:lnTo>
                    <a:pt x="4547" y="46077"/>
                  </a:lnTo>
                  <a:lnTo>
                    <a:pt x="8592" y="50883"/>
                  </a:lnTo>
                  <a:lnTo>
                    <a:pt x="10230" y="56305"/>
                  </a:lnTo>
                  <a:lnTo>
                    <a:pt x="12359" y="59661"/>
                  </a:lnTo>
                  <a:lnTo>
                    <a:pt x="17278" y="74322"/>
                  </a:lnTo>
                  <a:lnTo>
                    <a:pt x="22412" y="87906"/>
                  </a:lnTo>
                  <a:lnTo>
                    <a:pt x="26821" y="97569"/>
                  </a:lnTo>
                  <a:lnTo>
                    <a:pt x="25966" y="99691"/>
                  </a:lnTo>
                  <a:lnTo>
                    <a:pt x="28123" y="105773"/>
                  </a:lnTo>
                  <a:lnTo>
                    <a:pt x="32139" y="110312"/>
                  </a:lnTo>
                  <a:lnTo>
                    <a:pt x="41476" y="118365"/>
                  </a:lnTo>
                  <a:lnTo>
                    <a:pt x="51797" y="125758"/>
                  </a:lnTo>
                  <a:lnTo>
                    <a:pt x="52249" y="128779"/>
                  </a:lnTo>
                  <a:lnTo>
                    <a:pt x="57470" y="133007"/>
                  </a:lnTo>
                  <a:lnTo>
                    <a:pt x="58553" y="143377"/>
                  </a:lnTo>
                  <a:lnTo>
                    <a:pt x="58934" y="155430"/>
                  </a:lnTo>
                  <a:lnTo>
                    <a:pt x="57306" y="171891"/>
                  </a:lnTo>
                  <a:lnTo>
                    <a:pt x="55635" y="187183"/>
                  </a:lnTo>
                  <a:lnTo>
                    <a:pt x="54697" y="201427"/>
                  </a:lnTo>
                  <a:lnTo>
                    <a:pt x="51652" y="210417"/>
                  </a:lnTo>
                  <a:lnTo>
                    <a:pt x="52276" y="219505"/>
                  </a:lnTo>
                  <a:lnTo>
                    <a:pt x="50721" y="225579"/>
                  </a:lnTo>
                  <a:lnTo>
                    <a:pt x="51920" y="236611"/>
                  </a:lnTo>
                  <a:lnTo>
                    <a:pt x="49716" y="247583"/>
                  </a:lnTo>
                  <a:lnTo>
                    <a:pt x="46117" y="259362"/>
                  </a:lnTo>
                  <a:lnTo>
                    <a:pt x="42922" y="271253"/>
                  </a:lnTo>
                  <a:lnTo>
                    <a:pt x="40729" y="271492"/>
                  </a:lnTo>
                  <a:lnTo>
                    <a:pt x="41158" y="279788"/>
                  </a:lnTo>
                  <a:lnTo>
                    <a:pt x="42657" y="286972"/>
                  </a:lnTo>
                  <a:lnTo>
                    <a:pt x="40265" y="292005"/>
                  </a:lnTo>
                  <a:lnTo>
                    <a:pt x="38490" y="305646"/>
                  </a:lnTo>
                  <a:lnTo>
                    <a:pt x="36856" y="316176"/>
                  </a:lnTo>
                  <a:lnTo>
                    <a:pt x="40139" y="317213"/>
                  </a:lnTo>
                  <a:lnTo>
                    <a:pt x="41765" y="308022"/>
                  </a:lnTo>
                  <a:lnTo>
                    <a:pt x="45259" y="309979"/>
                  </a:lnTo>
                  <a:lnTo>
                    <a:pt x="42539" y="325233"/>
                  </a:lnTo>
                  <a:lnTo>
                    <a:pt x="36753" y="322641"/>
                  </a:lnTo>
                  <a:lnTo>
                    <a:pt x="34980" y="334871"/>
                  </a:lnTo>
                  <a:lnTo>
                    <a:pt x="30022" y="341377"/>
                  </a:lnTo>
                  <a:lnTo>
                    <a:pt x="37925" y="343524"/>
                  </a:lnTo>
                  <a:lnTo>
                    <a:pt x="32426" y="349214"/>
                  </a:lnTo>
                  <a:lnTo>
                    <a:pt x="30212" y="356296"/>
                  </a:lnTo>
                  <a:lnTo>
                    <a:pt x="30880" y="368847"/>
                  </a:lnTo>
                  <a:lnTo>
                    <a:pt x="33499" y="373743"/>
                  </a:lnTo>
                  <a:lnTo>
                    <a:pt x="32024" y="378058"/>
                  </a:lnTo>
                  <a:lnTo>
                    <a:pt x="33655" y="382721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5"/>
            <p:cNvSpPr/>
            <p:nvPr/>
          </p:nvSpPr>
          <p:spPr>
            <a:xfrm>
              <a:off x="8294278" y="4904629"/>
              <a:ext cx="50046" cy="22777"/>
            </a:xfrm>
            <a:custGeom>
              <a:avLst/>
              <a:pathLst>
                <a:path w="50046" h="22777">
                  <a:moveTo>
                    <a:pt x="0" y="2350"/>
                  </a:moveTo>
                  <a:lnTo>
                    <a:pt x="4292" y="3895"/>
                  </a:lnTo>
                  <a:lnTo>
                    <a:pt x="11601" y="8814"/>
                  </a:lnTo>
                  <a:lnTo>
                    <a:pt x="18507" y="11457"/>
                  </a:lnTo>
                  <a:lnTo>
                    <a:pt x="21193" y="8081"/>
                  </a:lnTo>
                  <a:lnTo>
                    <a:pt x="22882" y="3040"/>
                  </a:lnTo>
                  <a:lnTo>
                    <a:pt x="27681" y="0"/>
                  </a:lnTo>
                  <a:lnTo>
                    <a:pt x="31386" y="868"/>
                  </a:lnTo>
                  <a:lnTo>
                    <a:pt x="33386" y="4283"/>
                  </a:lnTo>
                  <a:lnTo>
                    <a:pt x="35989" y="9805"/>
                  </a:lnTo>
                  <a:lnTo>
                    <a:pt x="42757" y="14223"/>
                  </a:lnTo>
                  <a:lnTo>
                    <a:pt x="50046" y="16064"/>
                  </a:lnTo>
                  <a:lnTo>
                    <a:pt x="47703" y="19745"/>
                  </a:lnTo>
                  <a:lnTo>
                    <a:pt x="42757" y="20113"/>
                  </a:lnTo>
                  <a:lnTo>
                    <a:pt x="40102" y="17512"/>
                  </a:lnTo>
                  <a:lnTo>
                    <a:pt x="38379" y="20490"/>
                  </a:lnTo>
                  <a:lnTo>
                    <a:pt x="33914" y="22777"/>
                  </a:lnTo>
                  <a:lnTo>
                    <a:pt x="31355" y="22543"/>
                  </a:lnTo>
                  <a:lnTo>
                    <a:pt x="28273" y="21947"/>
                  </a:lnTo>
                  <a:lnTo>
                    <a:pt x="24493" y="19733"/>
                  </a:lnTo>
                  <a:lnTo>
                    <a:pt x="19039" y="18669"/>
                  </a:lnTo>
                  <a:lnTo>
                    <a:pt x="12488" y="14555"/>
                  </a:lnTo>
                  <a:lnTo>
                    <a:pt x="7170" y="10597"/>
                  </a:lnTo>
                  <a:lnTo>
                    <a:pt x="0" y="235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6"/>
            <p:cNvSpPr/>
            <p:nvPr/>
          </p:nvSpPr>
          <p:spPr>
            <a:xfrm>
              <a:off x="7745850" y="4635898"/>
              <a:ext cx="1076" cy="3934"/>
            </a:xfrm>
            <a:custGeom>
              <a:avLst/>
              <a:pathLst>
                <a:path w="1076" h="3934">
                  <a:moveTo>
                    <a:pt x="0" y="340"/>
                  </a:moveTo>
                  <a:lnTo>
                    <a:pt x="1076" y="0"/>
                  </a:lnTo>
                  <a:lnTo>
                    <a:pt x="430" y="3540"/>
                  </a:lnTo>
                  <a:lnTo>
                    <a:pt x="0" y="3934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7"/>
            <p:cNvSpPr/>
            <p:nvPr/>
          </p:nvSpPr>
          <p:spPr>
            <a:xfrm>
              <a:off x="7745850" y="4983798"/>
              <a:ext cx="935960" cy="164477"/>
            </a:xfrm>
            <a:custGeom>
              <a:avLst/>
              <a:pathLst>
                <a:path w="935960" h="164477">
                  <a:moveTo>
                    <a:pt x="0" y="157882"/>
                  </a:moveTo>
                  <a:lnTo>
                    <a:pt x="299" y="157942"/>
                  </a:lnTo>
                  <a:lnTo>
                    <a:pt x="4900" y="153656"/>
                  </a:lnTo>
                  <a:lnTo>
                    <a:pt x="14282" y="155965"/>
                  </a:lnTo>
                  <a:lnTo>
                    <a:pt x="20384" y="153361"/>
                  </a:lnTo>
                  <a:lnTo>
                    <a:pt x="21711" y="153498"/>
                  </a:lnTo>
                  <a:lnTo>
                    <a:pt x="29246" y="156564"/>
                  </a:lnTo>
                  <a:lnTo>
                    <a:pt x="35837" y="153498"/>
                  </a:lnTo>
                  <a:lnTo>
                    <a:pt x="37022" y="153079"/>
                  </a:lnTo>
                  <a:lnTo>
                    <a:pt x="52317" y="151780"/>
                  </a:lnTo>
                  <a:lnTo>
                    <a:pt x="57270" y="153498"/>
                  </a:lnTo>
                  <a:lnTo>
                    <a:pt x="59716" y="154378"/>
                  </a:lnTo>
                  <a:lnTo>
                    <a:pt x="67568" y="156830"/>
                  </a:lnTo>
                  <a:lnTo>
                    <a:pt x="82354" y="158706"/>
                  </a:lnTo>
                  <a:lnTo>
                    <a:pt x="94080" y="161014"/>
                  </a:lnTo>
                  <a:lnTo>
                    <a:pt x="114169" y="162746"/>
                  </a:lnTo>
                  <a:lnTo>
                    <a:pt x="129158" y="160726"/>
                  </a:lnTo>
                  <a:lnTo>
                    <a:pt x="151286" y="162169"/>
                  </a:lnTo>
                  <a:lnTo>
                    <a:pt x="163829" y="164477"/>
                  </a:lnTo>
                  <a:lnTo>
                    <a:pt x="177595" y="162313"/>
                  </a:lnTo>
                  <a:lnTo>
                    <a:pt x="192075" y="160293"/>
                  </a:lnTo>
                  <a:lnTo>
                    <a:pt x="193197" y="156830"/>
                  </a:lnTo>
                  <a:lnTo>
                    <a:pt x="172700" y="156541"/>
                  </a:lnTo>
                  <a:lnTo>
                    <a:pt x="155875" y="154810"/>
                  </a:lnTo>
                  <a:lnTo>
                    <a:pt x="151490" y="151925"/>
                  </a:lnTo>
                  <a:lnTo>
                    <a:pt x="137520" y="150337"/>
                  </a:lnTo>
                  <a:lnTo>
                    <a:pt x="138438" y="147019"/>
                  </a:lnTo>
                  <a:lnTo>
                    <a:pt x="140376" y="143989"/>
                  </a:lnTo>
                  <a:lnTo>
                    <a:pt x="142313" y="141248"/>
                  </a:lnTo>
                  <a:lnTo>
                    <a:pt x="141293" y="138218"/>
                  </a:lnTo>
                  <a:lnTo>
                    <a:pt x="132626" y="136198"/>
                  </a:lnTo>
                  <a:lnTo>
                    <a:pt x="128649" y="133601"/>
                  </a:lnTo>
                  <a:lnTo>
                    <a:pt x="120593" y="131293"/>
                  </a:lnTo>
                  <a:lnTo>
                    <a:pt x="133237" y="131726"/>
                  </a:lnTo>
                  <a:lnTo>
                    <a:pt x="145270" y="130571"/>
                  </a:lnTo>
                  <a:lnTo>
                    <a:pt x="152816" y="133024"/>
                  </a:lnTo>
                  <a:lnTo>
                    <a:pt x="162095" y="130860"/>
                  </a:lnTo>
                  <a:lnTo>
                    <a:pt x="170661" y="128119"/>
                  </a:lnTo>
                  <a:lnTo>
                    <a:pt x="174842" y="125666"/>
                  </a:lnTo>
                  <a:lnTo>
                    <a:pt x="173007" y="122636"/>
                  </a:lnTo>
                  <a:lnTo>
                    <a:pt x="166276" y="120616"/>
                  </a:lnTo>
                  <a:lnTo>
                    <a:pt x="158628" y="118452"/>
                  </a:lnTo>
                  <a:lnTo>
                    <a:pt x="147921" y="118019"/>
                  </a:lnTo>
                  <a:lnTo>
                    <a:pt x="138540" y="117009"/>
                  </a:lnTo>
                  <a:lnTo>
                    <a:pt x="128445" y="116288"/>
                  </a:lnTo>
                  <a:lnTo>
                    <a:pt x="125080" y="113546"/>
                  </a:lnTo>
                  <a:lnTo>
                    <a:pt x="118350" y="111238"/>
                  </a:lnTo>
                  <a:lnTo>
                    <a:pt x="114271" y="108641"/>
                  </a:lnTo>
                  <a:lnTo>
                    <a:pt x="112639" y="100273"/>
                  </a:lnTo>
                  <a:lnTo>
                    <a:pt x="115189" y="100995"/>
                  </a:lnTo>
                  <a:lnTo>
                    <a:pt x="119879" y="103303"/>
                  </a:lnTo>
                  <a:lnTo>
                    <a:pt x="128445" y="102581"/>
                  </a:lnTo>
                  <a:lnTo>
                    <a:pt x="136705" y="101572"/>
                  </a:lnTo>
                  <a:lnTo>
                    <a:pt x="140987" y="104746"/>
                  </a:lnTo>
                  <a:lnTo>
                    <a:pt x="149247" y="104025"/>
                  </a:lnTo>
                  <a:lnTo>
                    <a:pt x="156181" y="102437"/>
                  </a:lnTo>
                  <a:lnTo>
                    <a:pt x="162707" y="100417"/>
                  </a:lnTo>
                  <a:lnTo>
                    <a:pt x="168622" y="97965"/>
                  </a:lnTo>
                  <a:lnTo>
                    <a:pt x="176473" y="97243"/>
                  </a:lnTo>
                  <a:lnTo>
                    <a:pt x="176270" y="94502"/>
                  </a:lnTo>
                  <a:lnTo>
                    <a:pt x="174434" y="91761"/>
                  </a:lnTo>
                  <a:lnTo>
                    <a:pt x="175964" y="89164"/>
                  </a:lnTo>
                  <a:lnTo>
                    <a:pt x="182694" y="87865"/>
                  </a:lnTo>
                  <a:lnTo>
                    <a:pt x="185753" y="90318"/>
                  </a:lnTo>
                  <a:lnTo>
                    <a:pt x="193707" y="88875"/>
                  </a:lnTo>
                  <a:lnTo>
                    <a:pt x="199723" y="86999"/>
                  </a:lnTo>
                  <a:lnTo>
                    <a:pt x="207167" y="86855"/>
                  </a:lnTo>
                  <a:lnTo>
                    <a:pt x="214203" y="86134"/>
                  </a:lnTo>
                  <a:lnTo>
                    <a:pt x="221239" y="84403"/>
                  </a:lnTo>
                  <a:lnTo>
                    <a:pt x="226848" y="82815"/>
                  </a:lnTo>
                  <a:lnTo>
                    <a:pt x="233170" y="81228"/>
                  </a:lnTo>
                  <a:lnTo>
                    <a:pt x="237249" y="81661"/>
                  </a:lnTo>
                  <a:lnTo>
                    <a:pt x="240818" y="82238"/>
                  </a:lnTo>
                  <a:lnTo>
                    <a:pt x="248568" y="81228"/>
                  </a:lnTo>
                  <a:lnTo>
                    <a:pt x="255502" y="82527"/>
                  </a:lnTo>
                  <a:lnTo>
                    <a:pt x="262640" y="82382"/>
                  </a:lnTo>
                  <a:lnTo>
                    <a:pt x="269472" y="81373"/>
                  </a:lnTo>
                  <a:lnTo>
                    <a:pt x="276508" y="82094"/>
                  </a:lnTo>
                  <a:lnTo>
                    <a:pt x="284258" y="82815"/>
                  </a:lnTo>
                  <a:lnTo>
                    <a:pt x="291498" y="82527"/>
                  </a:lnTo>
                  <a:lnTo>
                    <a:pt x="299044" y="82671"/>
                  </a:lnTo>
                  <a:lnTo>
                    <a:pt x="306794" y="82815"/>
                  </a:lnTo>
                  <a:lnTo>
                    <a:pt x="313932" y="82527"/>
                  </a:lnTo>
                  <a:lnTo>
                    <a:pt x="319234" y="80362"/>
                  </a:lnTo>
                  <a:lnTo>
                    <a:pt x="325556" y="79208"/>
                  </a:lnTo>
                  <a:lnTo>
                    <a:pt x="332083" y="80795"/>
                  </a:lnTo>
                  <a:lnTo>
                    <a:pt x="338303" y="79497"/>
                  </a:lnTo>
                  <a:lnTo>
                    <a:pt x="343911" y="76900"/>
                  </a:lnTo>
                  <a:lnTo>
                    <a:pt x="347277" y="79208"/>
                  </a:lnTo>
                  <a:lnTo>
                    <a:pt x="349112" y="81805"/>
                  </a:lnTo>
                  <a:lnTo>
                    <a:pt x="352477" y="84258"/>
                  </a:lnTo>
                  <a:lnTo>
                    <a:pt x="357882" y="82094"/>
                  </a:lnTo>
                  <a:lnTo>
                    <a:pt x="364102" y="84835"/>
                  </a:lnTo>
                  <a:lnTo>
                    <a:pt x="371138" y="85701"/>
                  </a:lnTo>
                  <a:lnTo>
                    <a:pt x="377154" y="87721"/>
                  </a:lnTo>
                  <a:lnTo>
                    <a:pt x="384496" y="87288"/>
                  </a:lnTo>
                  <a:lnTo>
                    <a:pt x="391124" y="85990"/>
                  </a:lnTo>
                  <a:lnTo>
                    <a:pt x="398976" y="86278"/>
                  </a:lnTo>
                  <a:lnTo>
                    <a:pt x="406012" y="87288"/>
                  </a:lnTo>
                  <a:lnTo>
                    <a:pt x="413150" y="88586"/>
                  </a:lnTo>
                  <a:lnTo>
                    <a:pt x="415904" y="85412"/>
                  </a:lnTo>
                  <a:lnTo>
                    <a:pt x="412538" y="82960"/>
                  </a:lnTo>
                  <a:lnTo>
                    <a:pt x="409989" y="80362"/>
                  </a:lnTo>
                  <a:lnTo>
                    <a:pt x="403259" y="79786"/>
                  </a:lnTo>
                  <a:lnTo>
                    <a:pt x="400302" y="77044"/>
                  </a:lnTo>
                  <a:lnTo>
                    <a:pt x="399180" y="74303"/>
                  </a:lnTo>
                  <a:lnTo>
                    <a:pt x="397345" y="68821"/>
                  </a:lnTo>
                  <a:lnTo>
                    <a:pt x="401322" y="69830"/>
                  </a:lnTo>
                  <a:lnTo>
                    <a:pt x="408154" y="70263"/>
                  </a:lnTo>
                  <a:lnTo>
                    <a:pt x="414884" y="69830"/>
                  </a:lnTo>
                  <a:lnTo>
                    <a:pt x="421002" y="70984"/>
                  </a:lnTo>
                  <a:lnTo>
                    <a:pt x="426305" y="73149"/>
                  </a:lnTo>
                  <a:lnTo>
                    <a:pt x="428548" y="75746"/>
                  </a:lnTo>
                  <a:lnTo>
                    <a:pt x="435584" y="76179"/>
                  </a:lnTo>
                  <a:lnTo>
                    <a:pt x="442314" y="75169"/>
                  </a:lnTo>
                  <a:lnTo>
                    <a:pt x="449452" y="73726"/>
                  </a:lnTo>
                  <a:lnTo>
                    <a:pt x="455877" y="72860"/>
                  </a:lnTo>
                  <a:lnTo>
                    <a:pt x="461179" y="74591"/>
                  </a:lnTo>
                  <a:lnTo>
                    <a:pt x="468113" y="74014"/>
                  </a:lnTo>
                  <a:lnTo>
                    <a:pt x="472600" y="68388"/>
                  </a:lnTo>
                  <a:lnTo>
                    <a:pt x="476781" y="71706"/>
                  </a:lnTo>
                  <a:lnTo>
                    <a:pt x="482797" y="73004"/>
                  </a:lnTo>
                  <a:lnTo>
                    <a:pt x="489323" y="72283"/>
                  </a:lnTo>
                  <a:lnTo>
                    <a:pt x="493606" y="75169"/>
                  </a:lnTo>
                  <a:lnTo>
                    <a:pt x="500438" y="75457"/>
                  </a:lnTo>
                  <a:lnTo>
                    <a:pt x="506761" y="76323"/>
                  </a:lnTo>
                  <a:lnTo>
                    <a:pt x="512981" y="77910"/>
                  </a:lnTo>
                  <a:lnTo>
                    <a:pt x="517060" y="75169"/>
                  </a:lnTo>
                  <a:lnTo>
                    <a:pt x="519099" y="72571"/>
                  </a:lnTo>
                  <a:lnTo>
                    <a:pt x="524300" y="75457"/>
                  </a:lnTo>
                  <a:lnTo>
                    <a:pt x="531438" y="74736"/>
                  </a:lnTo>
                  <a:lnTo>
                    <a:pt x="536740" y="76323"/>
                  </a:lnTo>
                  <a:lnTo>
                    <a:pt x="540309" y="78775"/>
                  </a:lnTo>
                  <a:lnTo>
                    <a:pt x="547243" y="78054"/>
                  </a:lnTo>
                  <a:lnTo>
                    <a:pt x="552648" y="76467"/>
                  </a:lnTo>
                  <a:lnTo>
                    <a:pt x="557950" y="74591"/>
                  </a:lnTo>
                  <a:lnTo>
                    <a:pt x="564273" y="73582"/>
                  </a:lnTo>
                  <a:lnTo>
                    <a:pt x="571615" y="72716"/>
                  </a:lnTo>
                  <a:lnTo>
                    <a:pt x="578243" y="71706"/>
                  </a:lnTo>
                  <a:lnTo>
                    <a:pt x="583342" y="70119"/>
                  </a:lnTo>
                  <a:lnTo>
                    <a:pt x="586401" y="67810"/>
                  </a:lnTo>
                  <a:lnTo>
                    <a:pt x="587624" y="64636"/>
                  </a:lnTo>
                  <a:lnTo>
                    <a:pt x="587012" y="61606"/>
                  </a:lnTo>
                  <a:lnTo>
                    <a:pt x="585381" y="58721"/>
                  </a:lnTo>
                  <a:lnTo>
                    <a:pt x="583545" y="55835"/>
                  </a:lnTo>
                  <a:lnTo>
                    <a:pt x="581914" y="52950"/>
                  </a:lnTo>
                  <a:lnTo>
                    <a:pt x="580588" y="50353"/>
                  </a:lnTo>
                  <a:lnTo>
                    <a:pt x="580282" y="47467"/>
                  </a:lnTo>
                  <a:lnTo>
                    <a:pt x="580792" y="44582"/>
                  </a:lnTo>
                  <a:lnTo>
                    <a:pt x="583239" y="41840"/>
                  </a:lnTo>
                  <a:lnTo>
                    <a:pt x="585279" y="38810"/>
                  </a:lnTo>
                  <a:lnTo>
                    <a:pt x="586095" y="35925"/>
                  </a:lnTo>
                  <a:lnTo>
                    <a:pt x="585075" y="32751"/>
                  </a:lnTo>
                  <a:lnTo>
                    <a:pt x="584463" y="29865"/>
                  </a:lnTo>
                  <a:lnTo>
                    <a:pt x="587012" y="26547"/>
                  </a:lnTo>
                  <a:lnTo>
                    <a:pt x="589867" y="24383"/>
                  </a:lnTo>
                  <a:lnTo>
                    <a:pt x="593233" y="21642"/>
                  </a:lnTo>
                  <a:lnTo>
                    <a:pt x="596802" y="19333"/>
                  </a:lnTo>
                  <a:lnTo>
                    <a:pt x="600983" y="17169"/>
                  </a:lnTo>
                  <a:lnTo>
                    <a:pt x="603022" y="13995"/>
                  </a:lnTo>
                  <a:lnTo>
                    <a:pt x="605877" y="11975"/>
                  </a:lnTo>
                  <a:lnTo>
                    <a:pt x="609140" y="10099"/>
                  </a:lnTo>
                  <a:lnTo>
                    <a:pt x="614137" y="9666"/>
                  </a:lnTo>
                  <a:lnTo>
                    <a:pt x="617400" y="7358"/>
                  </a:lnTo>
                  <a:lnTo>
                    <a:pt x="621071" y="5915"/>
                  </a:lnTo>
                  <a:lnTo>
                    <a:pt x="625354" y="5049"/>
                  </a:lnTo>
                  <a:lnTo>
                    <a:pt x="629127" y="3174"/>
                  </a:lnTo>
                  <a:lnTo>
                    <a:pt x="632084" y="865"/>
                  </a:lnTo>
                  <a:lnTo>
                    <a:pt x="636163" y="0"/>
                  </a:lnTo>
                  <a:lnTo>
                    <a:pt x="639222" y="1875"/>
                  </a:lnTo>
                  <a:lnTo>
                    <a:pt x="637284" y="4328"/>
                  </a:lnTo>
                  <a:lnTo>
                    <a:pt x="631982" y="6492"/>
                  </a:lnTo>
                  <a:lnTo>
                    <a:pt x="629739" y="8079"/>
                  </a:lnTo>
                  <a:lnTo>
                    <a:pt x="625864" y="6925"/>
                  </a:lnTo>
                  <a:lnTo>
                    <a:pt x="621581" y="7646"/>
                  </a:lnTo>
                  <a:lnTo>
                    <a:pt x="618012" y="9378"/>
                  </a:lnTo>
                  <a:lnTo>
                    <a:pt x="614239" y="11253"/>
                  </a:lnTo>
                  <a:lnTo>
                    <a:pt x="611690" y="13418"/>
                  </a:lnTo>
                  <a:lnTo>
                    <a:pt x="610976" y="16303"/>
                  </a:lnTo>
                  <a:lnTo>
                    <a:pt x="611282" y="19044"/>
                  </a:lnTo>
                  <a:lnTo>
                    <a:pt x="613729" y="21497"/>
                  </a:lnTo>
                  <a:lnTo>
                    <a:pt x="610160" y="23229"/>
                  </a:lnTo>
                  <a:lnTo>
                    <a:pt x="605265" y="23805"/>
                  </a:lnTo>
                  <a:lnTo>
                    <a:pt x="602410" y="26259"/>
                  </a:lnTo>
                  <a:lnTo>
                    <a:pt x="599351" y="28567"/>
                  </a:lnTo>
                  <a:lnTo>
                    <a:pt x="596088" y="31741"/>
                  </a:lnTo>
                  <a:lnTo>
                    <a:pt x="595272" y="34482"/>
                  </a:lnTo>
                  <a:lnTo>
                    <a:pt x="597108" y="37512"/>
                  </a:lnTo>
                  <a:lnTo>
                    <a:pt x="599861" y="39820"/>
                  </a:lnTo>
                  <a:lnTo>
                    <a:pt x="604144" y="41551"/>
                  </a:lnTo>
                  <a:lnTo>
                    <a:pt x="608120" y="43860"/>
                  </a:lnTo>
                  <a:lnTo>
                    <a:pt x="610262" y="46745"/>
                  </a:lnTo>
                  <a:lnTo>
                    <a:pt x="611384" y="49487"/>
                  </a:lnTo>
                  <a:lnTo>
                    <a:pt x="612913" y="52373"/>
                  </a:lnTo>
                  <a:lnTo>
                    <a:pt x="615361" y="54825"/>
                  </a:lnTo>
                  <a:lnTo>
                    <a:pt x="616890" y="57566"/>
                  </a:lnTo>
                  <a:lnTo>
                    <a:pt x="617604" y="64348"/>
                  </a:lnTo>
                  <a:lnTo>
                    <a:pt x="619134" y="67089"/>
                  </a:lnTo>
                  <a:lnTo>
                    <a:pt x="619541" y="69975"/>
                  </a:lnTo>
                  <a:lnTo>
                    <a:pt x="621173" y="72860"/>
                  </a:lnTo>
                  <a:lnTo>
                    <a:pt x="620459" y="76756"/>
                  </a:lnTo>
                  <a:lnTo>
                    <a:pt x="617604" y="79786"/>
                  </a:lnTo>
                  <a:lnTo>
                    <a:pt x="614545" y="82238"/>
                  </a:lnTo>
                  <a:lnTo>
                    <a:pt x="607611" y="83248"/>
                  </a:lnTo>
                  <a:lnTo>
                    <a:pt x="605265" y="85845"/>
                  </a:lnTo>
                  <a:lnTo>
                    <a:pt x="602104" y="88298"/>
                  </a:lnTo>
                  <a:lnTo>
                    <a:pt x="594252" y="91039"/>
                  </a:lnTo>
                  <a:lnTo>
                    <a:pt x="587318" y="92193"/>
                  </a:lnTo>
                  <a:lnTo>
                    <a:pt x="580792" y="93781"/>
                  </a:lnTo>
                  <a:lnTo>
                    <a:pt x="573756" y="95368"/>
                  </a:lnTo>
                  <a:lnTo>
                    <a:pt x="569575" y="98397"/>
                  </a:lnTo>
                  <a:lnTo>
                    <a:pt x="561214" y="98686"/>
                  </a:lnTo>
                  <a:lnTo>
                    <a:pt x="552036" y="98397"/>
                  </a:lnTo>
                  <a:lnTo>
                    <a:pt x="543776" y="98975"/>
                  </a:lnTo>
                  <a:lnTo>
                    <a:pt x="535007" y="98975"/>
                  </a:lnTo>
                  <a:lnTo>
                    <a:pt x="536638" y="101860"/>
                  </a:lnTo>
                  <a:lnTo>
                    <a:pt x="544592" y="103158"/>
                  </a:lnTo>
                  <a:lnTo>
                    <a:pt x="550405" y="105178"/>
                  </a:lnTo>
                  <a:lnTo>
                    <a:pt x="553668" y="107775"/>
                  </a:lnTo>
                  <a:lnTo>
                    <a:pt x="547855" y="110084"/>
                  </a:lnTo>
                  <a:lnTo>
                    <a:pt x="538882" y="109362"/>
                  </a:lnTo>
                  <a:lnTo>
                    <a:pt x="531438" y="111238"/>
                  </a:lnTo>
                  <a:lnTo>
                    <a:pt x="531132" y="114268"/>
                  </a:lnTo>
                  <a:lnTo>
                    <a:pt x="530928" y="117153"/>
                  </a:lnTo>
                  <a:lnTo>
                    <a:pt x="537046" y="119606"/>
                  </a:lnTo>
                  <a:lnTo>
                    <a:pt x="538168" y="122347"/>
                  </a:lnTo>
                  <a:lnTo>
                    <a:pt x="544796" y="125089"/>
                  </a:lnTo>
                  <a:lnTo>
                    <a:pt x="555809" y="126243"/>
                  </a:lnTo>
                  <a:lnTo>
                    <a:pt x="565190" y="128263"/>
                  </a:lnTo>
                  <a:lnTo>
                    <a:pt x="572634" y="130571"/>
                  </a:lnTo>
                  <a:lnTo>
                    <a:pt x="582118" y="132880"/>
                  </a:lnTo>
                  <a:lnTo>
                    <a:pt x="595068" y="134034"/>
                  </a:lnTo>
                  <a:lnTo>
                    <a:pt x="607815" y="136054"/>
                  </a:lnTo>
                  <a:lnTo>
                    <a:pt x="616686" y="138218"/>
                  </a:lnTo>
                  <a:lnTo>
                    <a:pt x="626374" y="140671"/>
                  </a:lnTo>
                  <a:lnTo>
                    <a:pt x="631472" y="144134"/>
                  </a:lnTo>
                  <a:lnTo>
                    <a:pt x="634021" y="146875"/>
                  </a:lnTo>
                  <a:lnTo>
                    <a:pt x="640344" y="144278"/>
                  </a:lnTo>
                  <a:lnTo>
                    <a:pt x="648910" y="142113"/>
                  </a:lnTo>
                  <a:lnTo>
                    <a:pt x="657985" y="139805"/>
                  </a:lnTo>
                  <a:lnTo>
                    <a:pt x="668794" y="137930"/>
                  </a:lnTo>
                  <a:lnTo>
                    <a:pt x="678073" y="135910"/>
                  </a:lnTo>
                  <a:lnTo>
                    <a:pt x="691024" y="135765"/>
                  </a:lnTo>
                  <a:lnTo>
                    <a:pt x="703770" y="136775"/>
                  </a:lnTo>
                  <a:lnTo>
                    <a:pt x="714273" y="138507"/>
                  </a:lnTo>
                  <a:lnTo>
                    <a:pt x="717638" y="135333"/>
                  </a:lnTo>
                  <a:lnTo>
                    <a:pt x="724878" y="133168"/>
                  </a:lnTo>
                  <a:lnTo>
                    <a:pt x="738033" y="133024"/>
                  </a:lnTo>
                  <a:lnTo>
                    <a:pt x="748332" y="131437"/>
                  </a:lnTo>
                  <a:lnTo>
                    <a:pt x="758121" y="129850"/>
                  </a:lnTo>
                  <a:lnTo>
                    <a:pt x="768930" y="128840"/>
                  </a:lnTo>
                  <a:lnTo>
                    <a:pt x="780453" y="127541"/>
                  </a:lnTo>
                  <a:lnTo>
                    <a:pt x="788509" y="125666"/>
                  </a:lnTo>
                  <a:lnTo>
                    <a:pt x="784838" y="123069"/>
                  </a:lnTo>
                  <a:lnTo>
                    <a:pt x="782595" y="120472"/>
                  </a:lnTo>
                  <a:lnTo>
                    <a:pt x="782595" y="117731"/>
                  </a:lnTo>
                  <a:lnTo>
                    <a:pt x="772499" y="118019"/>
                  </a:lnTo>
                  <a:lnTo>
                    <a:pt x="761792" y="119173"/>
                  </a:lnTo>
                  <a:lnTo>
                    <a:pt x="751595" y="119173"/>
                  </a:lnTo>
                  <a:lnTo>
                    <a:pt x="750168" y="116432"/>
                  </a:lnTo>
                  <a:lnTo>
                    <a:pt x="750881" y="110950"/>
                  </a:lnTo>
                  <a:lnTo>
                    <a:pt x="753227" y="109362"/>
                  </a:lnTo>
                  <a:lnTo>
                    <a:pt x="760671" y="107631"/>
                  </a:lnTo>
                  <a:lnTo>
                    <a:pt x="769440" y="105900"/>
                  </a:lnTo>
                  <a:lnTo>
                    <a:pt x="775763" y="103736"/>
                  </a:lnTo>
                  <a:lnTo>
                    <a:pt x="782085" y="101572"/>
                  </a:lnTo>
                  <a:lnTo>
                    <a:pt x="786775" y="98686"/>
                  </a:lnTo>
                  <a:lnTo>
                    <a:pt x="793914" y="97388"/>
                  </a:lnTo>
                  <a:lnTo>
                    <a:pt x="800950" y="96377"/>
                  </a:lnTo>
                  <a:lnTo>
                    <a:pt x="804519" y="95801"/>
                  </a:lnTo>
                  <a:lnTo>
                    <a:pt x="812574" y="95512"/>
                  </a:lnTo>
                  <a:lnTo>
                    <a:pt x="820222" y="94502"/>
                  </a:lnTo>
                  <a:lnTo>
                    <a:pt x="826646" y="93059"/>
                  </a:lnTo>
                  <a:lnTo>
                    <a:pt x="832969" y="91328"/>
                  </a:lnTo>
                  <a:lnTo>
                    <a:pt x="838679" y="89597"/>
                  </a:lnTo>
                  <a:lnTo>
                    <a:pt x="845919" y="87288"/>
                  </a:lnTo>
                  <a:lnTo>
                    <a:pt x="850508" y="84835"/>
                  </a:lnTo>
                  <a:lnTo>
                    <a:pt x="855402" y="82671"/>
                  </a:lnTo>
                  <a:lnTo>
                    <a:pt x="856932" y="79786"/>
                  </a:lnTo>
                  <a:lnTo>
                    <a:pt x="851426" y="78054"/>
                  </a:lnTo>
                  <a:lnTo>
                    <a:pt x="853261" y="75024"/>
                  </a:lnTo>
                  <a:lnTo>
                    <a:pt x="856728" y="72716"/>
                  </a:lnTo>
                  <a:lnTo>
                    <a:pt x="862133" y="71273"/>
                  </a:lnTo>
                  <a:lnTo>
                    <a:pt x="867843" y="69542"/>
                  </a:lnTo>
                  <a:lnTo>
                    <a:pt x="873146" y="67233"/>
                  </a:lnTo>
                  <a:lnTo>
                    <a:pt x="877225" y="64348"/>
                  </a:lnTo>
                  <a:lnTo>
                    <a:pt x="879774" y="60885"/>
                  </a:lnTo>
                  <a:lnTo>
                    <a:pt x="883547" y="58865"/>
                  </a:lnTo>
                  <a:lnTo>
                    <a:pt x="889767" y="59298"/>
                  </a:lnTo>
                  <a:lnTo>
                    <a:pt x="892316" y="61751"/>
                  </a:lnTo>
                  <a:lnTo>
                    <a:pt x="898537" y="62039"/>
                  </a:lnTo>
                  <a:lnTo>
                    <a:pt x="898741" y="59298"/>
                  </a:lnTo>
                  <a:lnTo>
                    <a:pt x="901392" y="56412"/>
                  </a:lnTo>
                  <a:lnTo>
                    <a:pt x="907000" y="57134"/>
                  </a:lnTo>
                  <a:lnTo>
                    <a:pt x="908326" y="59875"/>
                  </a:lnTo>
                  <a:lnTo>
                    <a:pt x="914546" y="60308"/>
                  </a:lnTo>
                  <a:lnTo>
                    <a:pt x="921276" y="59009"/>
                  </a:lnTo>
                  <a:lnTo>
                    <a:pt x="927803" y="58143"/>
                  </a:lnTo>
                  <a:lnTo>
                    <a:pt x="933717" y="58576"/>
                  </a:lnTo>
                  <a:lnTo>
                    <a:pt x="935960" y="61606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8"/>
            <p:cNvSpPr/>
            <p:nvPr/>
          </p:nvSpPr>
          <p:spPr>
            <a:xfrm>
              <a:off x="8364369" y="4894186"/>
              <a:ext cx="17962" cy="8835"/>
            </a:xfrm>
            <a:custGeom>
              <a:avLst/>
              <a:pathLst>
                <a:path w="17962" h="8835">
                  <a:moveTo>
                    <a:pt x="0" y="5522"/>
                  </a:moveTo>
                  <a:lnTo>
                    <a:pt x="6247" y="1104"/>
                  </a:lnTo>
                  <a:lnTo>
                    <a:pt x="10673" y="2945"/>
                  </a:lnTo>
                  <a:lnTo>
                    <a:pt x="13796" y="0"/>
                  </a:lnTo>
                  <a:lnTo>
                    <a:pt x="17962" y="3313"/>
                  </a:lnTo>
                  <a:lnTo>
                    <a:pt x="16400" y="5890"/>
                  </a:lnTo>
                  <a:lnTo>
                    <a:pt x="9371" y="8099"/>
                  </a:lnTo>
                  <a:lnTo>
                    <a:pt x="7028" y="5522"/>
                  </a:lnTo>
                  <a:lnTo>
                    <a:pt x="2603" y="8835"/>
                  </a:lnTo>
                  <a:lnTo>
                    <a:pt x="0" y="5522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g1609"/>
            <p:cNvSpPr/>
            <p:nvPr/>
          </p:nvSpPr>
          <p:spPr>
            <a:xfrm>
              <a:off x="6877448" y="4949444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tx1610"/>
            <p:cNvSpPr/>
            <p:nvPr/>
          </p:nvSpPr>
          <p:spPr>
            <a:xfrm>
              <a:off x="6887506" y="495851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5000</a:t>
              </a:r>
            </a:p>
          </p:txBody>
        </p:sp>
        <p:sp>
          <p:nvSpPr>
            <p:cNvPr id="1611" name="pg1611"/>
            <p:cNvSpPr/>
            <p:nvPr/>
          </p:nvSpPr>
          <p:spPr>
            <a:xfrm>
              <a:off x="8153015" y="4828928"/>
              <a:ext cx="148853" cy="60796"/>
            </a:xfrm>
            <a:custGeom>
              <a:avLst/>
              <a:pathLst>
                <a:path w="148853" h="60796">
                  <a:moveTo>
                    <a:pt x="0" y="60796"/>
                  </a:moveTo>
                  <a:lnTo>
                    <a:pt x="148853" y="60796"/>
                  </a:lnTo>
                  <a:lnTo>
                    <a:pt x="148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tx1612"/>
            <p:cNvSpPr/>
            <p:nvPr/>
          </p:nvSpPr>
          <p:spPr>
            <a:xfrm>
              <a:off x="8163073" y="4837994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5500</a:t>
              </a:r>
            </a:p>
          </p:txBody>
        </p:sp>
        <p:sp>
          <p:nvSpPr>
            <p:cNvPr id="1613" name="tx1613"/>
            <p:cNvSpPr/>
            <p:nvPr/>
          </p:nvSpPr>
          <p:spPr>
            <a:xfrm>
              <a:off x="6887506" y="4958511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5000</a:t>
              </a:r>
            </a:p>
          </p:txBody>
        </p:sp>
        <p:sp>
          <p:nvSpPr>
            <p:cNvPr id="1614" name="tx1614"/>
            <p:cNvSpPr/>
            <p:nvPr/>
          </p:nvSpPr>
          <p:spPr>
            <a:xfrm>
              <a:off x="8163073" y="4837994"/>
              <a:ext cx="128736" cy="4167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5500</a:t>
              </a:r>
            </a:p>
          </p:txBody>
        </p:sp>
        <p:sp>
          <p:nvSpPr>
            <p:cNvPr id="1615" name="pl1615"/>
            <p:cNvSpPr/>
            <p:nvPr/>
          </p:nvSpPr>
          <p:spPr>
            <a:xfrm>
              <a:off x="6808698" y="507016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6" name="pl1616"/>
            <p:cNvSpPr/>
            <p:nvPr/>
          </p:nvSpPr>
          <p:spPr>
            <a:xfrm>
              <a:off x="6808698" y="484927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7" name="pl1617"/>
            <p:cNvSpPr/>
            <p:nvPr/>
          </p:nvSpPr>
          <p:spPr>
            <a:xfrm>
              <a:off x="6808698" y="4628382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8" name="pl1618"/>
            <p:cNvSpPr/>
            <p:nvPr/>
          </p:nvSpPr>
          <p:spPr>
            <a:xfrm>
              <a:off x="6964890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9" name="pl1619"/>
            <p:cNvSpPr/>
            <p:nvPr/>
          </p:nvSpPr>
          <p:spPr>
            <a:xfrm>
              <a:off x="7277274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0" name="pl1620"/>
            <p:cNvSpPr/>
            <p:nvPr/>
          </p:nvSpPr>
          <p:spPr>
            <a:xfrm>
              <a:off x="758965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1" name="pl1621"/>
            <p:cNvSpPr/>
            <p:nvPr/>
          </p:nvSpPr>
          <p:spPr>
            <a:xfrm>
              <a:off x="790204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2" name="pl1622"/>
            <p:cNvSpPr/>
            <p:nvPr/>
          </p:nvSpPr>
          <p:spPr>
            <a:xfrm>
              <a:off x="8214425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3" name="pl1623"/>
            <p:cNvSpPr/>
            <p:nvPr/>
          </p:nvSpPr>
          <p:spPr>
            <a:xfrm>
              <a:off x="8526809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4" name="pl1624"/>
            <p:cNvSpPr/>
            <p:nvPr/>
          </p:nvSpPr>
          <p:spPr>
            <a:xfrm>
              <a:off x="8683001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5" name="pl1625"/>
            <p:cNvSpPr/>
            <p:nvPr/>
          </p:nvSpPr>
          <p:spPr>
            <a:xfrm>
              <a:off x="6808698" y="518060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6" name="pl1626"/>
            <p:cNvSpPr/>
            <p:nvPr/>
          </p:nvSpPr>
          <p:spPr>
            <a:xfrm>
              <a:off x="6808698" y="495971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7" name="pl1627"/>
            <p:cNvSpPr/>
            <p:nvPr/>
          </p:nvSpPr>
          <p:spPr>
            <a:xfrm>
              <a:off x="6808698" y="473882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8" name="pl1628"/>
            <p:cNvSpPr/>
            <p:nvPr/>
          </p:nvSpPr>
          <p:spPr>
            <a:xfrm>
              <a:off x="6808698" y="4517937"/>
              <a:ext cx="1874302" cy="0"/>
            </a:xfrm>
            <a:custGeom>
              <a:avLst/>
              <a:pathLst>
                <a:path w="1874302" h="0">
                  <a:moveTo>
                    <a:pt x="0" y="0"/>
                  </a:moveTo>
                  <a:lnTo>
                    <a:pt x="1874302" y="0"/>
                  </a:lnTo>
                  <a:lnTo>
                    <a:pt x="1874302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9" name="pl1629"/>
            <p:cNvSpPr/>
            <p:nvPr/>
          </p:nvSpPr>
          <p:spPr>
            <a:xfrm>
              <a:off x="6808698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0" name="pl1630"/>
            <p:cNvSpPr/>
            <p:nvPr/>
          </p:nvSpPr>
          <p:spPr>
            <a:xfrm>
              <a:off x="7121082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1" name="pl1631"/>
            <p:cNvSpPr/>
            <p:nvPr/>
          </p:nvSpPr>
          <p:spPr>
            <a:xfrm>
              <a:off x="7433466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2" name="pl1632"/>
            <p:cNvSpPr/>
            <p:nvPr/>
          </p:nvSpPr>
          <p:spPr>
            <a:xfrm>
              <a:off x="7745850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3" name="pl1633"/>
            <p:cNvSpPr/>
            <p:nvPr/>
          </p:nvSpPr>
          <p:spPr>
            <a:xfrm>
              <a:off x="8058233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4" name="pl1634"/>
            <p:cNvSpPr/>
            <p:nvPr/>
          </p:nvSpPr>
          <p:spPr>
            <a:xfrm>
              <a:off x="8370617" y="4517937"/>
              <a:ext cx="0" cy="662670"/>
            </a:xfrm>
            <a:custGeom>
              <a:avLst/>
              <a:pathLst>
                <a:path w="0" h="662670">
                  <a:moveTo>
                    <a:pt x="0" y="6626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5" name="tx1635"/>
            <p:cNvSpPr/>
            <p:nvPr/>
          </p:nvSpPr>
          <p:spPr>
            <a:xfrm>
              <a:off x="1395916" y="981968"/>
              <a:ext cx="374054" cy="825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Verano</a:t>
              </a:r>
            </a:p>
          </p:txBody>
        </p:sp>
        <p:sp>
          <p:nvSpPr>
            <p:cNvPr id="1636" name="tx1636"/>
            <p:cNvSpPr/>
            <p:nvPr/>
          </p:nvSpPr>
          <p:spPr>
            <a:xfrm>
              <a:off x="3473596" y="978595"/>
              <a:ext cx="327297" cy="859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Otoño</a:t>
              </a:r>
            </a:p>
          </p:txBody>
        </p:sp>
        <p:sp>
          <p:nvSpPr>
            <p:cNvPr id="1637" name="tx1637"/>
            <p:cNvSpPr/>
            <p:nvPr/>
          </p:nvSpPr>
          <p:spPr>
            <a:xfrm>
              <a:off x="5478351" y="976214"/>
              <a:ext cx="42639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Invierno</a:t>
              </a:r>
            </a:p>
          </p:txBody>
        </p:sp>
        <p:sp>
          <p:nvSpPr>
            <p:cNvPr id="1638" name="tx1638"/>
            <p:cNvSpPr/>
            <p:nvPr/>
          </p:nvSpPr>
          <p:spPr>
            <a:xfrm>
              <a:off x="7482362" y="976015"/>
              <a:ext cx="526975" cy="8850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Primavera</a:t>
              </a:r>
            </a:p>
          </p:txBody>
        </p:sp>
        <p:sp>
          <p:nvSpPr>
            <p:cNvPr id="1639" name="tx1639"/>
            <p:cNvSpPr/>
            <p:nvPr/>
          </p:nvSpPr>
          <p:spPr>
            <a:xfrm rot="-16200000">
              <a:off x="8648344" y="1434042"/>
              <a:ext cx="321902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50hPa</a:t>
              </a:r>
            </a:p>
          </p:txBody>
        </p:sp>
        <p:sp>
          <p:nvSpPr>
            <p:cNvPr id="1640" name="tx1640"/>
            <p:cNvSpPr/>
            <p:nvPr/>
          </p:nvSpPr>
          <p:spPr>
            <a:xfrm rot="-16200000">
              <a:off x="8616160" y="2276712"/>
              <a:ext cx="38627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100hPa</a:t>
              </a:r>
            </a:p>
          </p:txBody>
        </p:sp>
        <p:sp>
          <p:nvSpPr>
            <p:cNvPr id="1641" name="tx1641"/>
            <p:cNvSpPr/>
            <p:nvPr/>
          </p:nvSpPr>
          <p:spPr>
            <a:xfrm rot="-16200000">
              <a:off x="8616160" y="3119382"/>
              <a:ext cx="38627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200hPa</a:t>
              </a:r>
            </a:p>
          </p:txBody>
        </p:sp>
        <p:sp>
          <p:nvSpPr>
            <p:cNvPr id="1642" name="tx1642"/>
            <p:cNvSpPr/>
            <p:nvPr/>
          </p:nvSpPr>
          <p:spPr>
            <a:xfrm rot="-16200000">
              <a:off x="8616160" y="3962052"/>
              <a:ext cx="38627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300hPa</a:t>
              </a:r>
            </a:p>
          </p:txBody>
        </p:sp>
        <p:sp>
          <p:nvSpPr>
            <p:cNvPr id="1643" name="tx1643"/>
            <p:cNvSpPr/>
            <p:nvPr/>
          </p:nvSpPr>
          <p:spPr>
            <a:xfrm rot="-16200000">
              <a:off x="8616160" y="4804722"/>
              <a:ext cx="38627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500hPa</a:t>
              </a:r>
            </a:p>
          </p:txBody>
        </p:sp>
        <p:sp>
          <p:nvSpPr>
            <p:cNvPr id="1644" name="tx1644"/>
            <p:cNvSpPr/>
            <p:nvPr/>
          </p:nvSpPr>
          <p:spPr>
            <a:xfrm>
              <a:off x="613608" y="5253037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45" name="tx1645"/>
            <p:cNvSpPr/>
            <p:nvPr/>
          </p:nvSpPr>
          <p:spPr>
            <a:xfrm>
              <a:off x="893807" y="5249465"/>
              <a:ext cx="128736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646" name="tx1646"/>
            <p:cNvSpPr/>
            <p:nvPr/>
          </p:nvSpPr>
          <p:spPr>
            <a:xfrm>
              <a:off x="1174007" y="5253037"/>
              <a:ext cx="193104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120</a:t>
              </a:r>
            </a:p>
          </p:txBody>
        </p:sp>
        <p:sp>
          <p:nvSpPr>
            <p:cNvPr id="1647" name="tx1647"/>
            <p:cNvSpPr/>
            <p:nvPr/>
          </p:nvSpPr>
          <p:spPr>
            <a:xfrm>
              <a:off x="1486391" y="5248473"/>
              <a:ext cx="193104" cy="877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180</a:t>
              </a:r>
            </a:p>
          </p:txBody>
        </p:sp>
        <p:sp>
          <p:nvSpPr>
            <p:cNvPr id="1648" name="tx1648"/>
            <p:cNvSpPr/>
            <p:nvPr/>
          </p:nvSpPr>
          <p:spPr>
            <a:xfrm>
              <a:off x="1779334" y="5253037"/>
              <a:ext cx="231985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-120</a:t>
              </a:r>
            </a:p>
          </p:txBody>
        </p:sp>
        <p:sp>
          <p:nvSpPr>
            <p:cNvPr id="1649" name="tx1649"/>
            <p:cNvSpPr/>
            <p:nvPr/>
          </p:nvSpPr>
          <p:spPr>
            <a:xfrm>
              <a:off x="2123902" y="5249465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50" name="tx1650"/>
            <p:cNvSpPr/>
            <p:nvPr/>
          </p:nvSpPr>
          <p:spPr>
            <a:xfrm>
              <a:off x="2667910" y="5253037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51" name="tx1651"/>
            <p:cNvSpPr/>
            <p:nvPr/>
          </p:nvSpPr>
          <p:spPr>
            <a:xfrm>
              <a:off x="2948110" y="5249465"/>
              <a:ext cx="128736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652" name="tx1652"/>
            <p:cNvSpPr/>
            <p:nvPr/>
          </p:nvSpPr>
          <p:spPr>
            <a:xfrm>
              <a:off x="3228309" y="5253037"/>
              <a:ext cx="193104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120</a:t>
              </a:r>
            </a:p>
          </p:txBody>
        </p:sp>
        <p:sp>
          <p:nvSpPr>
            <p:cNvPr id="1653" name="tx1653"/>
            <p:cNvSpPr/>
            <p:nvPr/>
          </p:nvSpPr>
          <p:spPr>
            <a:xfrm>
              <a:off x="3540693" y="5248473"/>
              <a:ext cx="193104" cy="877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180</a:t>
              </a:r>
            </a:p>
          </p:txBody>
        </p:sp>
        <p:sp>
          <p:nvSpPr>
            <p:cNvPr id="1654" name="tx1654"/>
            <p:cNvSpPr/>
            <p:nvPr/>
          </p:nvSpPr>
          <p:spPr>
            <a:xfrm>
              <a:off x="3833636" y="5253037"/>
              <a:ext cx="231985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-120</a:t>
              </a:r>
            </a:p>
          </p:txBody>
        </p:sp>
        <p:sp>
          <p:nvSpPr>
            <p:cNvPr id="1655" name="tx1655"/>
            <p:cNvSpPr/>
            <p:nvPr/>
          </p:nvSpPr>
          <p:spPr>
            <a:xfrm>
              <a:off x="4178204" y="5249465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56" name="tx1656"/>
            <p:cNvSpPr/>
            <p:nvPr/>
          </p:nvSpPr>
          <p:spPr>
            <a:xfrm>
              <a:off x="4722212" y="5253037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57" name="tx1657"/>
            <p:cNvSpPr/>
            <p:nvPr/>
          </p:nvSpPr>
          <p:spPr>
            <a:xfrm>
              <a:off x="5002412" y="5249465"/>
              <a:ext cx="128736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658" name="tx1658"/>
            <p:cNvSpPr/>
            <p:nvPr/>
          </p:nvSpPr>
          <p:spPr>
            <a:xfrm>
              <a:off x="5282611" y="5253037"/>
              <a:ext cx="193104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120</a:t>
              </a:r>
            </a:p>
          </p:txBody>
        </p:sp>
        <p:sp>
          <p:nvSpPr>
            <p:cNvPr id="1659" name="tx1659"/>
            <p:cNvSpPr/>
            <p:nvPr/>
          </p:nvSpPr>
          <p:spPr>
            <a:xfrm>
              <a:off x="5594995" y="5248473"/>
              <a:ext cx="193104" cy="877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180</a:t>
              </a:r>
            </a:p>
          </p:txBody>
        </p:sp>
        <p:sp>
          <p:nvSpPr>
            <p:cNvPr id="1660" name="tx1660"/>
            <p:cNvSpPr/>
            <p:nvPr/>
          </p:nvSpPr>
          <p:spPr>
            <a:xfrm>
              <a:off x="5887938" y="5253037"/>
              <a:ext cx="231985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-120</a:t>
              </a:r>
            </a:p>
          </p:txBody>
        </p:sp>
        <p:sp>
          <p:nvSpPr>
            <p:cNvPr id="1661" name="tx1661"/>
            <p:cNvSpPr/>
            <p:nvPr/>
          </p:nvSpPr>
          <p:spPr>
            <a:xfrm>
              <a:off x="6232506" y="5249465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62" name="tx1662"/>
            <p:cNvSpPr/>
            <p:nvPr/>
          </p:nvSpPr>
          <p:spPr>
            <a:xfrm>
              <a:off x="6776514" y="5253037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63" name="tx1663"/>
            <p:cNvSpPr/>
            <p:nvPr/>
          </p:nvSpPr>
          <p:spPr>
            <a:xfrm>
              <a:off x="7056714" y="5249465"/>
              <a:ext cx="128736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664" name="tx1664"/>
            <p:cNvSpPr/>
            <p:nvPr/>
          </p:nvSpPr>
          <p:spPr>
            <a:xfrm>
              <a:off x="7336914" y="5253037"/>
              <a:ext cx="193104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120</a:t>
              </a:r>
            </a:p>
          </p:txBody>
        </p:sp>
        <p:sp>
          <p:nvSpPr>
            <p:cNvPr id="1665" name="tx1665"/>
            <p:cNvSpPr/>
            <p:nvPr/>
          </p:nvSpPr>
          <p:spPr>
            <a:xfrm>
              <a:off x="7649297" y="5248473"/>
              <a:ext cx="193104" cy="877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180</a:t>
              </a:r>
            </a:p>
          </p:txBody>
        </p:sp>
        <p:sp>
          <p:nvSpPr>
            <p:cNvPr id="1666" name="tx1666"/>
            <p:cNvSpPr/>
            <p:nvPr/>
          </p:nvSpPr>
          <p:spPr>
            <a:xfrm>
              <a:off x="7942240" y="5253037"/>
              <a:ext cx="231985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-120</a:t>
              </a:r>
            </a:p>
          </p:txBody>
        </p:sp>
        <p:sp>
          <p:nvSpPr>
            <p:cNvPr id="1667" name="tx1667"/>
            <p:cNvSpPr/>
            <p:nvPr/>
          </p:nvSpPr>
          <p:spPr>
            <a:xfrm>
              <a:off x="8286808" y="5249465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68" name="tx1668"/>
            <p:cNvSpPr/>
            <p:nvPr/>
          </p:nvSpPr>
          <p:spPr>
            <a:xfrm>
              <a:off x="404157" y="176756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669" name="tx1669"/>
            <p:cNvSpPr/>
            <p:nvPr/>
          </p:nvSpPr>
          <p:spPr>
            <a:xfrm>
              <a:off x="404157" y="1543098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70" name="tx1670"/>
            <p:cNvSpPr/>
            <p:nvPr/>
          </p:nvSpPr>
          <p:spPr>
            <a:xfrm>
              <a:off x="404157" y="132578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671" name="tx1671"/>
            <p:cNvSpPr/>
            <p:nvPr/>
          </p:nvSpPr>
          <p:spPr>
            <a:xfrm>
              <a:off x="507406" y="1104890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72" name="tx1672"/>
            <p:cNvSpPr/>
            <p:nvPr/>
          </p:nvSpPr>
          <p:spPr>
            <a:xfrm>
              <a:off x="404157" y="261023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673" name="tx1673"/>
            <p:cNvSpPr/>
            <p:nvPr/>
          </p:nvSpPr>
          <p:spPr>
            <a:xfrm>
              <a:off x="404157" y="2385768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74" name="tx1674"/>
            <p:cNvSpPr/>
            <p:nvPr/>
          </p:nvSpPr>
          <p:spPr>
            <a:xfrm>
              <a:off x="404157" y="216845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675" name="tx1675"/>
            <p:cNvSpPr/>
            <p:nvPr/>
          </p:nvSpPr>
          <p:spPr>
            <a:xfrm>
              <a:off x="507406" y="1947560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76" name="tx1676"/>
            <p:cNvSpPr/>
            <p:nvPr/>
          </p:nvSpPr>
          <p:spPr>
            <a:xfrm>
              <a:off x="404157" y="345290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677" name="tx1677"/>
            <p:cNvSpPr/>
            <p:nvPr/>
          </p:nvSpPr>
          <p:spPr>
            <a:xfrm>
              <a:off x="404157" y="3228438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78" name="tx1678"/>
            <p:cNvSpPr/>
            <p:nvPr/>
          </p:nvSpPr>
          <p:spPr>
            <a:xfrm>
              <a:off x="404157" y="301112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679" name="tx1679"/>
            <p:cNvSpPr/>
            <p:nvPr/>
          </p:nvSpPr>
          <p:spPr>
            <a:xfrm>
              <a:off x="507406" y="2790230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80" name="tx1680"/>
            <p:cNvSpPr/>
            <p:nvPr/>
          </p:nvSpPr>
          <p:spPr>
            <a:xfrm>
              <a:off x="404157" y="429557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681" name="tx1681"/>
            <p:cNvSpPr/>
            <p:nvPr/>
          </p:nvSpPr>
          <p:spPr>
            <a:xfrm>
              <a:off x="404157" y="4071108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82" name="tx1682"/>
            <p:cNvSpPr/>
            <p:nvPr/>
          </p:nvSpPr>
          <p:spPr>
            <a:xfrm>
              <a:off x="404157" y="385379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683" name="tx1683"/>
            <p:cNvSpPr/>
            <p:nvPr/>
          </p:nvSpPr>
          <p:spPr>
            <a:xfrm>
              <a:off x="507406" y="3632900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684" name="tx1684"/>
            <p:cNvSpPr/>
            <p:nvPr/>
          </p:nvSpPr>
          <p:spPr>
            <a:xfrm>
              <a:off x="404157" y="513824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685" name="tx1685"/>
            <p:cNvSpPr/>
            <p:nvPr/>
          </p:nvSpPr>
          <p:spPr>
            <a:xfrm>
              <a:off x="404157" y="4913778"/>
              <a:ext cx="16761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686" name="tx1686"/>
            <p:cNvSpPr/>
            <p:nvPr/>
          </p:nvSpPr>
          <p:spPr>
            <a:xfrm>
              <a:off x="404157" y="4696460"/>
              <a:ext cx="1676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687" name="tx1687"/>
            <p:cNvSpPr/>
            <p:nvPr/>
          </p:nvSpPr>
          <p:spPr>
            <a:xfrm>
              <a:off x="507406" y="4475570"/>
              <a:ext cx="643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/>
  <properties:Words>5</properties:Words>
  <properties:PresentationFormat>On-screen Show (4:3)</properties:PresentationFormat>
  <properties:Paragraphs>1</properties:Paragraphs>
  <properties:Slides>1</properties:Slides>
  <properties:Notes>0</properties:Notes>
  <properties:TotalTime>145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Office Theme</vt:lpstr>
      <vt:lpstr>Estudio de los mecanismos físicos asociados con el patrón de onda 3 de la circulación atmosférica  del HS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2018-03-15T16:54:02Z</dcterms:created>
  <dc:creator>elio</dc:creator>
  <cp:lastModifiedBy>docx4j</cp:lastModifiedBy>
  <dcterms:modified xmlns:xsi="http://www.w3.org/2001/XMLSchema-instance" xsi:type="dcterms:W3CDTF">2018-03-15T20:18:37Z</dcterms:modified>
  <cp:revision>18</cp:revision>
  <dc:title>PowerPoint Presentation</dc:title>
</cp:coreProperties>
</file>