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21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54A3-55DD-4356-89A8-8D497D0C9B2A}" type="datetimeFigureOut">
              <a:rPr lang="es-AR" smtClean="0"/>
              <a:t>16/08/2017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1388C-EC21-4000-A2A8-DDCBA1B7BC0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50284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54A3-55DD-4356-89A8-8D497D0C9B2A}" type="datetimeFigureOut">
              <a:rPr lang="es-AR" smtClean="0"/>
              <a:t>16/08/2017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1388C-EC21-4000-A2A8-DDCBA1B7BC0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340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54A3-55DD-4356-89A8-8D497D0C9B2A}" type="datetimeFigureOut">
              <a:rPr lang="es-AR" smtClean="0"/>
              <a:t>16/08/2017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1388C-EC21-4000-A2A8-DDCBA1B7BC0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89738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0" y="188640"/>
            <a:ext cx="9144000" cy="6048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3983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54A3-55DD-4356-89A8-8D497D0C9B2A}" type="datetimeFigureOut">
              <a:rPr lang="es-AR" smtClean="0"/>
              <a:t>16/08/2017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1388C-EC21-4000-A2A8-DDCBA1B7BC0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05773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54A3-55DD-4356-89A8-8D497D0C9B2A}" type="datetimeFigureOut">
              <a:rPr lang="es-AR" smtClean="0"/>
              <a:t>16/08/2017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1388C-EC21-4000-A2A8-DDCBA1B7BC0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2734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54A3-55DD-4356-89A8-8D497D0C9B2A}" type="datetimeFigureOut">
              <a:rPr lang="es-AR" smtClean="0"/>
              <a:t>16/08/2017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1388C-EC21-4000-A2A8-DDCBA1B7BC0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28852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54A3-55DD-4356-89A8-8D497D0C9B2A}" type="datetimeFigureOut">
              <a:rPr lang="es-AR" smtClean="0"/>
              <a:t>16/08/2017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1388C-EC21-4000-A2A8-DDCBA1B7BC0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1781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54A3-55DD-4356-89A8-8D497D0C9B2A}" type="datetimeFigureOut">
              <a:rPr lang="es-AR" smtClean="0"/>
              <a:t>16/08/2017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1388C-EC21-4000-A2A8-DDCBA1B7BC0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3534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54A3-55DD-4356-89A8-8D497D0C9B2A}" type="datetimeFigureOut">
              <a:rPr lang="es-AR" smtClean="0"/>
              <a:t>16/08/2017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1388C-EC21-4000-A2A8-DDCBA1B7BC0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8711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54A3-55DD-4356-89A8-8D497D0C9B2A}" type="datetimeFigureOut">
              <a:rPr lang="es-AR" smtClean="0"/>
              <a:t>16/08/2017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1388C-EC21-4000-A2A8-DDCBA1B7BC0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52505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54A3-55DD-4356-89A8-8D497D0C9B2A}" type="datetimeFigureOut">
              <a:rPr lang="es-AR" smtClean="0"/>
              <a:t>16/08/2017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1388C-EC21-4000-A2A8-DDCBA1B7BC0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26550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954A3-55DD-4356-89A8-8D497D0C9B2A}" type="datetimeFigureOut">
              <a:rPr lang="es-AR" smtClean="0"/>
              <a:t>16/08/2017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1388C-EC21-4000-A2A8-DDCBA1B7BC0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3873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85706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elio</dc:creator>
  <cp:lastModifiedBy>elio</cp:lastModifiedBy>
  <cp:revision>1</cp:revision>
  <dcterms:created xsi:type="dcterms:W3CDTF">2017-08-16T13:54:39Z</dcterms:created>
  <dcterms:modified xsi:type="dcterms:W3CDTF">2017-08-16T13:57:20Z</dcterms:modified>
</cp:coreProperties>
</file>