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7" autoAdjust="0"/>
    <p:restoredTop sz="94690" autoAdjust="0"/>
  </p:normalViewPr>
  <p:slideViewPr>
    <p:cSldViewPr>
      <p:cViewPr varScale="1">
        <p:scale>
          <a:sx n="75" d="100"/>
          <a:sy n="75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65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09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21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80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74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7950" y="115888"/>
            <a:ext cx="8928100" cy="6192837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27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7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5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3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047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57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15/03/2018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4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0" y="0"/>
              <a:ext cx="9144000" cy="6858000"/>
            </a:xfrm>
            <a:prstGeom prst="roundRect">
              <a:avLst>
                <a:gd name="adj" fmla="val 166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0" y="0"/>
              <a:ext cx="9144000" cy="6858000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8903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56" y="1052736"/>
            <a:ext cx="8278688" cy="151459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Estudio de los mecanismos físicos</a:t>
            </a:r>
            <a:br>
              <a:rPr lang="es-AR" dirty="0" smtClean="0"/>
            </a:br>
            <a:r>
              <a:rPr lang="es-AR" dirty="0" smtClean="0"/>
              <a:t>asociados con el patrón de onda 3</a:t>
            </a:r>
            <a:br>
              <a:rPr lang="es-AR" dirty="0" smtClean="0"/>
            </a:br>
            <a:r>
              <a:rPr lang="es-AR" dirty="0" smtClean="0"/>
              <a:t>de la circulación atmosférica </a:t>
            </a:r>
            <a:br>
              <a:rPr lang="es-AR" dirty="0" smtClean="0"/>
            </a:br>
            <a:r>
              <a:rPr lang="es-AR" dirty="0" smtClean="0"/>
              <a:t>del HS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6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7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Estudio de los mecanismos físicos asociados con el patrón de onda 3 de la circulación atmosférica  del HS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5</cp:revision>
  <dcterms:created xsi:type="dcterms:W3CDTF">2018-03-15T16:54:02Z</dcterms:created>
  <dcterms:modified xsi:type="dcterms:W3CDTF">2018-03-15T17:29:34Z</dcterms:modified>
</cp:coreProperties>
</file>