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18/9/2020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18/9/2020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18/9/2020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18/9/2020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‹Nº›</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lstStyle/>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Se define un sistema distribuido como aquel en el que los componentes de hardware, localizados en computadores unidos mediante una red, comunican y coordinan sus acciones solo mediante el paso de mensajes.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988742"/>
            <a:ext cx="4557369" cy="2355371"/>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963</Words>
  <Application>Microsoft Office PowerPoint</Application>
  <PresentationFormat>Panorámica</PresentationFormat>
  <Paragraphs>54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Espiral</vt:lpstr>
      <vt:lpstr>Requisitos No Funcionales</vt:lpstr>
      <vt:lpstr>Access Control </vt:lpstr>
      <vt:lpstr>Presentación de PowerPoint</vt:lpstr>
      <vt:lpstr>Agility</vt:lpstr>
      <vt:lpstr>Analyzability</vt:lpstr>
      <vt:lpstr>Simplicity</vt:lpstr>
      <vt:lpstr>Confidentiality</vt:lpstr>
      <vt:lpstr>Distributivity</vt:lpstr>
      <vt:lpstr>Modularity</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ASTRID CAROLINA DIAZ GÓMEZ</cp:lastModifiedBy>
  <cp:revision>6</cp:revision>
  <dcterms:created xsi:type="dcterms:W3CDTF">2020-09-18T22:55:08Z</dcterms:created>
  <dcterms:modified xsi:type="dcterms:W3CDTF">2020-09-19T04:04:18Z</dcterms:modified>
</cp:coreProperties>
</file>