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3/10/2020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3/10/2020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3/10/2020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3/10/2020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‹Nº›</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 </a:t>
            </a:r>
            <a:r>
              <a:rPr lang="es-419" dirty="0"/>
              <a:t>Andrés </a:t>
            </a:r>
            <a:r>
              <a:rPr lang="es-419" dirty="0" err="1"/>
              <a:t>Dario</a:t>
            </a:r>
            <a:r>
              <a:rPr lang="es-419" dirty="0"/>
              <a:t> Higuita Pérez  y Luis Carlos Marín Campos</a:t>
            </a:r>
          </a:p>
          <a:p>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7DDC-3EBF-414C-9218-B9DE4BFA9E10}"/>
              </a:ext>
            </a:extLst>
          </p:cNvPr>
          <p:cNvSpPr>
            <a:spLocks noGrp="1"/>
          </p:cNvSpPr>
          <p:nvPr>
            <p:ph type="title"/>
          </p:nvPr>
        </p:nvSpPr>
        <p:spPr/>
        <p:txBody>
          <a:bodyPr/>
          <a:lstStyle/>
          <a:p>
            <a:r>
              <a:rPr lang="es-ES" dirty="0"/>
              <a:t>Patrón de capas</a:t>
            </a:r>
            <a:endParaRPr lang="es-419" dirty="0"/>
          </a:p>
        </p:txBody>
      </p:sp>
      <p:sp>
        <p:nvSpPr>
          <p:cNvPr id="3" name="Marcador de contenido 2">
            <a:extLst>
              <a:ext uri="{FF2B5EF4-FFF2-40B4-BE49-F238E27FC236}">
                <a16:creationId xmlns:a16="http://schemas.microsoft.com/office/drawing/2014/main" id="{DCC7794F-BDAA-463E-ABB4-C38A7E40A694}"/>
              </a:ext>
            </a:extLst>
          </p:cNvPr>
          <p:cNvSpPr>
            <a:spLocks noGrp="1"/>
          </p:cNvSpPr>
          <p:nvPr>
            <p:ph idx="1"/>
          </p:nvPr>
        </p:nvSpPr>
        <p:spPr/>
        <p:txBody>
          <a:bodyPr/>
          <a:lstStyle/>
          <a:p>
            <a:r>
              <a:rPr lang="es-ES" dirty="0"/>
              <a:t>Se puede utilizar para estructurar programas que se pueden descomponer en grupos de subtareas, cada una de las cuales se encuentra en un nivel particular de abstracción. Cada capa proporciona servicios a la siguiente capa superior.</a:t>
            </a:r>
          </a:p>
          <a:p>
            <a:r>
              <a:rPr lang="es-ES" dirty="0"/>
              <a:t>Se usa en aplicaciones de escritorio generales y en aplicaciones web de comercio electrónico</a:t>
            </a:r>
          </a:p>
          <a:p>
            <a:r>
              <a:rPr lang="es-ES" dirty="0"/>
              <a:t>El objetivo primordial es la separación (desacoplamiento) de las partes que componen un sistema de software: lógica de negocios, cada de presentación y capa de datos. Así es más sencillo y mantenible crear diferentes interfaces sobre un mismo sistema sin requerir cambio en alguno en las otras capas.</a:t>
            </a:r>
            <a:endParaRPr lang="es-419" dirty="0"/>
          </a:p>
        </p:txBody>
      </p:sp>
    </p:spTree>
    <p:extLst>
      <p:ext uri="{BB962C8B-B14F-4D97-AF65-F5344CB8AC3E}">
        <p14:creationId xmlns:p14="http://schemas.microsoft.com/office/powerpoint/2010/main" val="157630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15FEB-0524-456F-AB03-796B09BF0B34}"/>
              </a:ext>
            </a:extLst>
          </p:cNvPr>
          <p:cNvSpPr>
            <a:spLocks noGrp="1"/>
          </p:cNvSpPr>
          <p:nvPr>
            <p:ph idx="1"/>
          </p:nvPr>
        </p:nvSpPr>
        <p:spPr>
          <a:xfrm>
            <a:off x="1688880" y="1148638"/>
            <a:ext cx="4585311" cy="4560724"/>
          </a:xfrm>
        </p:spPr>
        <p:txBody>
          <a:bodyPr/>
          <a:lstStyle/>
          <a:p>
            <a:r>
              <a:rPr lang="es-ES" dirty="0"/>
              <a:t>Tiene como ventaja que el desarrollo se puede llevar a cabo en varios niveles y, en caso de que se presente algún cambio solo afectará a esa capa sin revisar el código fuente de los otros módulos.</a:t>
            </a:r>
          </a:p>
          <a:p>
            <a:r>
              <a:rPr lang="es-ES" dirty="0"/>
              <a:t>Permite distribuir el trabajo de creación de una aplicación por niveles, así cada grupo está totalmente abstraído del resto de niveles. </a:t>
            </a:r>
          </a:p>
          <a:p>
            <a:endParaRPr lang="es-419" dirty="0"/>
          </a:p>
        </p:txBody>
      </p:sp>
      <p:pic>
        <p:nvPicPr>
          <p:cNvPr id="4" name="Imagen 3">
            <a:extLst>
              <a:ext uri="{FF2B5EF4-FFF2-40B4-BE49-F238E27FC236}">
                <a16:creationId xmlns:a16="http://schemas.microsoft.com/office/drawing/2014/main" id="{9F15A3D5-A308-4B8E-B21F-82852137DC53}"/>
              </a:ext>
            </a:extLst>
          </p:cNvPr>
          <p:cNvPicPr>
            <a:picLocks noChangeAspect="1"/>
          </p:cNvPicPr>
          <p:nvPr/>
        </p:nvPicPr>
        <p:blipFill>
          <a:blip r:embed="rId2"/>
          <a:stretch>
            <a:fillRect/>
          </a:stretch>
        </p:blipFill>
        <p:spPr>
          <a:xfrm>
            <a:off x="7063811" y="968110"/>
            <a:ext cx="4029075" cy="4600575"/>
          </a:xfrm>
          <a:prstGeom prst="rect">
            <a:avLst/>
          </a:prstGeom>
        </p:spPr>
      </p:pic>
    </p:spTree>
    <p:extLst>
      <p:ext uri="{BB962C8B-B14F-4D97-AF65-F5344CB8AC3E}">
        <p14:creationId xmlns:p14="http://schemas.microsoft.com/office/powerpoint/2010/main" val="3467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normAutofit fontScale="92500" lnSpcReduction="10000"/>
          </a:bodyPr>
          <a:lstStyle/>
          <a:p>
            <a:r>
              <a:rPr lang="es-419" dirty="0"/>
              <a:t>Garantizar que la información es accesible sólo para aquellos autorizados a tener acceso</a:t>
            </a:r>
          </a:p>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Su objetivo es descentralizar tanto el almacenamiento de la información como el procesamiento. “Divide y vencerás”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770450"/>
            <a:ext cx="4979738" cy="2573663"/>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TotalTime>
  <Words>1142</Words>
  <Application>Microsoft Office PowerPoint</Application>
  <PresentationFormat>Panorámica</PresentationFormat>
  <Paragraphs>61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Requisitos No Funcionales</vt:lpstr>
      <vt:lpstr>Access Control </vt:lpstr>
      <vt:lpstr>Presentación de PowerPoint</vt:lpstr>
      <vt:lpstr>Agility</vt:lpstr>
      <vt:lpstr>Analyzability</vt:lpstr>
      <vt:lpstr>Simplicity</vt:lpstr>
      <vt:lpstr>Confidentiality</vt:lpstr>
      <vt:lpstr>Distributivity</vt:lpstr>
      <vt:lpstr>Modularity</vt:lpstr>
      <vt:lpstr>Presentación de PowerPoint</vt:lpstr>
      <vt:lpstr>Presentación de PowerPoint</vt:lpstr>
      <vt:lpstr>Presentación de PowerPoint</vt:lpstr>
      <vt:lpstr>Presentación de PowerPoint</vt:lpstr>
      <vt:lpstr>Presentación de PowerPoint</vt:lpstr>
      <vt:lpstr>Patrón de capas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ASTRID CAROLINA DIAZ GÓMEZ</cp:lastModifiedBy>
  <cp:revision>12</cp:revision>
  <dcterms:created xsi:type="dcterms:W3CDTF">2020-09-18T22:55:08Z</dcterms:created>
  <dcterms:modified xsi:type="dcterms:W3CDTF">2020-10-03T13:52:12Z</dcterms:modified>
</cp:coreProperties>
</file>