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2"/>
    <p:sldId id="483" r:id="rId3"/>
    <p:sldId id="484" r:id="rId4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urice" initials="M" lastIdx="5" clrIdx="0">
    <p:extLst>
      <p:ext uri="{19B8F6BF-5375-455C-9EA6-DF929625EA0E}">
        <p15:presenceInfo xmlns:p15="http://schemas.microsoft.com/office/powerpoint/2012/main" userId="Maur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084"/>
    <a:srgbClr val="B5B5B5"/>
    <a:srgbClr val="951169"/>
    <a:srgbClr val="F3F3F1"/>
    <a:srgbClr val="F5A300"/>
    <a:srgbClr val="FDCA00"/>
    <a:srgbClr val="9C1C26"/>
    <a:srgbClr val="312C8C"/>
    <a:srgbClr val="000000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16" autoAdjust="0"/>
    <p:restoredTop sz="91206" autoAdjust="0"/>
  </p:normalViewPr>
  <p:slideViewPr>
    <p:cSldViewPr snapToObjects="1" showGuides="1">
      <p:cViewPr varScale="1">
        <p:scale>
          <a:sx n="196" d="100"/>
          <a:sy n="196" d="100"/>
        </p:scale>
        <p:origin x="1284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23" d="100"/>
          <a:sy n="123" d="100"/>
        </p:scale>
        <p:origin x="49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F52CA6D-F34F-4BCE-AC2C-27AD29D416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E1C23756-E966-4DDF-9706-E3F82D489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A99F611C-575C-4834-9C2A-51245EF7EACB}" type="datetime4">
              <a:rPr lang="de-DE"/>
              <a:pPr>
                <a:defRPr/>
              </a:pPr>
              <a:t>21. März 2023</a:t>
            </a:fld>
            <a:endParaRPr lang="de-DE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60A8F69D-799E-4809-A3CB-A83076B2CF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1932BEB-430A-42A6-8F70-9A312E292F6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FD9BFB44-02B7-4F5A-9510-D6A7EC1ADE92}" type="slidenum">
              <a:rPr lang="de-DE" altLang="de-DE"/>
              <a:pPr/>
              <a:t>‹Nr.›</a:t>
            </a:fld>
            <a:endParaRPr lang="de-DE" altLang="de-DE"/>
          </a:p>
        </p:txBody>
      </p:sp>
      <p:pic>
        <p:nvPicPr>
          <p:cNvPr id="5126" name="Picture 6" descr="tud_logo">
            <a:extLst>
              <a:ext uri="{FF2B5EF4-FFF2-40B4-BE49-F238E27FC236}">
                <a16:creationId xmlns:a16="http://schemas.microsoft.com/office/drawing/2014/main" id="{590072C5-8688-49DE-A490-18B1E548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>
            <a:extLst>
              <a:ext uri="{FF2B5EF4-FFF2-40B4-BE49-F238E27FC236}">
                <a16:creationId xmlns:a16="http://schemas.microsoft.com/office/drawing/2014/main" id="{9318DC75-C84B-4C0F-B4D9-05403E87F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C37880C4-2BBD-4E30-B382-A047EC7AC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2599EBF7-9DEC-4FEF-B15E-9E64BA718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41EA1A19-A695-42C7-B18B-A764FACF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tud_logo">
            <a:extLst>
              <a:ext uri="{FF2B5EF4-FFF2-40B4-BE49-F238E27FC236}">
                <a16:creationId xmlns:a16="http://schemas.microsoft.com/office/drawing/2014/main" id="{234DAB62-2175-4858-AD67-FD349A96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16EFB971-CED3-415E-A4EE-9417C55F28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fld id="{457AE8EF-E871-46D0-AD98-1F6D460EB5F2}" type="datetime4">
              <a:rPr lang="de-DE"/>
              <a:pPr>
                <a:defRPr/>
              </a:pPr>
              <a:t>21. März 2023</a:t>
            </a:fld>
            <a:endParaRPr 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551BEFF-595F-4814-9A9F-89A6D460C89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975" y="923925"/>
            <a:ext cx="5461000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6D595CD-BAFD-49BF-861C-6D329C9BF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D9B6B0-3B95-4D8E-9A94-64E186FA48C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  <a:cs typeface="+mn-cs"/>
              </a:defRPr>
            </a:lvl1pPr>
          </a:lstStyle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CA2C80-7CB2-4CFA-B183-9B23BFCE57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anose="00000400000000000000" pitchFamily="2" charset="0"/>
              </a:defRPr>
            </a:lvl1pPr>
          </a:lstStyle>
          <a:p>
            <a:r>
              <a:rPr lang="de-DE" altLang="de-DE"/>
              <a:t>|  </a:t>
            </a:r>
            <a:fld id="{E526A819-9FA5-480B-AA80-B0EE2CE4290D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68585946-9504-4C79-A243-8C17C245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1300"/>
              </a:lnSpc>
              <a:defRPr/>
            </a:pPr>
            <a:endParaRPr lang="de-DE" altLang="de-DE" sz="1000" b="1">
              <a:latin typeface="Stafford" pitchFamily="2" charset="0"/>
            </a:endParaRPr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FECE2218-2F32-4E01-B171-7D5DFCCAD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4106" name="Line 10">
            <a:extLst>
              <a:ext uri="{FF2B5EF4-FFF2-40B4-BE49-F238E27FC236}">
                <a16:creationId xmlns:a16="http://schemas.microsoft.com/office/drawing/2014/main" id="{FA59C84D-5D3E-4007-97FD-908FEC98F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7" name="Line 11">
            <a:extLst>
              <a:ext uri="{FF2B5EF4-FFF2-40B4-BE49-F238E27FC236}">
                <a16:creationId xmlns:a16="http://schemas.microsoft.com/office/drawing/2014/main" id="{74D129A1-E2D2-4949-B6C9-C1467FED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8" name="Line 12">
            <a:extLst>
              <a:ext uri="{FF2B5EF4-FFF2-40B4-BE49-F238E27FC236}">
                <a16:creationId xmlns:a16="http://schemas.microsoft.com/office/drawing/2014/main" id="{BE7D3108-39A9-4436-AA29-50256118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109" name="Line 14">
            <a:extLst>
              <a:ext uri="{FF2B5EF4-FFF2-40B4-BE49-F238E27FC236}">
                <a16:creationId xmlns:a16="http://schemas.microsoft.com/office/drawing/2014/main" id="{479DDD7D-9D8A-4C13-9DEE-A5501FE9E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eaLnBrk="0" fontAlgn="base" hangingPunct="0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21. März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129287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21. März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21474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57AE8EF-E871-46D0-AD98-1F6D460EB5F2}" type="datetime4">
              <a:rPr lang="de-DE" smtClean="0"/>
              <a:pPr>
                <a:defRPr/>
              </a:pPr>
              <a:t>21. März 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| 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altLang="de-DE"/>
              <a:t>|  </a:t>
            </a:r>
            <a:fld id="{E526A819-9FA5-480B-AA80-B0EE2CE4290D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738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2">
            <a:extLst>
              <a:ext uri="{FF2B5EF4-FFF2-40B4-BE49-F238E27FC236}">
                <a16:creationId xmlns:a16="http://schemas.microsoft.com/office/drawing/2014/main" id="{35112DE7-F90A-4640-B1C4-0DC440E949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86700" y="4766592"/>
            <a:ext cx="1079500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dirty="0">
                <a:latin typeface="Roboto Mono" panose="00000009000000000000" pitchFamily="49" charset="0"/>
                <a:ea typeface="Roboto Mono" panose="00000009000000000000" pitchFamily="49" charset="0"/>
                <a:cs typeface="Tahoma" pitchFamily="34" charset="0"/>
              </a:rPr>
              <a:t>KIS*MED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C98F4B-0F8B-4A71-988D-C71390328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84163"/>
            <a:ext cx="8786812" cy="1566862"/>
          </a:xfrm>
          <a:prstGeom prst="rect">
            <a:avLst/>
          </a:prstGeom>
          <a:solidFill>
            <a:srgbClr val="95116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0000"/>
              </a:solidFill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3C98749-4023-42AD-AE3A-55643258CEF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9388" y="155575"/>
            <a:ext cx="8786812" cy="109538"/>
          </a:xfrm>
          <a:prstGeom prst="rect">
            <a:avLst/>
          </a:prstGeom>
          <a:solidFill>
            <a:srgbClr val="95116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11AA16B0-9512-4673-88DC-53A41D5D20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851025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Line 15">
            <a:extLst>
              <a:ext uri="{FF2B5EF4-FFF2-40B4-BE49-F238E27FC236}">
                <a16:creationId xmlns:a16="http://schemas.microsoft.com/office/drawing/2014/main" id="{A0ED927A-FA80-4894-87F9-6E781C5FD0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90DDCD5-9538-4201-817E-E5A1A39DA8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85750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1" name="Picture 9" descr="tud_logo">
            <a:extLst>
              <a:ext uri="{FF2B5EF4-FFF2-40B4-BE49-F238E27FC236}">
                <a16:creationId xmlns:a16="http://schemas.microsoft.com/office/drawing/2014/main" id="{41F4CD59-5D99-41B4-B850-54F06089FB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51520" y="1095623"/>
            <a:ext cx="6840760" cy="708422"/>
          </a:xfrm>
        </p:spPr>
        <p:txBody>
          <a:bodyPr t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270898" y="375294"/>
            <a:ext cx="6821383" cy="6286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4" name="Fußzeilenplatzhalter 3">
            <a:extLst>
              <a:ext uri="{FF2B5EF4-FFF2-40B4-BE49-F238E27FC236}">
                <a16:creationId xmlns:a16="http://schemas.microsoft.com/office/drawing/2014/main" id="{8F342194-D2CE-40FB-B0BE-F0EF80649D7D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7944246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tabLst>
                <a:tab pos="7715250" algn="r"/>
              </a:tabLst>
            </a:pPr>
            <a:r>
              <a:rPr lang="de-DE" altLang="de-DE" sz="1000" dirty="0">
                <a:cs typeface="Tahoma" panose="020B0604030504040204" pitchFamily="34" charset="0"/>
              </a:rPr>
              <a:t>NAME   |  Vortrag zur MA / BA mit dem Titel „Titel“  |  </a:t>
            </a:r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>
                <a:tabLst>
                  <a:tab pos="7715250" algn="r"/>
                </a:tabLst>
              </a:pPr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	</a:t>
            </a:r>
            <a:endParaRPr lang="de-DE" altLang="de-DE" sz="800" dirty="0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4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500" y="366712"/>
            <a:ext cx="6821383" cy="6286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idx="11"/>
          </p:nvPr>
        </p:nvSpPr>
        <p:spPr>
          <a:xfrm>
            <a:off x="180490" y="1185474"/>
            <a:ext cx="8783998" cy="335995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0444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3" y="3305177"/>
            <a:ext cx="8784975" cy="1021557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79513" y="2180035"/>
            <a:ext cx="8784975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880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1122" y="366712"/>
            <a:ext cx="6821383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81121" y="1194198"/>
            <a:ext cx="435722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Inhaltsplatzhalter 2"/>
          <p:cNvSpPr>
            <a:spLocks noGrp="1"/>
          </p:cNvSpPr>
          <p:nvPr>
            <p:ph sz="half" idx="10"/>
          </p:nvPr>
        </p:nvSpPr>
        <p:spPr>
          <a:xfrm>
            <a:off x="4663618" y="1194198"/>
            <a:ext cx="4300870" cy="3413536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56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9514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0"/>
          </p:nvPr>
        </p:nvSpPr>
        <p:spPr>
          <a:xfrm>
            <a:off x="3131840" y="1194197"/>
            <a:ext cx="286071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12"/>
          </p:nvPr>
        </p:nvSpPr>
        <p:spPr>
          <a:xfrm>
            <a:off x="6084168" y="1194197"/>
            <a:ext cx="2880320" cy="3486072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5354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4" y="366712"/>
            <a:ext cx="6808162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246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4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19872" y="1184707"/>
            <a:ext cx="5544616" cy="34305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512" y="1184707"/>
            <a:ext cx="3147109" cy="343058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179512" y="366712"/>
            <a:ext cx="6840000" cy="628650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8300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85555"/>
            <a:ext cx="5486400" cy="23330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7495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2">
            <a:extLst>
              <a:ext uri="{FF2B5EF4-FFF2-40B4-BE49-F238E27FC236}">
                <a16:creationId xmlns:a16="http://schemas.microsoft.com/office/drawing/2014/main" id="{DFB856B0-30CD-4CD8-AE41-C417A63AC4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86700" y="4766592"/>
            <a:ext cx="1079500" cy="3254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dirty="0">
                <a:latin typeface="Roboto Mono" panose="00000009000000000000" pitchFamily="49" charset="0"/>
                <a:ea typeface="Roboto Mono" panose="00000009000000000000" pitchFamily="49" charset="0"/>
                <a:cs typeface="Tahoma" pitchFamily="34" charset="0"/>
              </a:rPr>
              <a:t>KIS*MED</a:t>
            </a:r>
          </a:p>
        </p:txBody>
      </p:sp>
      <p:sp>
        <p:nvSpPr>
          <p:cNvPr id="1026" name="Rectangle 13">
            <a:extLst>
              <a:ext uri="{FF2B5EF4-FFF2-40B4-BE49-F238E27FC236}">
                <a16:creationId xmlns:a16="http://schemas.microsoft.com/office/drawing/2014/main" id="{B2DEF7C5-B626-40CA-B486-B13B7487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65150"/>
            <a:ext cx="8713787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96E5FFDE-73FA-426A-BD9A-6BF3A48A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800" y="385763"/>
            <a:ext cx="71310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3CAAF0B-E9E2-4AE6-BCFB-F078FFB38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203325"/>
            <a:ext cx="8786812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C39D8E94-3E00-4FF9-8B43-C582B880E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6688"/>
            <a:ext cx="8786812" cy="107950"/>
          </a:xfrm>
          <a:prstGeom prst="rect">
            <a:avLst/>
          </a:prstGeom>
          <a:solidFill>
            <a:srgbClr val="95116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de-DE" altLang="de-DE">
              <a:cs typeface="Tahoma" pitchFamily="34" charset="0"/>
            </a:endParaRPr>
          </a:p>
        </p:txBody>
      </p:sp>
      <p:sp>
        <p:nvSpPr>
          <p:cNvPr id="1030" name="Line 14">
            <a:extLst>
              <a:ext uri="{FF2B5EF4-FFF2-40B4-BE49-F238E27FC236}">
                <a16:creationId xmlns:a16="http://schemas.microsoft.com/office/drawing/2014/main" id="{3B5E8B18-6027-4A8B-8190-561D29818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106488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Fußzeilenplatzhalter 3">
            <a:extLst>
              <a:ext uri="{FF2B5EF4-FFF2-40B4-BE49-F238E27FC236}">
                <a16:creationId xmlns:a16="http://schemas.microsoft.com/office/drawing/2014/main" id="{D0BC9D0E-53EB-4E84-B28B-66E90A537ABF}"/>
              </a:ext>
            </a:extLst>
          </p:cNvPr>
          <p:cNvSpPr txBox="1">
            <a:spLocks/>
          </p:cNvSpPr>
          <p:nvPr userDrawn="1"/>
        </p:nvSpPr>
        <p:spPr>
          <a:xfrm>
            <a:off x="84138" y="4803775"/>
            <a:ext cx="8016254" cy="173038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tabLst>
                <a:tab pos="7715250" algn="r"/>
              </a:tabLst>
            </a:pPr>
            <a:r>
              <a:rPr lang="de-DE" altLang="de-DE" sz="1000" dirty="0">
                <a:cs typeface="Tahoma" panose="020B0604030504040204" pitchFamily="34" charset="0"/>
              </a:rPr>
              <a:t>NAME   |  Vortrag zur MA / BA mit dem Titel „Titel“</a:t>
            </a:r>
            <a:r>
              <a:rPr lang="de-DE" altLang="de-DE" sz="1000" dirty="0"/>
              <a:t> </a:t>
            </a:r>
            <a:r>
              <a:rPr lang="de-DE" altLang="de-DE" sz="1000" dirty="0">
                <a:cs typeface="Tahoma" panose="020B0604030504040204" pitchFamily="34" charset="0"/>
              </a:rPr>
              <a:t> |  </a:t>
            </a:r>
            <a:fld id="{44F2A568-A80E-46CC-9726-A89A59CECE16}" type="slidenum">
              <a:rPr lang="de-DE" altLang="de-DE" sz="1000" smtClean="0">
                <a:cs typeface="Tahoma" panose="020B0604030504040204" pitchFamily="34" charset="0"/>
              </a:rPr>
              <a:pPr eaLnBrk="1" hangingPunct="1">
                <a:tabLst>
                  <a:tab pos="7715250" algn="r"/>
                </a:tabLst>
              </a:pPr>
              <a:t>‹Nr.›</a:t>
            </a:fld>
            <a:r>
              <a:rPr lang="de-DE" altLang="de-DE" sz="1000" dirty="0">
                <a:cs typeface="Tahoma" panose="020B0604030504040204" pitchFamily="34" charset="0"/>
              </a:rPr>
              <a:t> 	</a:t>
            </a:r>
            <a:endParaRPr lang="de-DE" altLang="de-DE" sz="800" dirty="0">
              <a:cs typeface="Tahoma" panose="020B0604030504040204" pitchFamily="34" charset="0"/>
            </a:endParaRPr>
          </a:p>
        </p:txBody>
      </p:sp>
      <p:sp>
        <p:nvSpPr>
          <p:cNvPr id="2" name="Line 14">
            <a:extLst>
              <a:ext uri="{FF2B5EF4-FFF2-40B4-BE49-F238E27FC236}">
                <a16:creationId xmlns:a16="http://schemas.microsoft.com/office/drawing/2014/main" id="{0C417082-CF6F-4F56-B626-BCDDC5D900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296863"/>
            <a:ext cx="8786812" cy="0"/>
          </a:xfrm>
          <a:prstGeom prst="line">
            <a:avLst/>
          </a:prstGeom>
          <a:noFill/>
          <a:ln w="1524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034" name="Line 15">
            <a:extLst>
              <a:ext uri="{FF2B5EF4-FFF2-40B4-BE49-F238E27FC236}">
                <a16:creationId xmlns:a16="http://schemas.microsoft.com/office/drawing/2014/main" id="{8C8CCC45-74D4-48F2-B96B-E4968458CF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4775200"/>
            <a:ext cx="878681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pic>
        <p:nvPicPr>
          <p:cNvPr id="1035" name="Picture 9" descr="tud_logo">
            <a:extLst>
              <a:ext uri="{FF2B5EF4-FFF2-40B4-BE49-F238E27FC236}">
                <a16:creationId xmlns:a16="http://schemas.microsoft.com/office/drawing/2014/main" id="{CFC8C3AF-3B94-45CD-8F19-71DA524AB5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653338" y="401638"/>
            <a:ext cx="14271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j-ea"/>
          <a:cs typeface="Tahom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0" fontAlgn="base" hangingPunct="0">
        <a:lnSpc>
          <a:spcPct val="130000"/>
        </a:lnSpc>
        <a:spcBef>
          <a:spcPts val="200"/>
        </a:spcBef>
        <a:spcAft>
          <a:spcPts val="225"/>
        </a:spcAft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CC32162-F386-4513-9964-AA549133A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28" y="2137693"/>
            <a:ext cx="2304000" cy="2304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C53A47F-7203-4076-A145-FF1E2BCE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 dirty="0"/>
              <a:t>Vortrag zur MA / BA mit dem Titel „Titel“</a:t>
            </a:r>
            <a:endParaRPr lang="de-DE" sz="2000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D9A87AD7-020B-4444-A9C6-0D3E9B1F46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altLang="de-DE" sz="1800" dirty="0"/>
              <a:t>Zwischenpräsentation: 7 – 10 Minuten; 20 Minuten Diskussion</a:t>
            </a:r>
          </a:p>
          <a:p>
            <a:r>
              <a:rPr lang="de-DE" sz="1800" dirty="0"/>
              <a:t>Abschlusspräsentation: 20 Minuten; 10-20 Minuten Diskussion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19CD2C-40D5-49CB-8A33-47F5FAFFB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0128" y="2137693"/>
            <a:ext cx="2304000" cy="23040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7750E9B-AEBA-48FA-B55C-C6738AE930CA}"/>
              </a:ext>
            </a:extLst>
          </p:cNvPr>
          <p:cNvSpPr txBox="1"/>
          <p:nvPr/>
        </p:nvSpPr>
        <p:spPr>
          <a:xfrm>
            <a:off x="5704951" y="3016290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Hier kann ein “</a:t>
            </a:r>
            <a:r>
              <a:rPr lang="de-DE" dirty="0" err="1"/>
              <a:t>eye</a:t>
            </a:r>
            <a:r>
              <a:rPr lang="de-DE" dirty="0"/>
              <a:t>-</a:t>
            </a:r>
            <a:r>
              <a:rPr lang="de-DE" dirty="0" err="1"/>
              <a:t>catcher</a:t>
            </a:r>
            <a:r>
              <a:rPr lang="de-DE" dirty="0"/>
              <a:t>”-Bild</a:t>
            </a:r>
          </a:p>
          <a:p>
            <a:r>
              <a:rPr lang="de-DE" dirty="0"/>
              <a:t>die Präsentation starten.</a:t>
            </a:r>
          </a:p>
        </p:txBody>
      </p:sp>
    </p:spTree>
    <p:extLst>
      <p:ext uri="{BB962C8B-B14F-4D97-AF65-F5344CB8AC3E}">
        <p14:creationId xmlns:p14="http://schemas.microsoft.com/office/powerpoint/2010/main" val="233965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FA39-603D-4E3E-8F4D-34E3F61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054796" cy="628650"/>
          </a:xfrm>
        </p:spPr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350739-27F4-4E70-A1E5-327747C82B10}"/>
              </a:ext>
            </a:extLst>
          </p:cNvPr>
          <p:cNvSpPr txBox="1"/>
          <p:nvPr/>
        </p:nvSpPr>
        <p:spPr>
          <a:xfrm>
            <a:off x="323528" y="1131590"/>
            <a:ext cx="48245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Benutzen Sie viele Abbildungen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Beim Zwischenvortrag ist eine Gliederungsfolie i.d.R. nicht notwendig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Geben Sie am Ende des Zwischenvortrags einen Zeitplan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Starten Sie mit einer 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Der Folienmaster muss separat für die Titelfolie (2) und alle anderen Folien (1) angepasst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Halten Sie sich den Vortrag laut probe, um in der Zeit zu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Stellen Sie sicher, dass eingebettete Videos tatsächlich laufen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B2F3C73-1F56-4988-9D55-E538B685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203598"/>
            <a:ext cx="2954806" cy="345638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E862B36C-5D1E-4DE4-9830-B65E579150D4}"/>
              </a:ext>
            </a:extLst>
          </p:cNvPr>
          <p:cNvSpPr/>
          <p:nvPr/>
        </p:nvSpPr>
        <p:spPr>
          <a:xfrm>
            <a:off x="5508104" y="1914646"/>
            <a:ext cx="1296144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AD92908-27EF-4336-B8E7-A6BC6193DDAC}"/>
              </a:ext>
            </a:extLst>
          </p:cNvPr>
          <p:cNvSpPr/>
          <p:nvPr/>
        </p:nvSpPr>
        <p:spPr>
          <a:xfrm>
            <a:off x="5660504" y="2381371"/>
            <a:ext cx="1296144" cy="6286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488F77-CEC1-4641-A95C-EA2CC6F4EB6C}"/>
              </a:ext>
            </a:extLst>
          </p:cNvPr>
          <p:cNvSpPr txBox="1"/>
          <p:nvPr/>
        </p:nvSpPr>
        <p:spPr>
          <a:xfrm>
            <a:off x="5155844" y="19625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ABB4E1C-D6FD-4923-A0C4-DA23338714D8}"/>
              </a:ext>
            </a:extLst>
          </p:cNvPr>
          <p:cNvSpPr txBox="1"/>
          <p:nvPr/>
        </p:nvSpPr>
        <p:spPr>
          <a:xfrm>
            <a:off x="5300500" y="2511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5335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DFA39-603D-4E3E-8F4D-34E3F61AD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00" y="366712"/>
            <a:ext cx="7054796" cy="628650"/>
          </a:xfrm>
        </p:spPr>
        <p:txBody>
          <a:bodyPr/>
          <a:lstStyle/>
          <a:p>
            <a:r>
              <a:rPr lang="de-DE" dirty="0"/>
              <a:t>Hinweise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AC41FE-6A87-4A44-A77E-33DED7F023EE}"/>
              </a:ext>
            </a:extLst>
          </p:cNvPr>
          <p:cNvSpPr txBox="1"/>
          <p:nvPr/>
        </p:nvSpPr>
        <p:spPr>
          <a:xfrm>
            <a:off x="181500" y="1707654"/>
            <a:ext cx="8782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Eine letzte Folie mit</a:t>
            </a:r>
          </a:p>
          <a:p>
            <a:pPr algn="ctr"/>
            <a:r>
              <a:rPr lang="de-DE" dirty="0"/>
              <a:t>“Vielen Dank für die Aufmerksamkeit”</a:t>
            </a:r>
          </a:p>
          <a:p>
            <a:r>
              <a:rPr lang="de-DE" dirty="0"/>
              <a:t>ohne weiteren Inhalt ist nicht optimal. Besser: ein / zwei besonders aussagekräftige Abbildung mit auf die letzte Folie.</a:t>
            </a:r>
          </a:p>
        </p:txBody>
      </p:sp>
    </p:spTree>
    <p:extLst>
      <p:ext uri="{BB962C8B-B14F-4D97-AF65-F5344CB8AC3E}">
        <p14:creationId xmlns:p14="http://schemas.microsoft.com/office/powerpoint/2010/main" val="3662824634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160</Words>
  <Application>Microsoft Office PowerPoint</Application>
  <PresentationFormat>Bildschirmpräsentation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10" baseType="lpstr">
      <vt:lpstr>Arial</vt:lpstr>
      <vt:lpstr>Bitstream Charter</vt:lpstr>
      <vt:lpstr>Roboto Mono</vt:lpstr>
      <vt:lpstr>Stafford</vt:lpstr>
      <vt:lpstr>Tahoma</vt:lpstr>
      <vt:lpstr>Wingdings</vt:lpstr>
      <vt:lpstr>Präsentationsvorlage_BWL9</vt:lpstr>
      <vt:lpstr>Vortrag zur MA / BA mit dem Titel „Titel“</vt:lpstr>
      <vt:lpstr>Hinweise</vt:lpstr>
      <vt:lpstr>Hinweise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hoogantink</cp:lastModifiedBy>
  <cp:revision>368</cp:revision>
  <dcterms:created xsi:type="dcterms:W3CDTF">2009-12-23T09:42:49Z</dcterms:created>
  <dcterms:modified xsi:type="dcterms:W3CDTF">2023-03-21T08:39:49Z</dcterms:modified>
</cp:coreProperties>
</file>