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Raleway" panose="020B060402020202020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4.1. </a:t>
            </a:r>
            <a:r>
              <a:rPr lang="en-US" sz="2400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Tipo</a:t>
            </a:r>
            <a:r>
              <a:rPr lang="en-US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Visualizaciones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4.1 Tipo de Visualizaciones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Raleway</vt:lpstr>
      <vt:lpstr>Arial</vt:lpstr>
      <vt:lpstr>Calibri</vt:lpstr>
      <vt:lpstr>Montserrat</vt:lpstr>
      <vt:lpstr>Office Theme</vt:lpstr>
      <vt:lpstr>PowerPoint Presentation</vt:lpstr>
      <vt:lpstr>4.1 Tipo de Visualizaciones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14</cp:revision>
  <dcterms:modified xsi:type="dcterms:W3CDTF">2017-07-14T13:44:44Z</dcterms:modified>
</cp:coreProperties>
</file>