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Arial</vt:lpstr>
      <vt:lpstr>Calibri</vt:lpstr>
      <vt:lpstr>Montserrat</vt:lpstr>
      <vt:lpstr>Office Theme</vt:lpstr>
      <vt:lpstr>PowerPoint Presentation</vt:lpstr>
      <vt:lpstr>4.2 Visualizaciones Tradicionales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13</cp:revision>
  <dcterms:modified xsi:type="dcterms:W3CDTF">2017-07-14T13:43:07Z</dcterms:modified>
</cp:coreProperties>
</file>