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Arial</vt:lpstr>
      <vt:lpstr>Calibri</vt:lpstr>
      <vt:lpstr>Montserrat</vt:lpstr>
      <vt:lpstr>Office Theme</vt:lpstr>
      <vt:lpstr>PowerPoint Presentation</vt:lpstr>
      <vt:lpstr>4.4 Visualizaciones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2017-07-14T13:50:59Z</dcterms:modified>
</cp:coreProperties>
</file>