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Raleway" panose="020B0604020202020204" charset="0"/>
      <p:regular r:id="rId5"/>
      <p:bold r:id="rId6"/>
      <p:italic r:id="rId7"/>
      <p:boldItalic r:id="rId8"/>
    </p:embeddedFon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4.5.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Avanzadas</a:t>
            </a: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4.5 Visualizaciones Avanzadas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Raleway</vt:lpstr>
      <vt:lpstr>Montserrat</vt:lpstr>
      <vt:lpstr>Arial</vt:lpstr>
      <vt:lpstr>Calibri</vt:lpstr>
      <vt:lpstr>Office Theme</vt:lpstr>
      <vt:lpstr>PowerPoint Presentation</vt:lpstr>
      <vt:lpstr>4.5 Visualizaciones Avanzadas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14</cp:revision>
  <dcterms:modified xsi:type="dcterms:W3CDTF">2017-07-14T13:51:49Z</dcterms:modified>
</cp:coreProperties>
</file>