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Estadísticas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4.6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Visualizaciones Estadísticas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Raleway</vt:lpstr>
      <vt:lpstr>Arial</vt:lpstr>
      <vt:lpstr>Calibri</vt:lpstr>
      <vt:lpstr>Office Theme</vt:lpstr>
      <vt:lpstr>PowerPoint Presentation</vt:lpstr>
      <vt:lpstr>4.6 Visualizaciones Estadísticas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2017-07-14T13:52:47Z</dcterms:modified>
</cp:coreProperties>
</file>